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5.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6.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2.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3" r:id="rId2"/>
    <p:sldMasterId id="2147483685" r:id="rId3"/>
    <p:sldMasterId id="2147483709" r:id="rId4"/>
    <p:sldMasterId id="2147483711" r:id="rId5"/>
    <p:sldMasterId id="2147483719" r:id="rId6"/>
    <p:sldMasterId id="2147483731" r:id="rId7"/>
  </p:sldMasterIdLst>
  <p:notesMasterIdLst>
    <p:notesMasterId r:id="rId76"/>
  </p:notesMasterIdLst>
  <p:sldIdLst>
    <p:sldId id="257" r:id="rId8"/>
    <p:sldId id="2007577588" r:id="rId9"/>
    <p:sldId id="952" r:id="rId10"/>
    <p:sldId id="2007577593" r:id="rId11"/>
    <p:sldId id="2007577594" r:id="rId12"/>
    <p:sldId id="2007577596" r:id="rId13"/>
    <p:sldId id="2007577595" r:id="rId14"/>
    <p:sldId id="956" r:id="rId15"/>
    <p:sldId id="958" r:id="rId16"/>
    <p:sldId id="959" r:id="rId17"/>
    <p:sldId id="961" r:id="rId18"/>
    <p:sldId id="2007577598" r:id="rId19"/>
    <p:sldId id="2007577597" r:id="rId20"/>
    <p:sldId id="2007577592" r:id="rId21"/>
    <p:sldId id="2007577600" r:id="rId22"/>
    <p:sldId id="2007577601" r:id="rId23"/>
    <p:sldId id="2007577603" r:id="rId24"/>
    <p:sldId id="271" r:id="rId25"/>
    <p:sldId id="2007577602" r:id="rId26"/>
    <p:sldId id="2007577604" r:id="rId27"/>
    <p:sldId id="2007577606" r:id="rId28"/>
    <p:sldId id="2007577607" r:id="rId29"/>
    <p:sldId id="2007577610" r:id="rId30"/>
    <p:sldId id="2007577609" r:id="rId31"/>
    <p:sldId id="2007577611" r:id="rId32"/>
    <p:sldId id="2007577612" r:id="rId33"/>
    <p:sldId id="2007577613" r:id="rId34"/>
    <p:sldId id="2007577900" r:id="rId35"/>
    <p:sldId id="2007577901" r:id="rId36"/>
    <p:sldId id="2007577902" r:id="rId37"/>
    <p:sldId id="2007577614" r:id="rId38"/>
    <p:sldId id="2007577903" r:id="rId39"/>
    <p:sldId id="2007577905" r:id="rId40"/>
    <p:sldId id="2007577884" r:id="rId41"/>
    <p:sldId id="2007577906" r:id="rId42"/>
    <p:sldId id="2007577904" r:id="rId43"/>
    <p:sldId id="2007577908" r:id="rId44"/>
    <p:sldId id="2007577907" r:id="rId45"/>
    <p:sldId id="2007577911" r:id="rId46"/>
    <p:sldId id="2007577914" r:id="rId47"/>
    <p:sldId id="2007577912" r:id="rId48"/>
    <p:sldId id="2007577913" r:id="rId49"/>
    <p:sldId id="2007577915" r:id="rId50"/>
    <p:sldId id="2007577916" r:id="rId51"/>
    <p:sldId id="2007577910" r:id="rId52"/>
    <p:sldId id="2007577917" r:id="rId53"/>
    <p:sldId id="2007577918" r:id="rId54"/>
    <p:sldId id="2007577909" r:id="rId55"/>
    <p:sldId id="979" r:id="rId56"/>
    <p:sldId id="842" r:id="rId57"/>
    <p:sldId id="2007577581" r:id="rId58"/>
    <p:sldId id="971" r:id="rId59"/>
    <p:sldId id="2007577919" r:id="rId60"/>
    <p:sldId id="2007577920" r:id="rId61"/>
    <p:sldId id="310" r:id="rId62"/>
    <p:sldId id="368" r:id="rId63"/>
    <p:sldId id="311" r:id="rId64"/>
    <p:sldId id="312" r:id="rId65"/>
    <p:sldId id="369" r:id="rId66"/>
    <p:sldId id="262" r:id="rId67"/>
    <p:sldId id="370" r:id="rId68"/>
    <p:sldId id="265" r:id="rId69"/>
    <p:sldId id="266" r:id="rId70"/>
    <p:sldId id="371" r:id="rId71"/>
    <p:sldId id="268" r:id="rId72"/>
    <p:sldId id="2007577921" r:id="rId73"/>
    <p:sldId id="984" r:id="rId74"/>
    <p:sldId id="953" r:id="rId7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D699"/>
    <a:srgbClr val="FFF4E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0" d="100"/>
          <a:sy n="70" d="100"/>
        </p:scale>
        <p:origin x="702"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slide" Target="slides/slide56.xml"/><Relationship Id="rId68" Type="http://schemas.openxmlformats.org/officeDocument/2006/relationships/slide" Target="slides/slide61.xml"/><Relationship Id="rId76"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64.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slide" Target="slides/slide59.xml"/><Relationship Id="rId74" Type="http://schemas.openxmlformats.org/officeDocument/2006/relationships/slide" Target="slides/slide67.xml"/><Relationship Id="rId79"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54.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presProps" Target="presProps.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E0AD6B0-422C-4C5B-8227-68D2728DEA9B}" type="doc">
      <dgm:prSet loTypeId="urn:microsoft.com/office/officeart/2005/8/layout/orgChart1" loCatId="hierarchy" qsTypeId="urn:microsoft.com/office/officeart/2005/8/quickstyle/simple1" qsCatId="simple" csTypeId="urn:microsoft.com/office/officeart/2005/8/colors/colorful3" csCatId="colorful" phldr="1"/>
      <dgm:spPr/>
      <dgm:t>
        <a:bodyPr/>
        <a:lstStyle/>
        <a:p>
          <a:endParaRPr lang="en-US"/>
        </a:p>
      </dgm:t>
    </dgm:pt>
    <dgm:pt modelId="{DC16A181-6334-4492-B0C6-19BB4760B768}">
      <dgm:prSet phldrT="[Text]" custT="1"/>
      <dgm:spPr>
        <a:solidFill>
          <a:schemeClr val="accent3">
            <a:lumMod val="40000"/>
            <a:lumOff val="60000"/>
          </a:schemeClr>
        </a:solidFill>
      </dgm:spPr>
      <dgm:t>
        <a:bodyPr/>
        <a:lstStyle/>
        <a:p>
          <a:pPr algn="ctr"/>
          <a:r>
            <a:rPr lang="vi-VN" sz="2800" b="1" i="1">
              <a:solidFill>
                <a:schemeClr val="tx1"/>
              </a:solidFill>
              <a:latin typeface="+mj-lt"/>
            </a:rPr>
            <a:t>Sự lặp lại tình huống bị chê – gỡ biển nhiều lần </a:t>
          </a:r>
          <a:endParaRPr lang="en-US" sz="2800" b="1" i="1">
            <a:solidFill>
              <a:schemeClr val="tx1"/>
            </a:solidFill>
            <a:latin typeface="+mj-lt"/>
          </a:endParaRPr>
        </a:p>
      </dgm:t>
    </dgm:pt>
    <dgm:pt modelId="{CC7E3077-4F23-4264-8DF8-04E06C2CDA4E}" type="parTrans" cxnId="{2004DA21-67A2-4CD8-8520-910EC92FA2FF}">
      <dgm:prSet/>
      <dgm:spPr/>
      <dgm:t>
        <a:bodyPr/>
        <a:lstStyle/>
        <a:p>
          <a:pPr algn="just"/>
          <a:endParaRPr lang="en-US" sz="2400">
            <a:latin typeface="+mj-lt"/>
          </a:endParaRPr>
        </a:p>
      </dgm:t>
    </dgm:pt>
    <dgm:pt modelId="{25CE777E-A860-4F5B-8D40-EA43D9F49231}" type="sibTrans" cxnId="{2004DA21-67A2-4CD8-8520-910EC92FA2FF}">
      <dgm:prSet/>
      <dgm:spPr/>
      <dgm:t>
        <a:bodyPr/>
        <a:lstStyle/>
        <a:p>
          <a:pPr algn="just"/>
          <a:endParaRPr lang="en-US" sz="2400">
            <a:latin typeface="+mj-lt"/>
          </a:endParaRPr>
        </a:p>
      </dgm:t>
    </dgm:pt>
    <dgm:pt modelId="{489E4A65-9EB0-4177-B36C-7045851A3AF3}">
      <dgm:prSet phldrT="[Text]" custT="1"/>
      <dgm:spPr/>
      <dgm:t>
        <a:bodyPr/>
        <a:lstStyle/>
        <a:p>
          <a:pPr algn="just"/>
          <a:r>
            <a:rPr lang="vi-VN" sz="2400">
              <a:solidFill>
                <a:schemeClr val="tx1"/>
              </a:solidFill>
              <a:latin typeface="+mj-lt"/>
            </a:rPr>
            <a:t>Nếu tình huống này chỉ xuất hiện một lần thì ta có thể đánh giá nhà hàng biết tiếp thu ý kiến và điều chỉnh thông tin ở biển hiệu.</a:t>
          </a:r>
          <a:endParaRPr lang="en-US" sz="2400">
            <a:solidFill>
              <a:schemeClr val="tx1"/>
            </a:solidFill>
            <a:latin typeface="+mj-lt"/>
          </a:endParaRPr>
        </a:p>
      </dgm:t>
    </dgm:pt>
    <dgm:pt modelId="{C6CC7B00-018A-413C-9E70-8067019CA4A4}" type="parTrans" cxnId="{F3C9125C-8446-4CA6-8581-96063DC14B50}">
      <dgm:prSet/>
      <dgm:spPr/>
      <dgm:t>
        <a:bodyPr/>
        <a:lstStyle/>
        <a:p>
          <a:pPr algn="just"/>
          <a:endParaRPr lang="en-US" sz="2400">
            <a:latin typeface="+mj-lt"/>
          </a:endParaRPr>
        </a:p>
      </dgm:t>
    </dgm:pt>
    <dgm:pt modelId="{6FCDBB01-646A-4379-B008-695C027F26C8}" type="sibTrans" cxnId="{F3C9125C-8446-4CA6-8581-96063DC14B50}">
      <dgm:prSet/>
      <dgm:spPr/>
      <dgm:t>
        <a:bodyPr/>
        <a:lstStyle/>
        <a:p>
          <a:pPr algn="just"/>
          <a:endParaRPr lang="en-US" sz="2400">
            <a:latin typeface="+mj-lt"/>
          </a:endParaRPr>
        </a:p>
      </dgm:t>
    </dgm:pt>
    <dgm:pt modelId="{490DE412-C0C3-481A-A0F8-12B89F56ED0E}">
      <dgm:prSet phldrT="[Text]" custT="1"/>
      <dgm:spPr/>
      <dgm:t>
        <a:bodyPr/>
        <a:lstStyle/>
        <a:p>
          <a:pPr algn="just"/>
          <a:r>
            <a:rPr lang="vi-VN" sz="2400">
              <a:solidFill>
                <a:schemeClr val="tx1"/>
              </a:solidFill>
              <a:latin typeface="+mj-lt"/>
            </a:rPr>
            <a:t>Nhưng tình huống lặp lại nhiều lần và kết cục là không còn cái biển, tức là nhà hàng phủ nhận chính mình mặc dù các thông tin trên biển không hề sai và không gây hại. </a:t>
          </a:r>
          <a:endParaRPr lang="en-US" sz="2400">
            <a:solidFill>
              <a:schemeClr val="tx1"/>
            </a:solidFill>
            <a:latin typeface="+mj-lt"/>
          </a:endParaRPr>
        </a:p>
      </dgm:t>
    </dgm:pt>
    <dgm:pt modelId="{1A74B397-D96C-4C86-98D3-DC52E8E48013}" type="parTrans" cxnId="{EF492200-0D98-432A-B73D-4515A6C572E0}">
      <dgm:prSet/>
      <dgm:spPr/>
      <dgm:t>
        <a:bodyPr/>
        <a:lstStyle/>
        <a:p>
          <a:pPr algn="just"/>
          <a:endParaRPr lang="en-US" sz="2400">
            <a:latin typeface="+mj-lt"/>
          </a:endParaRPr>
        </a:p>
      </dgm:t>
    </dgm:pt>
    <dgm:pt modelId="{CF3FEF7F-39BA-4EB0-9F38-838580E73176}" type="sibTrans" cxnId="{EF492200-0D98-432A-B73D-4515A6C572E0}">
      <dgm:prSet/>
      <dgm:spPr/>
      <dgm:t>
        <a:bodyPr/>
        <a:lstStyle/>
        <a:p>
          <a:pPr algn="just"/>
          <a:endParaRPr lang="en-US" sz="2400">
            <a:latin typeface="+mj-lt"/>
          </a:endParaRPr>
        </a:p>
      </dgm:t>
    </dgm:pt>
    <dgm:pt modelId="{1FD91B7F-1144-4D97-8037-519D03E89A13}">
      <dgm:prSet custT="1"/>
      <dgm:spPr/>
      <dgm:t>
        <a:bodyPr/>
        <a:lstStyle/>
        <a:p>
          <a:pPr algn="just"/>
          <a:r>
            <a:rPr lang="vi-VN" sz="2400">
              <a:latin typeface="+mj-lt"/>
            </a:rPr>
            <a:t>Như vậy truyện sẽ tạo dựng một tính cách tích cực. </a:t>
          </a:r>
          <a:endParaRPr lang="en-US" sz="2400">
            <a:latin typeface="+mj-lt"/>
          </a:endParaRPr>
        </a:p>
      </dgm:t>
    </dgm:pt>
    <dgm:pt modelId="{665B62FC-1AB5-48C1-AFFA-F07E3F4562B0}" type="parTrans" cxnId="{3084C0FD-AF6C-4012-9125-0E6A48CDB5A5}">
      <dgm:prSet/>
      <dgm:spPr/>
      <dgm:t>
        <a:bodyPr/>
        <a:lstStyle/>
        <a:p>
          <a:pPr algn="just"/>
          <a:endParaRPr lang="en-US" sz="2400">
            <a:latin typeface="+mj-lt"/>
          </a:endParaRPr>
        </a:p>
      </dgm:t>
    </dgm:pt>
    <dgm:pt modelId="{AD78983F-188D-45E0-B5AE-B1F85B57DA0F}" type="sibTrans" cxnId="{3084C0FD-AF6C-4012-9125-0E6A48CDB5A5}">
      <dgm:prSet/>
      <dgm:spPr/>
      <dgm:t>
        <a:bodyPr/>
        <a:lstStyle/>
        <a:p>
          <a:pPr algn="just"/>
          <a:endParaRPr lang="en-US" sz="2400">
            <a:latin typeface="+mj-lt"/>
          </a:endParaRPr>
        </a:p>
      </dgm:t>
    </dgm:pt>
    <dgm:pt modelId="{8AE00AE6-E47F-4027-B84D-26D0BE2AE7D2}">
      <dgm:prSet custT="1"/>
      <dgm:spPr/>
      <dgm:t>
        <a:bodyPr/>
        <a:lstStyle/>
        <a:p>
          <a:pPr algn="just"/>
          <a:r>
            <a:rPr lang="vi-VN" sz="2400">
              <a:latin typeface="+mj-lt"/>
            </a:rPr>
            <a:t>Điều này cho thấy nhà hàng không có khả năng tự đánh giá giá trị, không phân biệt được cái nên và không nên.</a:t>
          </a:r>
          <a:endParaRPr lang="en-US" sz="2400">
            <a:latin typeface="+mj-lt"/>
          </a:endParaRPr>
        </a:p>
      </dgm:t>
    </dgm:pt>
    <dgm:pt modelId="{5D8E66F8-3384-4AFE-A9E2-BCD7742040E4}" type="parTrans" cxnId="{E4ECBB78-E7B6-44B6-A659-CDC708318463}">
      <dgm:prSet/>
      <dgm:spPr/>
      <dgm:t>
        <a:bodyPr/>
        <a:lstStyle/>
        <a:p>
          <a:pPr algn="just"/>
          <a:endParaRPr lang="en-US" sz="2400">
            <a:latin typeface="+mj-lt"/>
          </a:endParaRPr>
        </a:p>
      </dgm:t>
    </dgm:pt>
    <dgm:pt modelId="{D2C2CB48-9121-4DCC-9DCC-707A45D8B0C2}" type="sibTrans" cxnId="{E4ECBB78-E7B6-44B6-A659-CDC708318463}">
      <dgm:prSet/>
      <dgm:spPr/>
      <dgm:t>
        <a:bodyPr/>
        <a:lstStyle/>
        <a:p>
          <a:pPr algn="just"/>
          <a:endParaRPr lang="en-US" sz="2400">
            <a:latin typeface="+mj-lt"/>
          </a:endParaRPr>
        </a:p>
      </dgm:t>
    </dgm:pt>
    <dgm:pt modelId="{09C1862E-49B2-4EA6-9683-14B7E55FB6B6}" type="pres">
      <dgm:prSet presAssocID="{4E0AD6B0-422C-4C5B-8227-68D2728DEA9B}" presName="hierChild1" presStyleCnt="0">
        <dgm:presLayoutVars>
          <dgm:orgChart val="1"/>
          <dgm:chPref val="1"/>
          <dgm:dir/>
          <dgm:animOne val="branch"/>
          <dgm:animLvl val="lvl"/>
          <dgm:resizeHandles/>
        </dgm:presLayoutVars>
      </dgm:prSet>
      <dgm:spPr/>
      <dgm:t>
        <a:bodyPr/>
        <a:lstStyle/>
        <a:p>
          <a:endParaRPr lang="en-US"/>
        </a:p>
      </dgm:t>
    </dgm:pt>
    <dgm:pt modelId="{984EC24B-755A-483D-A92D-8943B5BA5CEB}" type="pres">
      <dgm:prSet presAssocID="{DC16A181-6334-4492-B0C6-19BB4760B768}" presName="hierRoot1" presStyleCnt="0">
        <dgm:presLayoutVars>
          <dgm:hierBranch val="init"/>
        </dgm:presLayoutVars>
      </dgm:prSet>
      <dgm:spPr/>
    </dgm:pt>
    <dgm:pt modelId="{83E76CAE-842D-4350-AD86-AE2F267A42C9}" type="pres">
      <dgm:prSet presAssocID="{DC16A181-6334-4492-B0C6-19BB4760B768}" presName="rootComposite1" presStyleCnt="0"/>
      <dgm:spPr/>
    </dgm:pt>
    <dgm:pt modelId="{8010B220-24CE-4079-B4EC-3671849CA4A2}" type="pres">
      <dgm:prSet presAssocID="{DC16A181-6334-4492-B0C6-19BB4760B768}" presName="rootText1" presStyleLbl="node0" presStyleIdx="0" presStyleCnt="1" custScaleX="246055" custScaleY="54673">
        <dgm:presLayoutVars>
          <dgm:chPref val="3"/>
        </dgm:presLayoutVars>
      </dgm:prSet>
      <dgm:spPr/>
      <dgm:t>
        <a:bodyPr/>
        <a:lstStyle/>
        <a:p>
          <a:endParaRPr lang="en-US"/>
        </a:p>
      </dgm:t>
    </dgm:pt>
    <dgm:pt modelId="{BBAD3BE0-E2F1-4EA5-B500-FDDDA958F582}" type="pres">
      <dgm:prSet presAssocID="{DC16A181-6334-4492-B0C6-19BB4760B768}" presName="rootConnector1" presStyleLbl="node1" presStyleIdx="0" presStyleCnt="0"/>
      <dgm:spPr/>
      <dgm:t>
        <a:bodyPr/>
        <a:lstStyle/>
        <a:p>
          <a:endParaRPr lang="en-US"/>
        </a:p>
      </dgm:t>
    </dgm:pt>
    <dgm:pt modelId="{A52C92AB-BB89-41C4-8CAD-4C04DCCED0B9}" type="pres">
      <dgm:prSet presAssocID="{DC16A181-6334-4492-B0C6-19BB4760B768}" presName="hierChild2" presStyleCnt="0"/>
      <dgm:spPr/>
    </dgm:pt>
    <dgm:pt modelId="{82BB696A-A2D5-41E1-99E9-5A7624148400}" type="pres">
      <dgm:prSet presAssocID="{C6CC7B00-018A-413C-9E70-8067019CA4A4}" presName="Name37" presStyleLbl="parChTrans1D2" presStyleIdx="0" presStyleCnt="2"/>
      <dgm:spPr/>
      <dgm:t>
        <a:bodyPr/>
        <a:lstStyle/>
        <a:p>
          <a:endParaRPr lang="en-US"/>
        </a:p>
      </dgm:t>
    </dgm:pt>
    <dgm:pt modelId="{8A995780-F825-4EA8-8C57-915E4F7F854F}" type="pres">
      <dgm:prSet presAssocID="{489E4A65-9EB0-4177-B36C-7045851A3AF3}" presName="hierRoot2" presStyleCnt="0">
        <dgm:presLayoutVars>
          <dgm:hierBranch val="init"/>
        </dgm:presLayoutVars>
      </dgm:prSet>
      <dgm:spPr/>
    </dgm:pt>
    <dgm:pt modelId="{C8B14478-A00E-47C7-AC51-FBB54796DC8B}" type="pres">
      <dgm:prSet presAssocID="{489E4A65-9EB0-4177-B36C-7045851A3AF3}" presName="rootComposite" presStyleCnt="0"/>
      <dgm:spPr/>
    </dgm:pt>
    <dgm:pt modelId="{DD264500-F521-4F04-BCF3-CA25CCE27EC6}" type="pres">
      <dgm:prSet presAssocID="{489E4A65-9EB0-4177-B36C-7045851A3AF3}" presName="rootText" presStyleLbl="node2" presStyleIdx="0" presStyleCnt="2" custScaleX="130681" custScaleY="113630">
        <dgm:presLayoutVars>
          <dgm:chPref val="3"/>
        </dgm:presLayoutVars>
      </dgm:prSet>
      <dgm:spPr/>
      <dgm:t>
        <a:bodyPr/>
        <a:lstStyle/>
        <a:p>
          <a:endParaRPr lang="en-US"/>
        </a:p>
      </dgm:t>
    </dgm:pt>
    <dgm:pt modelId="{13C988FD-E9FA-4F2A-9F72-E876E8672620}" type="pres">
      <dgm:prSet presAssocID="{489E4A65-9EB0-4177-B36C-7045851A3AF3}" presName="rootConnector" presStyleLbl="node2" presStyleIdx="0" presStyleCnt="2"/>
      <dgm:spPr/>
      <dgm:t>
        <a:bodyPr/>
        <a:lstStyle/>
        <a:p>
          <a:endParaRPr lang="en-US"/>
        </a:p>
      </dgm:t>
    </dgm:pt>
    <dgm:pt modelId="{618F4C7C-67E9-408C-9036-659A2F7AFBEB}" type="pres">
      <dgm:prSet presAssocID="{489E4A65-9EB0-4177-B36C-7045851A3AF3}" presName="hierChild4" presStyleCnt="0"/>
      <dgm:spPr/>
    </dgm:pt>
    <dgm:pt modelId="{98C3024C-CC76-42EE-93FD-DD3A62115C76}" type="pres">
      <dgm:prSet presAssocID="{665B62FC-1AB5-48C1-AFFA-F07E3F4562B0}" presName="Name37" presStyleLbl="parChTrans1D3" presStyleIdx="0" presStyleCnt="2"/>
      <dgm:spPr/>
      <dgm:t>
        <a:bodyPr/>
        <a:lstStyle/>
        <a:p>
          <a:endParaRPr lang="en-US"/>
        </a:p>
      </dgm:t>
    </dgm:pt>
    <dgm:pt modelId="{223AB36F-915C-4906-A81C-9FB3B2564A5A}" type="pres">
      <dgm:prSet presAssocID="{1FD91B7F-1144-4D97-8037-519D03E89A13}" presName="hierRoot2" presStyleCnt="0">
        <dgm:presLayoutVars>
          <dgm:hierBranch val="init"/>
        </dgm:presLayoutVars>
      </dgm:prSet>
      <dgm:spPr/>
    </dgm:pt>
    <dgm:pt modelId="{28F77EB9-7522-4D3D-A7DA-E74C827E2AE2}" type="pres">
      <dgm:prSet presAssocID="{1FD91B7F-1144-4D97-8037-519D03E89A13}" presName="rootComposite" presStyleCnt="0"/>
      <dgm:spPr/>
    </dgm:pt>
    <dgm:pt modelId="{D1332FEC-BFE0-49B4-91C5-ACA14D11D4D7}" type="pres">
      <dgm:prSet presAssocID="{1FD91B7F-1144-4D97-8037-519D03E89A13}" presName="rootText" presStyleLbl="node3" presStyleIdx="0" presStyleCnt="2" custScaleX="93425">
        <dgm:presLayoutVars>
          <dgm:chPref val="3"/>
        </dgm:presLayoutVars>
      </dgm:prSet>
      <dgm:spPr/>
      <dgm:t>
        <a:bodyPr/>
        <a:lstStyle/>
        <a:p>
          <a:endParaRPr lang="en-US"/>
        </a:p>
      </dgm:t>
    </dgm:pt>
    <dgm:pt modelId="{0F723088-A7AB-4C16-B07B-3574A843CAF8}" type="pres">
      <dgm:prSet presAssocID="{1FD91B7F-1144-4D97-8037-519D03E89A13}" presName="rootConnector" presStyleLbl="node3" presStyleIdx="0" presStyleCnt="2"/>
      <dgm:spPr/>
      <dgm:t>
        <a:bodyPr/>
        <a:lstStyle/>
        <a:p>
          <a:endParaRPr lang="en-US"/>
        </a:p>
      </dgm:t>
    </dgm:pt>
    <dgm:pt modelId="{4D54A79B-23AF-4D55-B8C8-11556FED57C3}" type="pres">
      <dgm:prSet presAssocID="{1FD91B7F-1144-4D97-8037-519D03E89A13}" presName="hierChild4" presStyleCnt="0"/>
      <dgm:spPr/>
    </dgm:pt>
    <dgm:pt modelId="{9D3692FD-8D24-45AB-B493-08D5DB3C4E9C}" type="pres">
      <dgm:prSet presAssocID="{1FD91B7F-1144-4D97-8037-519D03E89A13}" presName="hierChild5" presStyleCnt="0"/>
      <dgm:spPr/>
    </dgm:pt>
    <dgm:pt modelId="{A76AC5DF-11B6-47EB-8AC2-18BD657FFA4A}" type="pres">
      <dgm:prSet presAssocID="{489E4A65-9EB0-4177-B36C-7045851A3AF3}" presName="hierChild5" presStyleCnt="0"/>
      <dgm:spPr/>
    </dgm:pt>
    <dgm:pt modelId="{BA0F81D1-E64B-43CA-946A-8B66E8C84156}" type="pres">
      <dgm:prSet presAssocID="{1A74B397-D96C-4C86-98D3-DC52E8E48013}" presName="Name37" presStyleLbl="parChTrans1D2" presStyleIdx="1" presStyleCnt="2"/>
      <dgm:spPr/>
      <dgm:t>
        <a:bodyPr/>
        <a:lstStyle/>
        <a:p>
          <a:endParaRPr lang="en-US"/>
        </a:p>
      </dgm:t>
    </dgm:pt>
    <dgm:pt modelId="{EF575D38-5397-4486-811D-CAD8FDAB52BC}" type="pres">
      <dgm:prSet presAssocID="{490DE412-C0C3-481A-A0F8-12B89F56ED0E}" presName="hierRoot2" presStyleCnt="0">
        <dgm:presLayoutVars>
          <dgm:hierBranch val="init"/>
        </dgm:presLayoutVars>
      </dgm:prSet>
      <dgm:spPr/>
    </dgm:pt>
    <dgm:pt modelId="{899BF9D4-71AE-464D-B1A2-727A007BFD2D}" type="pres">
      <dgm:prSet presAssocID="{490DE412-C0C3-481A-A0F8-12B89F56ED0E}" presName="rootComposite" presStyleCnt="0"/>
      <dgm:spPr/>
    </dgm:pt>
    <dgm:pt modelId="{2603F4CD-B562-4AF7-880E-093CDFEA40C8}" type="pres">
      <dgm:prSet presAssocID="{490DE412-C0C3-481A-A0F8-12B89F56ED0E}" presName="rootText" presStyleLbl="node2" presStyleIdx="1" presStyleCnt="2" custScaleX="161022" custScaleY="113630">
        <dgm:presLayoutVars>
          <dgm:chPref val="3"/>
        </dgm:presLayoutVars>
      </dgm:prSet>
      <dgm:spPr/>
      <dgm:t>
        <a:bodyPr/>
        <a:lstStyle/>
        <a:p>
          <a:endParaRPr lang="en-US"/>
        </a:p>
      </dgm:t>
    </dgm:pt>
    <dgm:pt modelId="{A8D6D3B6-54E4-48E3-A4AF-3774E2B2246A}" type="pres">
      <dgm:prSet presAssocID="{490DE412-C0C3-481A-A0F8-12B89F56ED0E}" presName="rootConnector" presStyleLbl="node2" presStyleIdx="1" presStyleCnt="2"/>
      <dgm:spPr/>
      <dgm:t>
        <a:bodyPr/>
        <a:lstStyle/>
        <a:p>
          <a:endParaRPr lang="en-US"/>
        </a:p>
      </dgm:t>
    </dgm:pt>
    <dgm:pt modelId="{A3B8B4C0-66C2-4EC9-A34C-BAE96F35366B}" type="pres">
      <dgm:prSet presAssocID="{490DE412-C0C3-481A-A0F8-12B89F56ED0E}" presName="hierChild4" presStyleCnt="0"/>
      <dgm:spPr/>
    </dgm:pt>
    <dgm:pt modelId="{1ED3E1C8-90D3-4981-9783-117B14A1FBE3}" type="pres">
      <dgm:prSet presAssocID="{5D8E66F8-3384-4AFE-A9E2-BCD7742040E4}" presName="Name37" presStyleLbl="parChTrans1D3" presStyleIdx="1" presStyleCnt="2"/>
      <dgm:spPr/>
      <dgm:t>
        <a:bodyPr/>
        <a:lstStyle/>
        <a:p>
          <a:endParaRPr lang="en-US"/>
        </a:p>
      </dgm:t>
    </dgm:pt>
    <dgm:pt modelId="{05237D98-95B9-4F72-8C72-C9D53FA2E756}" type="pres">
      <dgm:prSet presAssocID="{8AE00AE6-E47F-4027-B84D-26D0BE2AE7D2}" presName="hierRoot2" presStyleCnt="0">
        <dgm:presLayoutVars>
          <dgm:hierBranch val="init"/>
        </dgm:presLayoutVars>
      </dgm:prSet>
      <dgm:spPr/>
    </dgm:pt>
    <dgm:pt modelId="{930A2922-8CD5-4997-A1CD-43413A11F977}" type="pres">
      <dgm:prSet presAssocID="{8AE00AE6-E47F-4027-B84D-26D0BE2AE7D2}" presName="rootComposite" presStyleCnt="0"/>
      <dgm:spPr/>
    </dgm:pt>
    <dgm:pt modelId="{8126B271-3851-4B34-A4B9-EB19E41C23C6}" type="pres">
      <dgm:prSet presAssocID="{8AE00AE6-E47F-4027-B84D-26D0BE2AE7D2}" presName="rootText" presStyleLbl="node3" presStyleIdx="1" presStyleCnt="2" custScaleX="124983">
        <dgm:presLayoutVars>
          <dgm:chPref val="3"/>
        </dgm:presLayoutVars>
      </dgm:prSet>
      <dgm:spPr/>
      <dgm:t>
        <a:bodyPr/>
        <a:lstStyle/>
        <a:p>
          <a:endParaRPr lang="en-US"/>
        </a:p>
      </dgm:t>
    </dgm:pt>
    <dgm:pt modelId="{76BD0639-C213-4AF3-A88C-CA7226D6884E}" type="pres">
      <dgm:prSet presAssocID="{8AE00AE6-E47F-4027-B84D-26D0BE2AE7D2}" presName="rootConnector" presStyleLbl="node3" presStyleIdx="1" presStyleCnt="2"/>
      <dgm:spPr/>
      <dgm:t>
        <a:bodyPr/>
        <a:lstStyle/>
        <a:p>
          <a:endParaRPr lang="en-US"/>
        </a:p>
      </dgm:t>
    </dgm:pt>
    <dgm:pt modelId="{E45085D4-4406-43E3-99BA-74BC294B028E}" type="pres">
      <dgm:prSet presAssocID="{8AE00AE6-E47F-4027-B84D-26D0BE2AE7D2}" presName="hierChild4" presStyleCnt="0"/>
      <dgm:spPr/>
    </dgm:pt>
    <dgm:pt modelId="{0563299C-47CC-4F0E-8D56-778D4E39355D}" type="pres">
      <dgm:prSet presAssocID="{8AE00AE6-E47F-4027-B84D-26D0BE2AE7D2}" presName="hierChild5" presStyleCnt="0"/>
      <dgm:spPr/>
    </dgm:pt>
    <dgm:pt modelId="{5A867F85-0505-4C4B-8559-B1CD77B51CC4}" type="pres">
      <dgm:prSet presAssocID="{490DE412-C0C3-481A-A0F8-12B89F56ED0E}" presName="hierChild5" presStyleCnt="0"/>
      <dgm:spPr/>
    </dgm:pt>
    <dgm:pt modelId="{E71D1794-4E42-4554-9C39-109ED34615B2}" type="pres">
      <dgm:prSet presAssocID="{DC16A181-6334-4492-B0C6-19BB4760B768}" presName="hierChild3" presStyleCnt="0"/>
      <dgm:spPr/>
    </dgm:pt>
  </dgm:ptLst>
  <dgm:cxnLst>
    <dgm:cxn modelId="{F50DF5D9-70BF-4B95-BBCD-46287BC0F5B2}" type="presOf" srcId="{665B62FC-1AB5-48C1-AFFA-F07E3F4562B0}" destId="{98C3024C-CC76-42EE-93FD-DD3A62115C76}" srcOrd="0" destOrd="0" presId="urn:microsoft.com/office/officeart/2005/8/layout/orgChart1"/>
    <dgm:cxn modelId="{E4ECBB78-E7B6-44B6-A659-CDC708318463}" srcId="{490DE412-C0C3-481A-A0F8-12B89F56ED0E}" destId="{8AE00AE6-E47F-4027-B84D-26D0BE2AE7D2}" srcOrd="0" destOrd="0" parTransId="{5D8E66F8-3384-4AFE-A9E2-BCD7742040E4}" sibTransId="{D2C2CB48-9121-4DCC-9DCC-707A45D8B0C2}"/>
    <dgm:cxn modelId="{F3C9125C-8446-4CA6-8581-96063DC14B50}" srcId="{DC16A181-6334-4492-B0C6-19BB4760B768}" destId="{489E4A65-9EB0-4177-B36C-7045851A3AF3}" srcOrd="0" destOrd="0" parTransId="{C6CC7B00-018A-413C-9E70-8067019CA4A4}" sibTransId="{6FCDBB01-646A-4379-B008-695C027F26C8}"/>
    <dgm:cxn modelId="{EFC0BE3A-DD7E-44A4-B72B-AE2D194AB6BA}" type="presOf" srcId="{1FD91B7F-1144-4D97-8037-519D03E89A13}" destId="{0F723088-A7AB-4C16-B07B-3574A843CAF8}" srcOrd="1" destOrd="0" presId="urn:microsoft.com/office/officeart/2005/8/layout/orgChart1"/>
    <dgm:cxn modelId="{8F5215E9-1235-4388-89AD-55BEA57D9B90}" type="presOf" srcId="{489E4A65-9EB0-4177-B36C-7045851A3AF3}" destId="{DD264500-F521-4F04-BCF3-CA25CCE27EC6}" srcOrd="0" destOrd="0" presId="urn:microsoft.com/office/officeart/2005/8/layout/orgChart1"/>
    <dgm:cxn modelId="{442A4172-EDF3-4BE8-9A8C-E849450BED04}" type="presOf" srcId="{1A74B397-D96C-4C86-98D3-DC52E8E48013}" destId="{BA0F81D1-E64B-43CA-946A-8B66E8C84156}" srcOrd="0" destOrd="0" presId="urn:microsoft.com/office/officeart/2005/8/layout/orgChart1"/>
    <dgm:cxn modelId="{3D5B4305-68FA-41D9-AFC4-FB3F70149F1B}" type="presOf" srcId="{8AE00AE6-E47F-4027-B84D-26D0BE2AE7D2}" destId="{8126B271-3851-4B34-A4B9-EB19E41C23C6}" srcOrd="0" destOrd="0" presId="urn:microsoft.com/office/officeart/2005/8/layout/orgChart1"/>
    <dgm:cxn modelId="{DDF7B237-13C9-4B75-8F76-6142C4150442}" type="presOf" srcId="{8AE00AE6-E47F-4027-B84D-26D0BE2AE7D2}" destId="{76BD0639-C213-4AF3-A88C-CA7226D6884E}" srcOrd="1" destOrd="0" presId="urn:microsoft.com/office/officeart/2005/8/layout/orgChart1"/>
    <dgm:cxn modelId="{5F29E526-0963-469E-BD87-4C0F3F409A4C}" type="presOf" srcId="{490DE412-C0C3-481A-A0F8-12B89F56ED0E}" destId="{2603F4CD-B562-4AF7-880E-093CDFEA40C8}" srcOrd="0" destOrd="0" presId="urn:microsoft.com/office/officeart/2005/8/layout/orgChart1"/>
    <dgm:cxn modelId="{B9FB1127-8354-46D6-95D9-86210BC65C0F}" type="presOf" srcId="{4E0AD6B0-422C-4C5B-8227-68D2728DEA9B}" destId="{09C1862E-49B2-4EA6-9683-14B7E55FB6B6}" srcOrd="0" destOrd="0" presId="urn:microsoft.com/office/officeart/2005/8/layout/orgChart1"/>
    <dgm:cxn modelId="{495EC99F-4797-446E-A3CA-6E9B1CFC4647}" type="presOf" srcId="{C6CC7B00-018A-413C-9E70-8067019CA4A4}" destId="{82BB696A-A2D5-41E1-99E9-5A7624148400}" srcOrd="0" destOrd="0" presId="urn:microsoft.com/office/officeart/2005/8/layout/orgChart1"/>
    <dgm:cxn modelId="{3084C0FD-AF6C-4012-9125-0E6A48CDB5A5}" srcId="{489E4A65-9EB0-4177-B36C-7045851A3AF3}" destId="{1FD91B7F-1144-4D97-8037-519D03E89A13}" srcOrd="0" destOrd="0" parTransId="{665B62FC-1AB5-48C1-AFFA-F07E3F4562B0}" sibTransId="{AD78983F-188D-45E0-B5AE-B1F85B57DA0F}"/>
    <dgm:cxn modelId="{88CF990D-CE6E-4FF2-8471-B8FB385A99B4}" type="presOf" srcId="{489E4A65-9EB0-4177-B36C-7045851A3AF3}" destId="{13C988FD-E9FA-4F2A-9F72-E876E8672620}" srcOrd="1" destOrd="0" presId="urn:microsoft.com/office/officeart/2005/8/layout/orgChart1"/>
    <dgm:cxn modelId="{34FDD7EF-FD39-4819-98A4-5E16ADF94414}" type="presOf" srcId="{490DE412-C0C3-481A-A0F8-12B89F56ED0E}" destId="{A8D6D3B6-54E4-48E3-A4AF-3774E2B2246A}" srcOrd="1" destOrd="0" presId="urn:microsoft.com/office/officeart/2005/8/layout/orgChart1"/>
    <dgm:cxn modelId="{2004DA21-67A2-4CD8-8520-910EC92FA2FF}" srcId="{4E0AD6B0-422C-4C5B-8227-68D2728DEA9B}" destId="{DC16A181-6334-4492-B0C6-19BB4760B768}" srcOrd="0" destOrd="0" parTransId="{CC7E3077-4F23-4264-8DF8-04E06C2CDA4E}" sibTransId="{25CE777E-A860-4F5B-8D40-EA43D9F49231}"/>
    <dgm:cxn modelId="{B764A7D3-6817-4BD9-82EC-75BE2DEAE120}" type="presOf" srcId="{DC16A181-6334-4492-B0C6-19BB4760B768}" destId="{8010B220-24CE-4079-B4EC-3671849CA4A2}" srcOrd="0" destOrd="0" presId="urn:microsoft.com/office/officeart/2005/8/layout/orgChart1"/>
    <dgm:cxn modelId="{DB00AEB8-C659-4266-81FB-17BDEA4A9B1B}" type="presOf" srcId="{DC16A181-6334-4492-B0C6-19BB4760B768}" destId="{BBAD3BE0-E2F1-4EA5-B500-FDDDA958F582}" srcOrd="1" destOrd="0" presId="urn:microsoft.com/office/officeart/2005/8/layout/orgChart1"/>
    <dgm:cxn modelId="{511B9ECC-6728-4DC5-BC3E-3510F5B3334A}" type="presOf" srcId="{1FD91B7F-1144-4D97-8037-519D03E89A13}" destId="{D1332FEC-BFE0-49B4-91C5-ACA14D11D4D7}" srcOrd="0" destOrd="0" presId="urn:microsoft.com/office/officeart/2005/8/layout/orgChart1"/>
    <dgm:cxn modelId="{EF492200-0D98-432A-B73D-4515A6C572E0}" srcId="{DC16A181-6334-4492-B0C6-19BB4760B768}" destId="{490DE412-C0C3-481A-A0F8-12B89F56ED0E}" srcOrd="1" destOrd="0" parTransId="{1A74B397-D96C-4C86-98D3-DC52E8E48013}" sibTransId="{CF3FEF7F-39BA-4EB0-9F38-838580E73176}"/>
    <dgm:cxn modelId="{7B45D338-40CC-4DA1-AFF0-470413DC9A84}" type="presOf" srcId="{5D8E66F8-3384-4AFE-A9E2-BCD7742040E4}" destId="{1ED3E1C8-90D3-4981-9783-117B14A1FBE3}" srcOrd="0" destOrd="0" presId="urn:microsoft.com/office/officeart/2005/8/layout/orgChart1"/>
    <dgm:cxn modelId="{DFC8CFEA-1712-420B-BB04-307E9D4171EA}" type="presParOf" srcId="{09C1862E-49B2-4EA6-9683-14B7E55FB6B6}" destId="{984EC24B-755A-483D-A92D-8943B5BA5CEB}" srcOrd="0" destOrd="0" presId="urn:microsoft.com/office/officeart/2005/8/layout/orgChart1"/>
    <dgm:cxn modelId="{9B1D5B17-60DF-4B8A-8356-3EF1E49507CD}" type="presParOf" srcId="{984EC24B-755A-483D-A92D-8943B5BA5CEB}" destId="{83E76CAE-842D-4350-AD86-AE2F267A42C9}" srcOrd="0" destOrd="0" presId="urn:microsoft.com/office/officeart/2005/8/layout/orgChart1"/>
    <dgm:cxn modelId="{1789A3E6-7374-4A6F-AF4D-F00D86BE9FAE}" type="presParOf" srcId="{83E76CAE-842D-4350-AD86-AE2F267A42C9}" destId="{8010B220-24CE-4079-B4EC-3671849CA4A2}" srcOrd="0" destOrd="0" presId="urn:microsoft.com/office/officeart/2005/8/layout/orgChart1"/>
    <dgm:cxn modelId="{5BCB5FB5-0AAC-4F35-9F03-E1697E97829D}" type="presParOf" srcId="{83E76CAE-842D-4350-AD86-AE2F267A42C9}" destId="{BBAD3BE0-E2F1-4EA5-B500-FDDDA958F582}" srcOrd="1" destOrd="0" presId="urn:microsoft.com/office/officeart/2005/8/layout/orgChart1"/>
    <dgm:cxn modelId="{E9A2A0D1-5643-4009-9982-E50C6906F49A}" type="presParOf" srcId="{984EC24B-755A-483D-A92D-8943B5BA5CEB}" destId="{A52C92AB-BB89-41C4-8CAD-4C04DCCED0B9}" srcOrd="1" destOrd="0" presId="urn:microsoft.com/office/officeart/2005/8/layout/orgChart1"/>
    <dgm:cxn modelId="{2838B6E9-78AB-48DF-B884-D2A168B539A3}" type="presParOf" srcId="{A52C92AB-BB89-41C4-8CAD-4C04DCCED0B9}" destId="{82BB696A-A2D5-41E1-99E9-5A7624148400}" srcOrd="0" destOrd="0" presId="urn:microsoft.com/office/officeart/2005/8/layout/orgChart1"/>
    <dgm:cxn modelId="{15746524-D6FD-4C2C-9672-C2CEF40DA41B}" type="presParOf" srcId="{A52C92AB-BB89-41C4-8CAD-4C04DCCED0B9}" destId="{8A995780-F825-4EA8-8C57-915E4F7F854F}" srcOrd="1" destOrd="0" presId="urn:microsoft.com/office/officeart/2005/8/layout/orgChart1"/>
    <dgm:cxn modelId="{91F38D32-7D36-4CDB-8792-799FB45417F2}" type="presParOf" srcId="{8A995780-F825-4EA8-8C57-915E4F7F854F}" destId="{C8B14478-A00E-47C7-AC51-FBB54796DC8B}" srcOrd="0" destOrd="0" presId="urn:microsoft.com/office/officeart/2005/8/layout/orgChart1"/>
    <dgm:cxn modelId="{2FA3D75D-59F9-4715-8A6A-A071496864D6}" type="presParOf" srcId="{C8B14478-A00E-47C7-AC51-FBB54796DC8B}" destId="{DD264500-F521-4F04-BCF3-CA25CCE27EC6}" srcOrd="0" destOrd="0" presId="urn:microsoft.com/office/officeart/2005/8/layout/orgChart1"/>
    <dgm:cxn modelId="{9843D03E-76E8-432C-A769-0EAA7C6E397B}" type="presParOf" srcId="{C8B14478-A00E-47C7-AC51-FBB54796DC8B}" destId="{13C988FD-E9FA-4F2A-9F72-E876E8672620}" srcOrd="1" destOrd="0" presId="urn:microsoft.com/office/officeart/2005/8/layout/orgChart1"/>
    <dgm:cxn modelId="{2871BEB4-938C-48BD-9609-3214437E92A8}" type="presParOf" srcId="{8A995780-F825-4EA8-8C57-915E4F7F854F}" destId="{618F4C7C-67E9-408C-9036-659A2F7AFBEB}" srcOrd="1" destOrd="0" presId="urn:microsoft.com/office/officeart/2005/8/layout/orgChart1"/>
    <dgm:cxn modelId="{BD1B2CEB-3757-4CD9-968B-D0F89F8B6C0A}" type="presParOf" srcId="{618F4C7C-67E9-408C-9036-659A2F7AFBEB}" destId="{98C3024C-CC76-42EE-93FD-DD3A62115C76}" srcOrd="0" destOrd="0" presId="urn:microsoft.com/office/officeart/2005/8/layout/orgChart1"/>
    <dgm:cxn modelId="{4CFA65C2-EC29-40BF-B110-12B9BA2D6A8C}" type="presParOf" srcId="{618F4C7C-67E9-408C-9036-659A2F7AFBEB}" destId="{223AB36F-915C-4906-A81C-9FB3B2564A5A}" srcOrd="1" destOrd="0" presId="urn:microsoft.com/office/officeart/2005/8/layout/orgChart1"/>
    <dgm:cxn modelId="{08164CA2-6E6D-4103-8EB8-411A26AB0B56}" type="presParOf" srcId="{223AB36F-915C-4906-A81C-9FB3B2564A5A}" destId="{28F77EB9-7522-4D3D-A7DA-E74C827E2AE2}" srcOrd="0" destOrd="0" presId="urn:microsoft.com/office/officeart/2005/8/layout/orgChart1"/>
    <dgm:cxn modelId="{537BFC32-E2DB-46BE-BFB1-A2729FDBF524}" type="presParOf" srcId="{28F77EB9-7522-4D3D-A7DA-E74C827E2AE2}" destId="{D1332FEC-BFE0-49B4-91C5-ACA14D11D4D7}" srcOrd="0" destOrd="0" presId="urn:microsoft.com/office/officeart/2005/8/layout/orgChart1"/>
    <dgm:cxn modelId="{F81CCD25-6A18-4DF7-92D5-1061F75A0E72}" type="presParOf" srcId="{28F77EB9-7522-4D3D-A7DA-E74C827E2AE2}" destId="{0F723088-A7AB-4C16-B07B-3574A843CAF8}" srcOrd="1" destOrd="0" presId="urn:microsoft.com/office/officeart/2005/8/layout/orgChart1"/>
    <dgm:cxn modelId="{9E3EF8A9-C50C-4429-A3EF-6B662F6D5A8E}" type="presParOf" srcId="{223AB36F-915C-4906-A81C-9FB3B2564A5A}" destId="{4D54A79B-23AF-4D55-B8C8-11556FED57C3}" srcOrd="1" destOrd="0" presId="urn:microsoft.com/office/officeart/2005/8/layout/orgChart1"/>
    <dgm:cxn modelId="{542351C9-299D-4BC4-93F4-3CEF3615EB1B}" type="presParOf" srcId="{223AB36F-915C-4906-A81C-9FB3B2564A5A}" destId="{9D3692FD-8D24-45AB-B493-08D5DB3C4E9C}" srcOrd="2" destOrd="0" presId="urn:microsoft.com/office/officeart/2005/8/layout/orgChart1"/>
    <dgm:cxn modelId="{04D1BF0B-0849-4751-ABAC-FA6FC2E5C2E2}" type="presParOf" srcId="{8A995780-F825-4EA8-8C57-915E4F7F854F}" destId="{A76AC5DF-11B6-47EB-8AC2-18BD657FFA4A}" srcOrd="2" destOrd="0" presId="urn:microsoft.com/office/officeart/2005/8/layout/orgChart1"/>
    <dgm:cxn modelId="{98BFDBC2-844B-4A05-ABD9-BD878E168453}" type="presParOf" srcId="{A52C92AB-BB89-41C4-8CAD-4C04DCCED0B9}" destId="{BA0F81D1-E64B-43CA-946A-8B66E8C84156}" srcOrd="2" destOrd="0" presId="urn:microsoft.com/office/officeart/2005/8/layout/orgChart1"/>
    <dgm:cxn modelId="{8C5EEEC2-D0BD-40FA-8770-136B8699467C}" type="presParOf" srcId="{A52C92AB-BB89-41C4-8CAD-4C04DCCED0B9}" destId="{EF575D38-5397-4486-811D-CAD8FDAB52BC}" srcOrd="3" destOrd="0" presId="urn:microsoft.com/office/officeart/2005/8/layout/orgChart1"/>
    <dgm:cxn modelId="{467A370D-99B8-45FB-AF3D-CB132F9A49B4}" type="presParOf" srcId="{EF575D38-5397-4486-811D-CAD8FDAB52BC}" destId="{899BF9D4-71AE-464D-B1A2-727A007BFD2D}" srcOrd="0" destOrd="0" presId="urn:microsoft.com/office/officeart/2005/8/layout/orgChart1"/>
    <dgm:cxn modelId="{1460646C-D36D-4B8A-ACA6-0CBA2D49EB2E}" type="presParOf" srcId="{899BF9D4-71AE-464D-B1A2-727A007BFD2D}" destId="{2603F4CD-B562-4AF7-880E-093CDFEA40C8}" srcOrd="0" destOrd="0" presId="urn:microsoft.com/office/officeart/2005/8/layout/orgChart1"/>
    <dgm:cxn modelId="{C5187C47-E69A-4B33-8CE8-6272F9E9A489}" type="presParOf" srcId="{899BF9D4-71AE-464D-B1A2-727A007BFD2D}" destId="{A8D6D3B6-54E4-48E3-A4AF-3774E2B2246A}" srcOrd="1" destOrd="0" presId="urn:microsoft.com/office/officeart/2005/8/layout/orgChart1"/>
    <dgm:cxn modelId="{234EDDA6-BCC0-45DE-8B36-1457FCA8D160}" type="presParOf" srcId="{EF575D38-5397-4486-811D-CAD8FDAB52BC}" destId="{A3B8B4C0-66C2-4EC9-A34C-BAE96F35366B}" srcOrd="1" destOrd="0" presId="urn:microsoft.com/office/officeart/2005/8/layout/orgChart1"/>
    <dgm:cxn modelId="{19FB0423-930A-4301-90C6-9926542F0BBD}" type="presParOf" srcId="{A3B8B4C0-66C2-4EC9-A34C-BAE96F35366B}" destId="{1ED3E1C8-90D3-4981-9783-117B14A1FBE3}" srcOrd="0" destOrd="0" presId="urn:microsoft.com/office/officeart/2005/8/layout/orgChart1"/>
    <dgm:cxn modelId="{2110C9E1-C095-4F18-9EEA-6B11E8E41FBD}" type="presParOf" srcId="{A3B8B4C0-66C2-4EC9-A34C-BAE96F35366B}" destId="{05237D98-95B9-4F72-8C72-C9D53FA2E756}" srcOrd="1" destOrd="0" presId="urn:microsoft.com/office/officeart/2005/8/layout/orgChart1"/>
    <dgm:cxn modelId="{589599FE-63D2-4533-88C6-5ED40DDC1701}" type="presParOf" srcId="{05237D98-95B9-4F72-8C72-C9D53FA2E756}" destId="{930A2922-8CD5-4997-A1CD-43413A11F977}" srcOrd="0" destOrd="0" presId="urn:microsoft.com/office/officeart/2005/8/layout/orgChart1"/>
    <dgm:cxn modelId="{44A2798C-D1CC-4301-8B0B-C62223D00946}" type="presParOf" srcId="{930A2922-8CD5-4997-A1CD-43413A11F977}" destId="{8126B271-3851-4B34-A4B9-EB19E41C23C6}" srcOrd="0" destOrd="0" presId="urn:microsoft.com/office/officeart/2005/8/layout/orgChart1"/>
    <dgm:cxn modelId="{8420E40A-75A3-4852-A207-899236B38FE1}" type="presParOf" srcId="{930A2922-8CD5-4997-A1CD-43413A11F977}" destId="{76BD0639-C213-4AF3-A88C-CA7226D6884E}" srcOrd="1" destOrd="0" presId="urn:microsoft.com/office/officeart/2005/8/layout/orgChart1"/>
    <dgm:cxn modelId="{28481F20-5ED0-4CB8-89E4-E983AE8CB55E}" type="presParOf" srcId="{05237D98-95B9-4F72-8C72-C9D53FA2E756}" destId="{E45085D4-4406-43E3-99BA-74BC294B028E}" srcOrd="1" destOrd="0" presId="urn:microsoft.com/office/officeart/2005/8/layout/orgChart1"/>
    <dgm:cxn modelId="{D3B713A4-D94F-49EA-A485-F8163D5A1CC8}" type="presParOf" srcId="{05237D98-95B9-4F72-8C72-C9D53FA2E756}" destId="{0563299C-47CC-4F0E-8D56-778D4E39355D}" srcOrd="2" destOrd="0" presId="urn:microsoft.com/office/officeart/2005/8/layout/orgChart1"/>
    <dgm:cxn modelId="{7DEE903F-24DF-47BC-BF49-795FE3884B78}" type="presParOf" srcId="{EF575D38-5397-4486-811D-CAD8FDAB52BC}" destId="{5A867F85-0505-4C4B-8559-B1CD77B51CC4}" srcOrd="2" destOrd="0" presId="urn:microsoft.com/office/officeart/2005/8/layout/orgChart1"/>
    <dgm:cxn modelId="{B6693BC3-F7A9-47F3-82AD-E31C83F374DB}" type="presParOf" srcId="{984EC24B-755A-483D-A92D-8943B5BA5CEB}" destId="{E71D1794-4E42-4554-9C39-109ED34615B2}"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D3E1C8-90D3-4981-9783-117B14A1FBE3}">
      <dsp:nvSpPr>
        <dsp:cNvPr id="0" name=""/>
        <dsp:cNvSpPr/>
      </dsp:nvSpPr>
      <dsp:spPr>
        <a:xfrm>
          <a:off x="5410314" y="3234258"/>
          <a:ext cx="742495" cy="1414084"/>
        </a:xfrm>
        <a:custGeom>
          <a:avLst/>
          <a:gdLst/>
          <a:ahLst/>
          <a:cxnLst/>
          <a:rect l="0" t="0" r="0" b="0"/>
          <a:pathLst>
            <a:path>
              <a:moveTo>
                <a:pt x="0" y="0"/>
              </a:moveTo>
              <a:lnTo>
                <a:pt x="0" y="1414084"/>
              </a:lnTo>
              <a:lnTo>
                <a:pt x="742495" y="1414084"/>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A0F81D1-E64B-43CA-946A-8B66E8C84156}">
      <dsp:nvSpPr>
        <dsp:cNvPr id="0" name=""/>
        <dsp:cNvSpPr/>
      </dsp:nvSpPr>
      <dsp:spPr>
        <a:xfrm>
          <a:off x="5058893" y="842150"/>
          <a:ext cx="2331410" cy="645560"/>
        </a:xfrm>
        <a:custGeom>
          <a:avLst/>
          <a:gdLst/>
          <a:ahLst/>
          <a:cxnLst/>
          <a:rect l="0" t="0" r="0" b="0"/>
          <a:pathLst>
            <a:path>
              <a:moveTo>
                <a:pt x="0" y="0"/>
              </a:moveTo>
              <a:lnTo>
                <a:pt x="0" y="322780"/>
              </a:lnTo>
              <a:lnTo>
                <a:pt x="2331410" y="322780"/>
              </a:lnTo>
              <a:lnTo>
                <a:pt x="2331410" y="64556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8C3024C-CC76-42EE-93FD-DD3A62115C76}">
      <dsp:nvSpPr>
        <dsp:cNvPr id="0" name=""/>
        <dsp:cNvSpPr/>
      </dsp:nvSpPr>
      <dsp:spPr>
        <a:xfrm>
          <a:off x="654223" y="3234258"/>
          <a:ext cx="602589" cy="1414084"/>
        </a:xfrm>
        <a:custGeom>
          <a:avLst/>
          <a:gdLst/>
          <a:ahLst/>
          <a:cxnLst/>
          <a:rect l="0" t="0" r="0" b="0"/>
          <a:pathLst>
            <a:path>
              <a:moveTo>
                <a:pt x="0" y="0"/>
              </a:moveTo>
              <a:lnTo>
                <a:pt x="0" y="1414084"/>
              </a:lnTo>
              <a:lnTo>
                <a:pt x="602589" y="1414084"/>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2BB696A-A2D5-41E1-99E9-5A7624148400}">
      <dsp:nvSpPr>
        <dsp:cNvPr id="0" name=""/>
        <dsp:cNvSpPr/>
      </dsp:nvSpPr>
      <dsp:spPr>
        <a:xfrm>
          <a:off x="2261127" y="842150"/>
          <a:ext cx="2797766" cy="645560"/>
        </a:xfrm>
        <a:custGeom>
          <a:avLst/>
          <a:gdLst/>
          <a:ahLst/>
          <a:cxnLst/>
          <a:rect l="0" t="0" r="0" b="0"/>
          <a:pathLst>
            <a:path>
              <a:moveTo>
                <a:pt x="2797766" y="0"/>
              </a:moveTo>
              <a:lnTo>
                <a:pt x="2797766" y="322780"/>
              </a:lnTo>
              <a:lnTo>
                <a:pt x="0" y="322780"/>
              </a:lnTo>
              <a:lnTo>
                <a:pt x="0" y="64556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010B220-24CE-4079-B4EC-3671849CA4A2}">
      <dsp:nvSpPr>
        <dsp:cNvPr id="0" name=""/>
        <dsp:cNvSpPr/>
      </dsp:nvSpPr>
      <dsp:spPr>
        <a:xfrm>
          <a:off x="1276909" y="1799"/>
          <a:ext cx="7563968" cy="840350"/>
        </a:xfrm>
        <a:prstGeom prst="rect">
          <a:avLst/>
        </a:prstGeom>
        <a:solidFill>
          <a:schemeClr val="accent3">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vi-VN" sz="2800" b="1" i="1" kern="1200">
              <a:solidFill>
                <a:schemeClr val="tx1"/>
              </a:solidFill>
              <a:latin typeface="+mj-lt"/>
            </a:rPr>
            <a:t>Sự lặp lại tình huống bị chê – gỡ biển nhiều lần </a:t>
          </a:r>
          <a:endParaRPr lang="en-US" sz="2800" b="1" i="1" kern="1200">
            <a:solidFill>
              <a:schemeClr val="tx1"/>
            </a:solidFill>
            <a:latin typeface="+mj-lt"/>
          </a:endParaRPr>
        </a:p>
      </dsp:txBody>
      <dsp:txXfrm>
        <a:off x="1276909" y="1799"/>
        <a:ext cx="7563968" cy="840350"/>
      </dsp:txXfrm>
    </dsp:sp>
    <dsp:sp modelId="{DD264500-F521-4F04-BCF3-CA25CCE27EC6}">
      <dsp:nvSpPr>
        <dsp:cNvPr id="0" name=""/>
        <dsp:cNvSpPr/>
      </dsp:nvSpPr>
      <dsp:spPr>
        <a:xfrm>
          <a:off x="252497" y="1487710"/>
          <a:ext cx="4017260" cy="1746548"/>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just" defTabSz="1066800">
            <a:lnSpc>
              <a:spcPct val="90000"/>
            </a:lnSpc>
            <a:spcBef>
              <a:spcPct val="0"/>
            </a:spcBef>
            <a:spcAft>
              <a:spcPct val="35000"/>
            </a:spcAft>
          </a:pPr>
          <a:r>
            <a:rPr lang="vi-VN" sz="2400" kern="1200">
              <a:solidFill>
                <a:schemeClr val="tx1"/>
              </a:solidFill>
              <a:latin typeface="+mj-lt"/>
            </a:rPr>
            <a:t>Nếu tình huống này chỉ xuất hiện một lần thì ta có thể đánh giá nhà hàng biết tiếp thu ý kiến và điều chỉnh thông tin ở biển hiệu.</a:t>
          </a:r>
          <a:endParaRPr lang="en-US" sz="2400" kern="1200">
            <a:solidFill>
              <a:schemeClr val="tx1"/>
            </a:solidFill>
            <a:latin typeface="+mj-lt"/>
          </a:endParaRPr>
        </a:p>
      </dsp:txBody>
      <dsp:txXfrm>
        <a:off x="252497" y="1487710"/>
        <a:ext cx="4017260" cy="1746548"/>
      </dsp:txXfrm>
    </dsp:sp>
    <dsp:sp modelId="{D1332FEC-BFE0-49B4-91C5-ACA14D11D4D7}">
      <dsp:nvSpPr>
        <dsp:cNvPr id="0" name=""/>
        <dsp:cNvSpPr/>
      </dsp:nvSpPr>
      <dsp:spPr>
        <a:xfrm>
          <a:off x="1256812" y="3879818"/>
          <a:ext cx="2871974" cy="1537048"/>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just" defTabSz="1066800">
            <a:lnSpc>
              <a:spcPct val="90000"/>
            </a:lnSpc>
            <a:spcBef>
              <a:spcPct val="0"/>
            </a:spcBef>
            <a:spcAft>
              <a:spcPct val="35000"/>
            </a:spcAft>
          </a:pPr>
          <a:r>
            <a:rPr lang="vi-VN" sz="2400" kern="1200">
              <a:latin typeface="+mj-lt"/>
            </a:rPr>
            <a:t>Như vậy truyện sẽ tạo dựng một tính cách tích cực. </a:t>
          </a:r>
          <a:endParaRPr lang="en-US" sz="2400" kern="1200">
            <a:latin typeface="+mj-lt"/>
          </a:endParaRPr>
        </a:p>
      </dsp:txBody>
      <dsp:txXfrm>
        <a:off x="1256812" y="3879818"/>
        <a:ext cx="2871974" cy="1537048"/>
      </dsp:txXfrm>
    </dsp:sp>
    <dsp:sp modelId="{2603F4CD-B562-4AF7-880E-093CDFEA40C8}">
      <dsp:nvSpPr>
        <dsp:cNvPr id="0" name=""/>
        <dsp:cNvSpPr/>
      </dsp:nvSpPr>
      <dsp:spPr>
        <a:xfrm>
          <a:off x="4915317" y="1487710"/>
          <a:ext cx="4949972" cy="1746548"/>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just" defTabSz="1066800">
            <a:lnSpc>
              <a:spcPct val="90000"/>
            </a:lnSpc>
            <a:spcBef>
              <a:spcPct val="0"/>
            </a:spcBef>
            <a:spcAft>
              <a:spcPct val="35000"/>
            </a:spcAft>
          </a:pPr>
          <a:r>
            <a:rPr lang="vi-VN" sz="2400" kern="1200">
              <a:solidFill>
                <a:schemeClr val="tx1"/>
              </a:solidFill>
              <a:latin typeface="+mj-lt"/>
            </a:rPr>
            <a:t>Nhưng tình huống lặp lại nhiều lần và kết cục là không còn cái biển, tức là nhà hàng phủ nhận chính mình mặc dù các thông tin trên biển không hề sai và không gây hại. </a:t>
          </a:r>
          <a:endParaRPr lang="en-US" sz="2400" kern="1200">
            <a:solidFill>
              <a:schemeClr val="tx1"/>
            </a:solidFill>
            <a:latin typeface="+mj-lt"/>
          </a:endParaRPr>
        </a:p>
      </dsp:txBody>
      <dsp:txXfrm>
        <a:off x="4915317" y="1487710"/>
        <a:ext cx="4949972" cy="1746548"/>
      </dsp:txXfrm>
    </dsp:sp>
    <dsp:sp modelId="{8126B271-3851-4B34-A4B9-EB19E41C23C6}">
      <dsp:nvSpPr>
        <dsp:cNvPr id="0" name=""/>
        <dsp:cNvSpPr/>
      </dsp:nvSpPr>
      <dsp:spPr>
        <a:xfrm>
          <a:off x="6152810" y="3879818"/>
          <a:ext cx="3842098" cy="1537048"/>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just" defTabSz="1066800">
            <a:lnSpc>
              <a:spcPct val="90000"/>
            </a:lnSpc>
            <a:spcBef>
              <a:spcPct val="0"/>
            </a:spcBef>
            <a:spcAft>
              <a:spcPct val="35000"/>
            </a:spcAft>
          </a:pPr>
          <a:r>
            <a:rPr lang="vi-VN" sz="2400" kern="1200">
              <a:latin typeface="+mj-lt"/>
            </a:rPr>
            <a:t>Điều này cho thấy nhà hàng không có khả năng tự đánh giá giá trị, không phân biệt được cái nên và không nên.</a:t>
          </a:r>
          <a:endParaRPr lang="en-US" sz="2400" kern="1200">
            <a:latin typeface="+mj-lt"/>
          </a:endParaRPr>
        </a:p>
      </dsp:txBody>
      <dsp:txXfrm>
        <a:off x="6152810" y="3879818"/>
        <a:ext cx="3842098" cy="1537048"/>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068F8A0-E10E-41C5-96CC-2E546EA23CE6}" type="datetimeFigureOut">
              <a:rPr lang="en-US" smtClean="0"/>
              <a:t>13/11/2023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63AEDC-7392-4DBC-BA25-917546AE18FA}" type="slidenum">
              <a:rPr lang="en-US" smtClean="0"/>
              <a:t>‹#›</a:t>
            </a:fld>
            <a:endParaRPr lang="en-US"/>
          </a:p>
        </p:txBody>
      </p:sp>
    </p:spTree>
    <p:extLst>
      <p:ext uri="{BB962C8B-B14F-4D97-AF65-F5344CB8AC3E}">
        <p14:creationId xmlns:p14="http://schemas.microsoft.com/office/powerpoint/2010/main" val="279559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3927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82183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13962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68165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23cecd3741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23cecd3741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796982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47460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3cecd374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3cecd374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42442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4032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3cecd374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3cecd374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18636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23cecd3741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23cecd3741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21140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99465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7519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40085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93775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3cecd374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3cecd374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355121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70455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252851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9909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65156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3cecd374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3cecd374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71953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6862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545264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53089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375080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450938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414598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58701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46298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3cecd37412_0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3cecd37412_0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32363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88890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09221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65486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168860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05883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115611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23cecd3741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23cecd3741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35305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23cecd3741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23cecd3741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1685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62443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2092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53268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19973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24117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83291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
        <p:cNvGrpSpPr/>
        <p:nvPr/>
      </p:nvGrpSpPr>
      <p:grpSpPr>
        <a:xfrm>
          <a:off x="0" y="0"/>
          <a:ext cx="0" cy="0"/>
          <a:chOff x="0" y="0"/>
          <a:chExt cx="0" cy="0"/>
        </a:xfrm>
      </p:grpSpPr>
      <p:sp>
        <p:nvSpPr>
          <p:cNvPr id="936" name="Google Shape;936;g23cecd37412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 name="Google Shape;937;g23cecd37412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57527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4"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txBox="1">
            <a:spLocks noGrp="1"/>
          </p:cNvSpPr>
          <p:nvPr>
            <p:ph type="ctrTitle"/>
          </p:nvPr>
        </p:nvSpPr>
        <p:spPr>
          <a:xfrm>
            <a:off x="950967" y="1922233"/>
            <a:ext cx="6724400" cy="27368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7866" b="1">
                <a:latin typeface="Londrina Solid"/>
                <a:ea typeface="Londrina Solid"/>
                <a:cs typeface="Londrina Solid"/>
                <a:sym typeface="Londrina Solid"/>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p:nvPr/>
        </p:nvSpPr>
        <p:spPr>
          <a:xfrm>
            <a:off x="-3803200" y="-919337"/>
            <a:ext cx="7716195" cy="7701800"/>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rot="-8369342">
            <a:off x="2398044" y="-4332432"/>
            <a:ext cx="5600363" cy="6465983"/>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rot="919117">
            <a:off x="8440814" y="3231521"/>
            <a:ext cx="5600433" cy="6466015"/>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442853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63"/>
        <p:cNvGrpSpPr/>
        <p:nvPr/>
      </p:nvGrpSpPr>
      <p:grpSpPr>
        <a:xfrm>
          <a:off x="0" y="0"/>
          <a:ext cx="0" cy="0"/>
          <a:chOff x="0" y="0"/>
          <a:chExt cx="0" cy="0"/>
        </a:xfrm>
      </p:grpSpPr>
      <p:sp>
        <p:nvSpPr>
          <p:cNvPr id="264" name="Google Shape;264;p26"/>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26"/>
          <p:cNvSpPr/>
          <p:nvPr/>
        </p:nvSpPr>
        <p:spPr>
          <a:xfrm>
            <a:off x="8664302" y="3265520"/>
            <a:ext cx="5600399" cy="6465936"/>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6" name="Google Shape;266;p26"/>
          <p:cNvSpPr/>
          <p:nvPr/>
        </p:nvSpPr>
        <p:spPr>
          <a:xfrm rot="1021809">
            <a:off x="-2256967" y="-1856574"/>
            <a:ext cx="7716116" cy="7701721"/>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7" name="Google Shape;297;p26"/>
          <p:cNvGrpSpPr/>
          <p:nvPr/>
        </p:nvGrpSpPr>
        <p:grpSpPr>
          <a:xfrm rot="2869333">
            <a:off x="8575145" y="513008"/>
            <a:ext cx="262652" cy="444009"/>
            <a:chOff x="2771475" y="2690675"/>
            <a:chExt cx="147650" cy="249600"/>
          </a:xfrm>
        </p:grpSpPr>
        <p:sp>
          <p:nvSpPr>
            <p:cNvPr id="298" name="Google Shape;298;p2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1" name="Google Shape;301;p26"/>
          <p:cNvGrpSpPr/>
          <p:nvPr/>
        </p:nvGrpSpPr>
        <p:grpSpPr>
          <a:xfrm rot="-994546" flipH="1">
            <a:off x="1231767" y="1648809"/>
            <a:ext cx="1088997" cy="821249"/>
            <a:chOff x="500936" y="675624"/>
            <a:chExt cx="816700" cy="615900"/>
          </a:xfrm>
        </p:grpSpPr>
        <p:sp>
          <p:nvSpPr>
            <p:cNvPr id="302" name="Google Shape;302;p26"/>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6"/>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812350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04"/>
        <p:cNvGrpSpPr/>
        <p:nvPr/>
      </p:nvGrpSpPr>
      <p:grpSpPr>
        <a:xfrm>
          <a:off x="0" y="0"/>
          <a:ext cx="0" cy="0"/>
          <a:chOff x="0" y="0"/>
          <a:chExt cx="0" cy="0"/>
        </a:xfrm>
      </p:grpSpPr>
      <p:sp>
        <p:nvSpPr>
          <p:cNvPr id="305" name="Google Shape;305;p27"/>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27"/>
          <p:cNvSpPr/>
          <p:nvPr/>
        </p:nvSpPr>
        <p:spPr>
          <a:xfrm rot="-10330825">
            <a:off x="-2545113" y="-3603003"/>
            <a:ext cx="5600373" cy="6465972"/>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27"/>
          <p:cNvSpPr/>
          <p:nvPr/>
        </p:nvSpPr>
        <p:spPr>
          <a:xfrm rot="-2034512">
            <a:off x="6301546" y="2761146"/>
            <a:ext cx="8174801" cy="3912261"/>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8" name="Google Shape;308;p27"/>
          <p:cNvGrpSpPr/>
          <p:nvPr/>
        </p:nvGrpSpPr>
        <p:grpSpPr>
          <a:xfrm rot="5659548">
            <a:off x="5385940" y="5483648"/>
            <a:ext cx="2908233" cy="2313739"/>
            <a:chOff x="4897675" y="750925"/>
            <a:chExt cx="1520527" cy="1209704"/>
          </a:xfrm>
        </p:grpSpPr>
        <p:sp>
          <p:nvSpPr>
            <p:cNvPr id="309" name="Google Shape;309;p27"/>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7"/>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7"/>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7"/>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7"/>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7"/>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7"/>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7"/>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7"/>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7"/>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7"/>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7"/>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7"/>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7"/>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 name="Google Shape;323;p27"/>
          <p:cNvGrpSpPr/>
          <p:nvPr/>
        </p:nvGrpSpPr>
        <p:grpSpPr>
          <a:xfrm rot="5149587" flipH="1">
            <a:off x="3274604" y="-1243281"/>
            <a:ext cx="2908269" cy="2313767"/>
            <a:chOff x="4897675" y="750925"/>
            <a:chExt cx="1520527" cy="1209704"/>
          </a:xfrm>
        </p:grpSpPr>
        <p:sp>
          <p:nvSpPr>
            <p:cNvPr id="324" name="Google Shape;324;p27"/>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7"/>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7"/>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7"/>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7"/>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7"/>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7"/>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7"/>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7"/>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7"/>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7"/>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7"/>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7"/>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7"/>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 name="Google Shape;338;p27"/>
          <p:cNvGrpSpPr/>
          <p:nvPr/>
        </p:nvGrpSpPr>
        <p:grpSpPr>
          <a:xfrm>
            <a:off x="9421777" y="3604960"/>
            <a:ext cx="1675353" cy="1353187"/>
            <a:chOff x="2412313" y="555375"/>
            <a:chExt cx="1260675" cy="1018250"/>
          </a:xfrm>
        </p:grpSpPr>
        <p:sp>
          <p:nvSpPr>
            <p:cNvPr id="339" name="Google Shape;339;p27"/>
            <p:cNvSpPr/>
            <p:nvPr/>
          </p:nvSpPr>
          <p:spPr>
            <a:xfrm>
              <a:off x="2974038" y="555375"/>
              <a:ext cx="698950" cy="780575"/>
            </a:xfrm>
            <a:custGeom>
              <a:avLst/>
              <a:gdLst/>
              <a:ahLst/>
              <a:cxnLst/>
              <a:rect l="l" t="t" r="r" b="b"/>
              <a:pathLst>
                <a:path w="27958" h="31223" extrusionOk="0">
                  <a:moveTo>
                    <a:pt x="10391" y="0"/>
                  </a:moveTo>
                  <a:cubicBezTo>
                    <a:pt x="1" y="0"/>
                    <a:pt x="2473" y="14777"/>
                    <a:pt x="2473" y="14777"/>
                  </a:cubicBezTo>
                  <a:lnTo>
                    <a:pt x="9811" y="27020"/>
                  </a:lnTo>
                  <a:cubicBezTo>
                    <a:pt x="11074" y="29890"/>
                    <a:pt x="14578" y="31223"/>
                    <a:pt x="17949" y="31223"/>
                  </a:cubicBezTo>
                  <a:cubicBezTo>
                    <a:pt x="22413" y="31223"/>
                    <a:pt x="26643" y="28885"/>
                    <a:pt x="25122" y="24685"/>
                  </a:cubicBezTo>
                  <a:cubicBezTo>
                    <a:pt x="23754" y="20905"/>
                    <a:pt x="19456" y="19984"/>
                    <a:pt x="15593" y="19984"/>
                  </a:cubicBezTo>
                  <a:cubicBezTo>
                    <a:pt x="11922" y="19984"/>
                    <a:pt x="8644" y="20815"/>
                    <a:pt x="8644" y="20815"/>
                  </a:cubicBezTo>
                  <a:cubicBezTo>
                    <a:pt x="8644" y="20815"/>
                    <a:pt x="27958" y="3803"/>
                    <a:pt x="13748" y="434"/>
                  </a:cubicBezTo>
                  <a:cubicBezTo>
                    <a:pt x="12502" y="136"/>
                    <a:pt x="11387" y="0"/>
                    <a:pt x="10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7"/>
            <p:cNvSpPr/>
            <p:nvPr/>
          </p:nvSpPr>
          <p:spPr>
            <a:xfrm>
              <a:off x="2412313" y="853575"/>
              <a:ext cx="785675" cy="720050"/>
            </a:xfrm>
            <a:custGeom>
              <a:avLst/>
              <a:gdLst/>
              <a:ahLst/>
              <a:cxnLst/>
              <a:rect l="l" t="t" r="r" b="b"/>
              <a:pathLst>
                <a:path w="31427" h="28802" extrusionOk="0">
                  <a:moveTo>
                    <a:pt x="15007" y="1"/>
                  </a:moveTo>
                  <a:cubicBezTo>
                    <a:pt x="11564" y="1"/>
                    <a:pt x="7783" y="1393"/>
                    <a:pt x="4961" y="6185"/>
                  </a:cubicBezTo>
                  <a:cubicBezTo>
                    <a:pt x="1" y="14667"/>
                    <a:pt x="12926" y="15755"/>
                    <a:pt x="19884" y="15755"/>
                  </a:cubicBezTo>
                  <a:cubicBezTo>
                    <a:pt x="22284" y="15755"/>
                    <a:pt x="23974" y="15625"/>
                    <a:pt x="23974" y="15625"/>
                  </a:cubicBezTo>
                  <a:lnTo>
                    <a:pt x="23974" y="15625"/>
                  </a:lnTo>
                  <a:cubicBezTo>
                    <a:pt x="23974" y="15625"/>
                    <a:pt x="17103" y="25866"/>
                    <a:pt x="24308" y="28535"/>
                  </a:cubicBezTo>
                  <a:cubicBezTo>
                    <a:pt x="24804" y="28716"/>
                    <a:pt x="25260" y="28801"/>
                    <a:pt x="25680" y="28801"/>
                  </a:cubicBezTo>
                  <a:cubicBezTo>
                    <a:pt x="31426" y="28801"/>
                    <a:pt x="30412" y="12957"/>
                    <a:pt x="30412" y="12957"/>
                  </a:cubicBezTo>
                  <a:lnTo>
                    <a:pt x="23908" y="2683"/>
                  </a:lnTo>
                  <a:cubicBezTo>
                    <a:pt x="23908" y="2683"/>
                    <a:pt x="19784" y="1"/>
                    <a:pt x="15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7"/>
            <p:cNvSpPr/>
            <p:nvPr/>
          </p:nvSpPr>
          <p:spPr>
            <a:xfrm>
              <a:off x="2598038" y="970675"/>
              <a:ext cx="434500" cy="181925"/>
            </a:xfrm>
            <a:custGeom>
              <a:avLst/>
              <a:gdLst/>
              <a:ahLst/>
              <a:cxnLst/>
              <a:rect l="l" t="t" r="r" b="b"/>
              <a:pathLst>
                <a:path w="17380" h="7277" extrusionOk="0">
                  <a:moveTo>
                    <a:pt x="7040" y="1233"/>
                  </a:moveTo>
                  <a:cubicBezTo>
                    <a:pt x="9330" y="1233"/>
                    <a:pt x="11608" y="1708"/>
                    <a:pt x="13543" y="2869"/>
                  </a:cubicBezTo>
                  <a:cubicBezTo>
                    <a:pt x="14138" y="3232"/>
                    <a:pt x="14701" y="3662"/>
                    <a:pt x="15198" y="4156"/>
                  </a:cubicBezTo>
                  <a:lnTo>
                    <a:pt x="15198" y="4156"/>
                  </a:lnTo>
                  <a:cubicBezTo>
                    <a:pt x="14660" y="3844"/>
                    <a:pt x="14153" y="3590"/>
                    <a:pt x="13677" y="3336"/>
                  </a:cubicBezTo>
                  <a:cubicBezTo>
                    <a:pt x="12643" y="2769"/>
                    <a:pt x="11575" y="2268"/>
                    <a:pt x="10508" y="1835"/>
                  </a:cubicBezTo>
                  <a:cubicBezTo>
                    <a:pt x="10460" y="1811"/>
                    <a:pt x="10414" y="1800"/>
                    <a:pt x="10371" y="1800"/>
                  </a:cubicBezTo>
                  <a:cubicBezTo>
                    <a:pt x="10232" y="1800"/>
                    <a:pt x="10117" y="1908"/>
                    <a:pt x="10041" y="2035"/>
                  </a:cubicBezTo>
                  <a:cubicBezTo>
                    <a:pt x="9007" y="1701"/>
                    <a:pt x="7939" y="1401"/>
                    <a:pt x="6805" y="1234"/>
                  </a:cubicBezTo>
                  <a:cubicBezTo>
                    <a:pt x="6884" y="1233"/>
                    <a:pt x="6962" y="1233"/>
                    <a:pt x="7040" y="1233"/>
                  </a:cubicBezTo>
                  <a:close/>
                  <a:moveTo>
                    <a:pt x="3203" y="2368"/>
                  </a:moveTo>
                  <a:cubicBezTo>
                    <a:pt x="3203" y="2402"/>
                    <a:pt x="3236" y="2435"/>
                    <a:pt x="3303" y="2435"/>
                  </a:cubicBezTo>
                  <a:cubicBezTo>
                    <a:pt x="4670" y="3269"/>
                    <a:pt x="6071" y="3970"/>
                    <a:pt x="7606" y="4670"/>
                  </a:cubicBezTo>
                  <a:cubicBezTo>
                    <a:pt x="7139" y="4537"/>
                    <a:pt x="6672" y="4403"/>
                    <a:pt x="6171" y="4237"/>
                  </a:cubicBezTo>
                  <a:cubicBezTo>
                    <a:pt x="5037" y="3903"/>
                    <a:pt x="3803" y="3403"/>
                    <a:pt x="3069" y="2402"/>
                  </a:cubicBezTo>
                  <a:cubicBezTo>
                    <a:pt x="3169" y="2402"/>
                    <a:pt x="3203" y="2402"/>
                    <a:pt x="3203" y="2368"/>
                  </a:cubicBezTo>
                  <a:close/>
                  <a:moveTo>
                    <a:pt x="13110" y="4203"/>
                  </a:moveTo>
                  <a:cubicBezTo>
                    <a:pt x="13343" y="4370"/>
                    <a:pt x="13610" y="4537"/>
                    <a:pt x="13810" y="4670"/>
                  </a:cubicBezTo>
                  <a:cubicBezTo>
                    <a:pt x="13477" y="4570"/>
                    <a:pt x="13110" y="4437"/>
                    <a:pt x="12776" y="4370"/>
                  </a:cubicBezTo>
                  <a:cubicBezTo>
                    <a:pt x="12876" y="4370"/>
                    <a:pt x="13010" y="4270"/>
                    <a:pt x="13110" y="4203"/>
                  </a:cubicBezTo>
                  <a:close/>
                  <a:moveTo>
                    <a:pt x="4504" y="2102"/>
                  </a:moveTo>
                  <a:cubicBezTo>
                    <a:pt x="4870" y="2168"/>
                    <a:pt x="5204" y="2202"/>
                    <a:pt x="5538" y="2235"/>
                  </a:cubicBezTo>
                  <a:cubicBezTo>
                    <a:pt x="6772" y="2769"/>
                    <a:pt x="7906" y="3369"/>
                    <a:pt x="9073" y="3936"/>
                  </a:cubicBezTo>
                  <a:cubicBezTo>
                    <a:pt x="9674" y="4237"/>
                    <a:pt x="10274" y="4537"/>
                    <a:pt x="10841" y="4870"/>
                  </a:cubicBezTo>
                  <a:cubicBezTo>
                    <a:pt x="11042" y="5004"/>
                    <a:pt x="11809" y="5237"/>
                    <a:pt x="12076" y="5571"/>
                  </a:cubicBezTo>
                  <a:cubicBezTo>
                    <a:pt x="11976" y="5571"/>
                    <a:pt x="11842" y="5537"/>
                    <a:pt x="11675" y="5537"/>
                  </a:cubicBezTo>
                  <a:cubicBezTo>
                    <a:pt x="8907" y="4537"/>
                    <a:pt x="6305" y="3369"/>
                    <a:pt x="3636" y="2202"/>
                  </a:cubicBezTo>
                  <a:cubicBezTo>
                    <a:pt x="3903" y="2102"/>
                    <a:pt x="4203" y="2102"/>
                    <a:pt x="4504" y="2102"/>
                  </a:cubicBezTo>
                  <a:close/>
                  <a:moveTo>
                    <a:pt x="14744" y="4704"/>
                  </a:moveTo>
                  <a:lnTo>
                    <a:pt x="14744" y="4704"/>
                  </a:lnTo>
                  <a:cubicBezTo>
                    <a:pt x="15144" y="4904"/>
                    <a:pt x="15478" y="5171"/>
                    <a:pt x="15878" y="5337"/>
                  </a:cubicBezTo>
                  <a:cubicBezTo>
                    <a:pt x="15878" y="5337"/>
                    <a:pt x="15845" y="5371"/>
                    <a:pt x="15812" y="5371"/>
                  </a:cubicBezTo>
                  <a:cubicBezTo>
                    <a:pt x="15275" y="5681"/>
                    <a:pt x="14572" y="5705"/>
                    <a:pt x="13964" y="5705"/>
                  </a:cubicBezTo>
                  <a:cubicBezTo>
                    <a:pt x="13853" y="5705"/>
                    <a:pt x="13746" y="5704"/>
                    <a:pt x="13643" y="5704"/>
                  </a:cubicBezTo>
                  <a:cubicBezTo>
                    <a:pt x="13377" y="5704"/>
                    <a:pt x="13143" y="5704"/>
                    <a:pt x="12876" y="5671"/>
                  </a:cubicBezTo>
                  <a:cubicBezTo>
                    <a:pt x="12809" y="5437"/>
                    <a:pt x="12643" y="5237"/>
                    <a:pt x="12409" y="5037"/>
                  </a:cubicBezTo>
                  <a:lnTo>
                    <a:pt x="12409" y="5037"/>
                  </a:lnTo>
                  <a:cubicBezTo>
                    <a:pt x="12643" y="5104"/>
                    <a:pt x="12843" y="5171"/>
                    <a:pt x="13043" y="5237"/>
                  </a:cubicBezTo>
                  <a:cubicBezTo>
                    <a:pt x="13340" y="5329"/>
                    <a:pt x="13810" y="5514"/>
                    <a:pt x="14173" y="5514"/>
                  </a:cubicBezTo>
                  <a:cubicBezTo>
                    <a:pt x="14339" y="5514"/>
                    <a:pt x="14483" y="5475"/>
                    <a:pt x="14577" y="5371"/>
                  </a:cubicBezTo>
                  <a:cubicBezTo>
                    <a:pt x="14811" y="5204"/>
                    <a:pt x="14811" y="4937"/>
                    <a:pt x="14744" y="4704"/>
                  </a:cubicBezTo>
                  <a:close/>
                  <a:moveTo>
                    <a:pt x="1835" y="2702"/>
                  </a:moveTo>
                  <a:cubicBezTo>
                    <a:pt x="2535" y="4003"/>
                    <a:pt x="3836" y="4737"/>
                    <a:pt x="5204" y="5237"/>
                  </a:cubicBezTo>
                  <a:cubicBezTo>
                    <a:pt x="5971" y="5504"/>
                    <a:pt x="6738" y="5738"/>
                    <a:pt x="7539" y="5938"/>
                  </a:cubicBezTo>
                  <a:cubicBezTo>
                    <a:pt x="6872" y="5871"/>
                    <a:pt x="6205" y="5738"/>
                    <a:pt x="5538" y="5604"/>
                  </a:cubicBezTo>
                  <a:cubicBezTo>
                    <a:pt x="4303" y="5371"/>
                    <a:pt x="2369" y="5104"/>
                    <a:pt x="1835" y="3703"/>
                  </a:cubicBezTo>
                  <a:cubicBezTo>
                    <a:pt x="1668" y="3336"/>
                    <a:pt x="1702" y="3002"/>
                    <a:pt x="1835" y="2702"/>
                  </a:cubicBezTo>
                  <a:close/>
                  <a:moveTo>
                    <a:pt x="6924" y="0"/>
                  </a:moveTo>
                  <a:cubicBezTo>
                    <a:pt x="6380" y="0"/>
                    <a:pt x="5839" y="24"/>
                    <a:pt x="5304" y="67"/>
                  </a:cubicBezTo>
                  <a:cubicBezTo>
                    <a:pt x="3636" y="200"/>
                    <a:pt x="1702" y="500"/>
                    <a:pt x="834" y="2102"/>
                  </a:cubicBezTo>
                  <a:cubicBezTo>
                    <a:pt x="0" y="3703"/>
                    <a:pt x="1134" y="5337"/>
                    <a:pt x="2535" y="6038"/>
                  </a:cubicBezTo>
                  <a:cubicBezTo>
                    <a:pt x="3503" y="6505"/>
                    <a:pt x="4604" y="6705"/>
                    <a:pt x="5638" y="6872"/>
                  </a:cubicBezTo>
                  <a:cubicBezTo>
                    <a:pt x="6705" y="7039"/>
                    <a:pt x="7806" y="7172"/>
                    <a:pt x="8940" y="7239"/>
                  </a:cubicBezTo>
                  <a:cubicBezTo>
                    <a:pt x="9365" y="7264"/>
                    <a:pt x="9791" y="7276"/>
                    <a:pt x="10215" y="7276"/>
                  </a:cubicBezTo>
                  <a:cubicBezTo>
                    <a:pt x="11490" y="7276"/>
                    <a:pt x="12759" y="7164"/>
                    <a:pt x="14010" y="6938"/>
                  </a:cubicBezTo>
                  <a:cubicBezTo>
                    <a:pt x="14711" y="6938"/>
                    <a:pt x="15445" y="6905"/>
                    <a:pt x="16045" y="6672"/>
                  </a:cubicBezTo>
                  <a:cubicBezTo>
                    <a:pt x="16779" y="6371"/>
                    <a:pt x="17379" y="5771"/>
                    <a:pt x="17313" y="5004"/>
                  </a:cubicBezTo>
                  <a:cubicBezTo>
                    <a:pt x="17213" y="4237"/>
                    <a:pt x="16445" y="3569"/>
                    <a:pt x="15878" y="3069"/>
                  </a:cubicBezTo>
                  <a:cubicBezTo>
                    <a:pt x="13452" y="814"/>
                    <a:pt x="10147" y="0"/>
                    <a:pt x="6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7"/>
            <p:cNvSpPr/>
            <p:nvPr/>
          </p:nvSpPr>
          <p:spPr>
            <a:xfrm>
              <a:off x="3093388" y="595350"/>
              <a:ext cx="259375" cy="340325"/>
            </a:xfrm>
            <a:custGeom>
              <a:avLst/>
              <a:gdLst/>
              <a:ahLst/>
              <a:cxnLst/>
              <a:rect l="l" t="t" r="r" b="b"/>
              <a:pathLst>
                <a:path w="10375" h="13613" extrusionOk="0">
                  <a:moveTo>
                    <a:pt x="4637" y="1570"/>
                  </a:moveTo>
                  <a:cubicBezTo>
                    <a:pt x="4637" y="1837"/>
                    <a:pt x="4670" y="2037"/>
                    <a:pt x="4670" y="2237"/>
                  </a:cubicBezTo>
                  <a:cubicBezTo>
                    <a:pt x="4537" y="2171"/>
                    <a:pt x="4370" y="2071"/>
                    <a:pt x="4203" y="2004"/>
                  </a:cubicBezTo>
                  <a:cubicBezTo>
                    <a:pt x="4370" y="1870"/>
                    <a:pt x="4504" y="1737"/>
                    <a:pt x="4637" y="1570"/>
                  </a:cubicBezTo>
                  <a:close/>
                  <a:moveTo>
                    <a:pt x="5137" y="2237"/>
                  </a:moveTo>
                  <a:lnTo>
                    <a:pt x="5137" y="2237"/>
                  </a:lnTo>
                  <a:cubicBezTo>
                    <a:pt x="5371" y="2671"/>
                    <a:pt x="5638" y="3105"/>
                    <a:pt x="5838" y="3572"/>
                  </a:cubicBezTo>
                  <a:cubicBezTo>
                    <a:pt x="5838" y="3672"/>
                    <a:pt x="5838" y="3838"/>
                    <a:pt x="5871" y="3939"/>
                  </a:cubicBezTo>
                  <a:cubicBezTo>
                    <a:pt x="5671" y="3505"/>
                    <a:pt x="5471" y="3071"/>
                    <a:pt x="5171" y="2738"/>
                  </a:cubicBezTo>
                  <a:cubicBezTo>
                    <a:pt x="5137" y="2571"/>
                    <a:pt x="5137" y="2404"/>
                    <a:pt x="5137" y="2237"/>
                  </a:cubicBezTo>
                  <a:close/>
                  <a:moveTo>
                    <a:pt x="3403" y="3505"/>
                  </a:moveTo>
                  <a:cubicBezTo>
                    <a:pt x="3503" y="3505"/>
                    <a:pt x="3670" y="3738"/>
                    <a:pt x="3736" y="3939"/>
                  </a:cubicBezTo>
                  <a:cubicBezTo>
                    <a:pt x="3736" y="4105"/>
                    <a:pt x="3770" y="4339"/>
                    <a:pt x="3837" y="4472"/>
                  </a:cubicBezTo>
                  <a:cubicBezTo>
                    <a:pt x="3736" y="4372"/>
                    <a:pt x="3703" y="4239"/>
                    <a:pt x="3636" y="4105"/>
                  </a:cubicBezTo>
                  <a:cubicBezTo>
                    <a:pt x="3536" y="4005"/>
                    <a:pt x="3403" y="3838"/>
                    <a:pt x="3303" y="3705"/>
                  </a:cubicBezTo>
                  <a:lnTo>
                    <a:pt x="3303" y="3672"/>
                  </a:lnTo>
                  <a:cubicBezTo>
                    <a:pt x="3336" y="3605"/>
                    <a:pt x="3336" y="3538"/>
                    <a:pt x="3370" y="3505"/>
                  </a:cubicBezTo>
                  <a:close/>
                  <a:moveTo>
                    <a:pt x="7072" y="1704"/>
                  </a:moveTo>
                  <a:lnTo>
                    <a:pt x="7072" y="1704"/>
                  </a:lnTo>
                  <a:cubicBezTo>
                    <a:pt x="7739" y="2604"/>
                    <a:pt x="8040" y="3738"/>
                    <a:pt x="8040" y="4839"/>
                  </a:cubicBezTo>
                  <a:cubicBezTo>
                    <a:pt x="7839" y="4072"/>
                    <a:pt x="7539" y="3338"/>
                    <a:pt x="7139" y="2704"/>
                  </a:cubicBezTo>
                  <a:cubicBezTo>
                    <a:pt x="7072" y="2371"/>
                    <a:pt x="7039" y="2037"/>
                    <a:pt x="7072" y="1704"/>
                  </a:cubicBezTo>
                  <a:close/>
                  <a:moveTo>
                    <a:pt x="6208" y="817"/>
                  </a:moveTo>
                  <a:cubicBezTo>
                    <a:pt x="6382" y="817"/>
                    <a:pt x="6560" y="844"/>
                    <a:pt x="6739" y="903"/>
                  </a:cubicBezTo>
                  <a:cubicBezTo>
                    <a:pt x="8507" y="1437"/>
                    <a:pt x="8740" y="3271"/>
                    <a:pt x="8573" y="5006"/>
                  </a:cubicBezTo>
                  <a:cubicBezTo>
                    <a:pt x="8673" y="3505"/>
                    <a:pt x="8140" y="2104"/>
                    <a:pt x="7039" y="1036"/>
                  </a:cubicBezTo>
                  <a:cubicBezTo>
                    <a:pt x="7000" y="997"/>
                    <a:pt x="6958" y="981"/>
                    <a:pt x="6917" y="981"/>
                  </a:cubicBezTo>
                  <a:cubicBezTo>
                    <a:pt x="6819" y="981"/>
                    <a:pt x="6729" y="1076"/>
                    <a:pt x="6705" y="1170"/>
                  </a:cubicBezTo>
                  <a:cubicBezTo>
                    <a:pt x="6672" y="1503"/>
                    <a:pt x="6672" y="1837"/>
                    <a:pt x="6672" y="2104"/>
                  </a:cubicBezTo>
                  <a:cubicBezTo>
                    <a:pt x="6505" y="1937"/>
                    <a:pt x="6372" y="1770"/>
                    <a:pt x="6205" y="1604"/>
                  </a:cubicBezTo>
                  <a:cubicBezTo>
                    <a:pt x="6164" y="1573"/>
                    <a:pt x="6109" y="1558"/>
                    <a:pt x="6054" y="1558"/>
                  </a:cubicBezTo>
                  <a:cubicBezTo>
                    <a:pt x="5932" y="1558"/>
                    <a:pt x="5805" y="1632"/>
                    <a:pt x="5805" y="1770"/>
                  </a:cubicBezTo>
                  <a:lnTo>
                    <a:pt x="5805" y="2204"/>
                  </a:lnTo>
                  <a:cubicBezTo>
                    <a:pt x="5571" y="1870"/>
                    <a:pt x="5338" y="1503"/>
                    <a:pt x="5071" y="1203"/>
                  </a:cubicBezTo>
                  <a:cubicBezTo>
                    <a:pt x="5399" y="969"/>
                    <a:pt x="5794" y="817"/>
                    <a:pt x="6208" y="817"/>
                  </a:cubicBezTo>
                  <a:close/>
                  <a:moveTo>
                    <a:pt x="4470" y="5406"/>
                  </a:moveTo>
                  <a:lnTo>
                    <a:pt x="4704" y="6040"/>
                  </a:lnTo>
                  <a:cubicBezTo>
                    <a:pt x="4904" y="6540"/>
                    <a:pt x="5071" y="7041"/>
                    <a:pt x="5238" y="7541"/>
                  </a:cubicBezTo>
                  <a:cubicBezTo>
                    <a:pt x="5171" y="7408"/>
                    <a:pt x="5137" y="7274"/>
                    <a:pt x="5037" y="7174"/>
                  </a:cubicBezTo>
                  <a:cubicBezTo>
                    <a:pt x="5004" y="6874"/>
                    <a:pt x="4871" y="6574"/>
                    <a:pt x="4737" y="6274"/>
                  </a:cubicBezTo>
                  <a:cubicBezTo>
                    <a:pt x="4704" y="6240"/>
                    <a:pt x="4704" y="6140"/>
                    <a:pt x="4670" y="6107"/>
                  </a:cubicBezTo>
                  <a:cubicBezTo>
                    <a:pt x="4570" y="5873"/>
                    <a:pt x="4537" y="5673"/>
                    <a:pt x="4470" y="5406"/>
                  </a:cubicBezTo>
                  <a:close/>
                  <a:moveTo>
                    <a:pt x="3470" y="5239"/>
                  </a:moveTo>
                  <a:lnTo>
                    <a:pt x="3570" y="5506"/>
                  </a:lnTo>
                  <a:cubicBezTo>
                    <a:pt x="3870" y="6040"/>
                    <a:pt x="4137" y="6607"/>
                    <a:pt x="4337" y="7208"/>
                  </a:cubicBezTo>
                  <a:cubicBezTo>
                    <a:pt x="4637" y="7941"/>
                    <a:pt x="4804" y="8709"/>
                    <a:pt x="4971" y="9476"/>
                  </a:cubicBezTo>
                  <a:cubicBezTo>
                    <a:pt x="4203" y="8175"/>
                    <a:pt x="3703" y="6741"/>
                    <a:pt x="3470" y="5239"/>
                  </a:cubicBezTo>
                  <a:close/>
                  <a:moveTo>
                    <a:pt x="3003" y="7408"/>
                  </a:moveTo>
                  <a:lnTo>
                    <a:pt x="3003" y="7408"/>
                  </a:lnTo>
                  <a:cubicBezTo>
                    <a:pt x="3336" y="8108"/>
                    <a:pt x="3636" y="8909"/>
                    <a:pt x="3736" y="9676"/>
                  </a:cubicBezTo>
                  <a:cubicBezTo>
                    <a:pt x="3536" y="9109"/>
                    <a:pt x="3336" y="8609"/>
                    <a:pt x="3169" y="8075"/>
                  </a:cubicBezTo>
                  <a:cubicBezTo>
                    <a:pt x="3069" y="7875"/>
                    <a:pt x="3036" y="7608"/>
                    <a:pt x="3003" y="7408"/>
                  </a:cubicBezTo>
                  <a:close/>
                  <a:moveTo>
                    <a:pt x="2636" y="9709"/>
                  </a:moveTo>
                  <a:cubicBezTo>
                    <a:pt x="2669" y="9709"/>
                    <a:pt x="2669" y="9709"/>
                    <a:pt x="2669" y="9743"/>
                  </a:cubicBezTo>
                  <a:cubicBezTo>
                    <a:pt x="2969" y="10410"/>
                    <a:pt x="3303" y="11044"/>
                    <a:pt x="3570" y="11711"/>
                  </a:cubicBezTo>
                  <a:cubicBezTo>
                    <a:pt x="3636" y="11844"/>
                    <a:pt x="3703" y="11944"/>
                    <a:pt x="3736" y="12044"/>
                  </a:cubicBezTo>
                  <a:cubicBezTo>
                    <a:pt x="3570" y="11844"/>
                    <a:pt x="3370" y="11411"/>
                    <a:pt x="3303" y="11277"/>
                  </a:cubicBezTo>
                  <a:cubicBezTo>
                    <a:pt x="3036" y="10777"/>
                    <a:pt x="2836" y="10243"/>
                    <a:pt x="2636" y="9709"/>
                  </a:cubicBezTo>
                  <a:close/>
                  <a:moveTo>
                    <a:pt x="4170" y="2604"/>
                  </a:moveTo>
                  <a:cubicBezTo>
                    <a:pt x="4404" y="2738"/>
                    <a:pt x="4637" y="2938"/>
                    <a:pt x="4804" y="3205"/>
                  </a:cubicBezTo>
                  <a:cubicBezTo>
                    <a:pt x="5137" y="5006"/>
                    <a:pt x="5838" y="6707"/>
                    <a:pt x="6572" y="8342"/>
                  </a:cubicBezTo>
                  <a:cubicBezTo>
                    <a:pt x="6628" y="8453"/>
                    <a:pt x="6747" y="8506"/>
                    <a:pt x="6863" y="8506"/>
                  </a:cubicBezTo>
                  <a:cubicBezTo>
                    <a:pt x="7024" y="8506"/>
                    <a:pt x="7178" y="8403"/>
                    <a:pt x="7139" y="8208"/>
                  </a:cubicBezTo>
                  <a:cubicBezTo>
                    <a:pt x="7005" y="7708"/>
                    <a:pt x="6872" y="7208"/>
                    <a:pt x="6739" y="6741"/>
                  </a:cubicBezTo>
                  <a:lnTo>
                    <a:pt x="6739" y="6741"/>
                  </a:lnTo>
                  <a:cubicBezTo>
                    <a:pt x="6801" y="6816"/>
                    <a:pt x="6901" y="6853"/>
                    <a:pt x="6997" y="6853"/>
                  </a:cubicBezTo>
                  <a:cubicBezTo>
                    <a:pt x="7156" y="6853"/>
                    <a:pt x="7302" y="6749"/>
                    <a:pt x="7239" y="6540"/>
                  </a:cubicBezTo>
                  <a:cubicBezTo>
                    <a:pt x="7039" y="5440"/>
                    <a:pt x="6705" y="4406"/>
                    <a:pt x="6238" y="3405"/>
                  </a:cubicBezTo>
                  <a:cubicBezTo>
                    <a:pt x="6205" y="3171"/>
                    <a:pt x="6205" y="2871"/>
                    <a:pt x="6205" y="2604"/>
                  </a:cubicBezTo>
                  <a:lnTo>
                    <a:pt x="6205" y="2604"/>
                  </a:lnTo>
                  <a:cubicBezTo>
                    <a:pt x="6372" y="2804"/>
                    <a:pt x="6538" y="3038"/>
                    <a:pt x="6672" y="3238"/>
                  </a:cubicBezTo>
                  <a:cubicBezTo>
                    <a:pt x="6805" y="3939"/>
                    <a:pt x="7005" y="4672"/>
                    <a:pt x="7406" y="5273"/>
                  </a:cubicBezTo>
                  <a:cubicBezTo>
                    <a:pt x="7457" y="5363"/>
                    <a:pt x="7544" y="5404"/>
                    <a:pt x="7635" y="5404"/>
                  </a:cubicBezTo>
                  <a:cubicBezTo>
                    <a:pt x="7778" y="5404"/>
                    <a:pt x="7932" y="5303"/>
                    <a:pt x="7973" y="5139"/>
                  </a:cubicBezTo>
                  <a:cubicBezTo>
                    <a:pt x="8021" y="5269"/>
                    <a:pt x="8141" y="5336"/>
                    <a:pt x="8254" y="5336"/>
                  </a:cubicBezTo>
                  <a:cubicBezTo>
                    <a:pt x="8375" y="5336"/>
                    <a:pt x="8489" y="5261"/>
                    <a:pt x="8507" y="5106"/>
                  </a:cubicBezTo>
                  <a:lnTo>
                    <a:pt x="8507" y="5106"/>
                  </a:lnTo>
                  <a:cubicBezTo>
                    <a:pt x="8507" y="5773"/>
                    <a:pt x="8340" y="6440"/>
                    <a:pt x="8173" y="6974"/>
                  </a:cubicBezTo>
                  <a:cubicBezTo>
                    <a:pt x="7806" y="8108"/>
                    <a:pt x="7239" y="9242"/>
                    <a:pt x="6639" y="10243"/>
                  </a:cubicBezTo>
                  <a:cubicBezTo>
                    <a:pt x="6205" y="10910"/>
                    <a:pt x="5705" y="11577"/>
                    <a:pt x="5071" y="12078"/>
                  </a:cubicBezTo>
                  <a:cubicBezTo>
                    <a:pt x="5004" y="11777"/>
                    <a:pt x="4904" y="11511"/>
                    <a:pt x="4804" y="11244"/>
                  </a:cubicBezTo>
                  <a:cubicBezTo>
                    <a:pt x="4804" y="11010"/>
                    <a:pt x="4737" y="10743"/>
                    <a:pt x="4704" y="10543"/>
                  </a:cubicBezTo>
                  <a:lnTo>
                    <a:pt x="4704" y="10543"/>
                  </a:lnTo>
                  <a:cubicBezTo>
                    <a:pt x="4871" y="10777"/>
                    <a:pt x="5037" y="11044"/>
                    <a:pt x="5204" y="11244"/>
                  </a:cubicBezTo>
                  <a:cubicBezTo>
                    <a:pt x="5276" y="11351"/>
                    <a:pt x="5386" y="11399"/>
                    <a:pt x="5496" y="11399"/>
                  </a:cubicBezTo>
                  <a:cubicBezTo>
                    <a:pt x="5694" y="11399"/>
                    <a:pt x="5893" y="11246"/>
                    <a:pt x="5871" y="11010"/>
                  </a:cubicBezTo>
                  <a:cubicBezTo>
                    <a:pt x="5838" y="10610"/>
                    <a:pt x="5805" y="10210"/>
                    <a:pt x="5738" y="9843"/>
                  </a:cubicBezTo>
                  <a:lnTo>
                    <a:pt x="5738" y="9843"/>
                  </a:lnTo>
                  <a:cubicBezTo>
                    <a:pt x="5805" y="9909"/>
                    <a:pt x="5838" y="9943"/>
                    <a:pt x="5871" y="10043"/>
                  </a:cubicBezTo>
                  <a:cubicBezTo>
                    <a:pt x="5942" y="10137"/>
                    <a:pt x="6059" y="10182"/>
                    <a:pt x="6176" y="10182"/>
                  </a:cubicBezTo>
                  <a:cubicBezTo>
                    <a:pt x="6390" y="10182"/>
                    <a:pt x="6603" y="10035"/>
                    <a:pt x="6538" y="9776"/>
                  </a:cubicBezTo>
                  <a:cubicBezTo>
                    <a:pt x="6238" y="8208"/>
                    <a:pt x="5805" y="6607"/>
                    <a:pt x="5137" y="5173"/>
                  </a:cubicBezTo>
                  <a:cubicBezTo>
                    <a:pt x="4871" y="4572"/>
                    <a:pt x="4570" y="3872"/>
                    <a:pt x="4170" y="3338"/>
                  </a:cubicBezTo>
                  <a:lnTo>
                    <a:pt x="4170" y="2604"/>
                  </a:lnTo>
                  <a:close/>
                  <a:moveTo>
                    <a:pt x="1168" y="9576"/>
                  </a:moveTo>
                  <a:lnTo>
                    <a:pt x="1168" y="9576"/>
                  </a:lnTo>
                  <a:cubicBezTo>
                    <a:pt x="1201" y="10376"/>
                    <a:pt x="1301" y="11144"/>
                    <a:pt x="1502" y="11944"/>
                  </a:cubicBezTo>
                  <a:cubicBezTo>
                    <a:pt x="1527" y="12074"/>
                    <a:pt x="1629" y="12128"/>
                    <a:pt x="1738" y="12128"/>
                  </a:cubicBezTo>
                  <a:cubicBezTo>
                    <a:pt x="1908" y="12128"/>
                    <a:pt x="2096" y="11994"/>
                    <a:pt x="2035" y="11811"/>
                  </a:cubicBezTo>
                  <a:cubicBezTo>
                    <a:pt x="1868" y="11110"/>
                    <a:pt x="1835" y="10376"/>
                    <a:pt x="1835" y="9643"/>
                  </a:cubicBezTo>
                  <a:lnTo>
                    <a:pt x="1835" y="9643"/>
                  </a:lnTo>
                  <a:cubicBezTo>
                    <a:pt x="2035" y="10210"/>
                    <a:pt x="2235" y="10777"/>
                    <a:pt x="2502" y="11310"/>
                  </a:cubicBezTo>
                  <a:cubicBezTo>
                    <a:pt x="2702" y="11744"/>
                    <a:pt x="2969" y="12445"/>
                    <a:pt x="3403" y="12778"/>
                  </a:cubicBezTo>
                  <a:cubicBezTo>
                    <a:pt x="3328" y="12782"/>
                    <a:pt x="3253" y="12784"/>
                    <a:pt x="3177" y="12784"/>
                  </a:cubicBezTo>
                  <a:cubicBezTo>
                    <a:pt x="2581" y="12784"/>
                    <a:pt x="1979" y="12655"/>
                    <a:pt x="1535" y="12211"/>
                  </a:cubicBezTo>
                  <a:cubicBezTo>
                    <a:pt x="834" y="11544"/>
                    <a:pt x="901" y="10510"/>
                    <a:pt x="1168" y="9576"/>
                  </a:cubicBezTo>
                  <a:close/>
                  <a:moveTo>
                    <a:pt x="6238" y="1"/>
                  </a:moveTo>
                  <a:cubicBezTo>
                    <a:pt x="5876" y="1"/>
                    <a:pt x="5513" y="75"/>
                    <a:pt x="5171" y="236"/>
                  </a:cubicBezTo>
                  <a:cubicBezTo>
                    <a:pt x="4137" y="736"/>
                    <a:pt x="3470" y="1704"/>
                    <a:pt x="2903" y="2704"/>
                  </a:cubicBezTo>
                  <a:cubicBezTo>
                    <a:pt x="2869" y="2838"/>
                    <a:pt x="2802" y="2904"/>
                    <a:pt x="2736" y="3038"/>
                  </a:cubicBezTo>
                  <a:cubicBezTo>
                    <a:pt x="2736" y="3038"/>
                    <a:pt x="2736" y="3071"/>
                    <a:pt x="2702" y="3071"/>
                  </a:cubicBezTo>
                  <a:cubicBezTo>
                    <a:pt x="2669" y="3171"/>
                    <a:pt x="2636" y="3238"/>
                    <a:pt x="2569" y="3371"/>
                  </a:cubicBezTo>
                  <a:cubicBezTo>
                    <a:pt x="2469" y="3371"/>
                    <a:pt x="2335" y="3405"/>
                    <a:pt x="2235" y="3505"/>
                  </a:cubicBezTo>
                  <a:cubicBezTo>
                    <a:pt x="1835" y="3772"/>
                    <a:pt x="1835" y="4339"/>
                    <a:pt x="1868" y="4772"/>
                  </a:cubicBezTo>
                  <a:cubicBezTo>
                    <a:pt x="1335" y="4839"/>
                    <a:pt x="1068" y="5406"/>
                    <a:pt x="1068" y="5907"/>
                  </a:cubicBezTo>
                  <a:cubicBezTo>
                    <a:pt x="1068" y="6440"/>
                    <a:pt x="1168" y="7074"/>
                    <a:pt x="1335" y="7608"/>
                  </a:cubicBezTo>
                  <a:cubicBezTo>
                    <a:pt x="1268" y="7775"/>
                    <a:pt x="1268" y="7941"/>
                    <a:pt x="1268" y="8175"/>
                  </a:cubicBezTo>
                  <a:cubicBezTo>
                    <a:pt x="1235" y="8175"/>
                    <a:pt x="1235" y="8175"/>
                    <a:pt x="1201" y="8108"/>
                  </a:cubicBezTo>
                  <a:cubicBezTo>
                    <a:pt x="1184" y="8105"/>
                    <a:pt x="1166" y="8103"/>
                    <a:pt x="1148" y="8103"/>
                  </a:cubicBezTo>
                  <a:cubicBezTo>
                    <a:pt x="995" y="8103"/>
                    <a:pt x="831" y="8226"/>
                    <a:pt x="801" y="8375"/>
                  </a:cubicBezTo>
                  <a:cubicBezTo>
                    <a:pt x="401" y="9476"/>
                    <a:pt x="0" y="10843"/>
                    <a:pt x="501" y="11978"/>
                  </a:cubicBezTo>
                  <a:cubicBezTo>
                    <a:pt x="968" y="13045"/>
                    <a:pt x="2002" y="13612"/>
                    <a:pt x="3136" y="13612"/>
                  </a:cubicBezTo>
                  <a:cubicBezTo>
                    <a:pt x="3736" y="13612"/>
                    <a:pt x="4337" y="13479"/>
                    <a:pt x="4871" y="13245"/>
                  </a:cubicBezTo>
                  <a:cubicBezTo>
                    <a:pt x="4893" y="13250"/>
                    <a:pt x="4914" y="13252"/>
                    <a:pt x="4936" y="13252"/>
                  </a:cubicBezTo>
                  <a:cubicBezTo>
                    <a:pt x="5079" y="13252"/>
                    <a:pt x="5209" y="13161"/>
                    <a:pt x="5238" y="13045"/>
                  </a:cubicBezTo>
                  <a:cubicBezTo>
                    <a:pt x="6739" y="12111"/>
                    <a:pt x="7806" y="10243"/>
                    <a:pt x="8507" y="8709"/>
                  </a:cubicBezTo>
                  <a:cubicBezTo>
                    <a:pt x="9474" y="6440"/>
                    <a:pt x="10375" y="2904"/>
                    <a:pt x="8340" y="903"/>
                  </a:cubicBezTo>
                  <a:cubicBezTo>
                    <a:pt x="7773" y="336"/>
                    <a:pt x="7006" y="1"/>
                    <a:pt x="6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7"/>
            <p:cNvSpPr/>
            <p:nvPr/>
          </p:nvSpPr>
          <p:spPr>
            <a:xfrm>
              <a:off x="2997488" y="1260875"/>
              <a:ext cx="122600" cy="222825"/>
            </a:xfrm>
            <a:custGeom>
              <a:avLst/>
              <a:gdLst/>
              <a:ahLst/>
              <a:cxnLst/>
              <a:rect l="l" t="t" r="r" b="b"/>
              <a:pathLst>
                <a:path w="4904" h="8913" extrusionOk="0">
                  <a:moveTo>
                    <a:pt x="3646" y="0"/>
                  </a:moveTo>
                  <a:cubicBezTo>
                    <a:pt x="3381" y="0"/>
                    <a:pt x="3109" y="93"/>
                    <a:pt x="2869" y="301"/>
                  </a:cubicBezTo>
                  <a:cubicBezTo>
                    <a:pt x="2536" y="568"/>
                    <a:pt x="2369" y="968"/>
                    <a:pt x="2302" y="1401"/>
                  </a:cubicBezTo>
                  <a:cubicBezTo>
                    <a:pt x="1235" y="2235"/>
                    <a:pt x="734" y="3636"/>
                    <a:pt x="467" y="4971"/>
                  </a:cubicBezTo>
                  <a:cubicBezTo>
                    <a:pt x="234" y="5838"/>
                    <a:pt x="0" y="6839"/>
                    <a:pt x="334" y="7739"/>
                  </a:cubicBezTo>
                  <a:cubicBezTo>
                    <a:pt x="586" y="8400"/>
                    <a:pt x="1283" y="8912"/>
                    <a:pt x="2033" y="8912"/>
                  </a:cubicBezTo>
                  <a:cubicBezTo>
                    <a:pt x="2078" y="8912"/>
                    <a:pt x="2123" y="8911"/>
                    <a:pt x="2169" y="8907"/>
                  </a:cubicBezTo>
                  <a:cubicBezTo>
                    <a:pt x="3169" y="8773"/>
                    <a:pt x="3503" y="7773"/>
                    <a:pt x="3803" y="6939"/>
                  </a:cubicBezTo>
                  <a:cubicBezTo>
                    <a:pt x="4137" y="5938"/>
                    <a:pt x="4404" y="4904"/>
                    <a:pt x="4570" y="3837"/>
                  </a:cubicBezTo>
                  <a:cubicBezTo>
                    <a:pt x="4670" y="3336"/>
                    <a:pt x="4737" y="2836"/>
                    <a:pt x="4804" y="2302"/>
                  </a:cubicBezTo>
                  <a:cubicBezTo>
                    <a:pt x="4837" y="1902"/>
                    <a:pt x="4904" y="1435"/>
                    <a:pt x="4837" y="1001"/>
                  </a:cubicBezTo>
                  <a:cubicBezTo>
                    <a:pt x="4702" y="395"/>
                    <a:pt x="4190" y="0"/>
                    <a:pt x="3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7"/>
            <p:cNvSpPr/>
            <p:nvPr/>
          </p:nvSpPr>
          <p:spPr>
            <a:xfrm>
              <a:off x="3272688" y="1133625"/>
              <a:ext cx="275225" cy="107850"/>
            </a:xfrm>
            <a:custGeom>
              <a:avLst/>
              <a:gdLst/>
              <a:ahLst/>
              <a:cxnLst/>
              <a:rect l="l" t="t" r="r" b="b"/>
              <a:pathLst>
                <a:path w="11009" h="4314" extrusionOk="0">
                  <a:moveTo>
                    <a:pt x="5204" y="988"/>
                  </a:moveTo>
                  <a:cubicBezTo>
                    <a:pt x="5571" y="1021"/>
                    <a:pt x="5971" y="1054"/>
                    <a:pt x="6305" y="1154"/>
                  </a:cubicBezTo>
                  <a:cubicBezTo>
                    <a:pt x="6572" y="1188"/>
                    <a:pt x="6872" y="1221"/>
                    <a:pt x="7172" y="1321"/>
                  </a:cubicBezTo>
                  <a:cubicBezTo>
                    <a:pt x="7072" y="1321"/>
                    <a:pt x="7005" y="1354"/>
                    <a:pt x="6905" y="1354"/>
                  </a:cubicBezTo>
                  <a:cubicBezTo>
                    <a:pt x="6472" y="1221"/>
                    <a:pt x="6005" y="1154"/>
                    <a:pt x="5538" y="1088"/>
                  </a:cubicBezTo>
                  <a:cubicBezTo>
                    <a:pt x="5404" y="1054"/>
                    <a:pt x="5337" y="1021"/>
                    <a:pt x="5204" y="988"/>
                  </a:cubicBezTo>
                  <a:close/>
                  <a:moveTo>
                    <a:pt x="3116" y="1"/>
                  </a:moveTo>
                  <a:cubicBezTo>
                    <a:pt x="2434" y="1"/>
                    <a:pt x="1751" y="55"/>
                    <a:pt x="1068" y="187"/>
                  </a:cubicBezTo>
                  <a:cubicBezTo>
                    <a:pt x="734" y="254"/>
                    <a:pt x="734" y="687"/>
                    <a:pt x="1034" y="754"/>
                  </a:cubicBezTo>
                  <a:cubicBezTo>
                    <a:pt x="834" y="821"/>
                    <a:pt x="567" y="887"/>
                    <a:pt x="367" y="988"/>
                  </a:cubicBezTo>
                  <a:cubicBezTo>
                    <a:pt x="34" y="1088"/>
                    <a:pt x="0" y="1488"/>
                    <a:pt x="167" y="1721"/>
                  </a:cubicBezTo>
                  <a:cubicBezTo>
                    <a:pt x="834" y="2922"/>
                    <a:pt x="2202" y="3423"/>
                    <a:pt x="3503" y="3723"/>
                  </a:cubicBezTo>
                  <a:cubicBezTo>
                    <a:pt x="4337" y="3923"/>
                    <a:pt x="5171" y="4090"/>
                    <a:pt x="6038" y="4190"/>
                  </a:cubicBezTo>
                  <a:cubicBezTo>
                    <a:pt x="6590" y="4236"/>
                    <a:pt x="7174" y="4314"/>
                    <a:pt x="7746" y="4314"/>
                  </a:cubicBezTo>
                  <a:cubicBezTo>
                    <a:pt x="8003" y="4314"/>
                    <a:pt x="8258" y="4298"/>
                    <a:pt x="8506" y="4257"/>
                  </a:cubicBezTo>
                  <a:cubicBezTo>
                    <a:pt x="9707" y="4090"/>
                    <a:pt x="11008" y="2922"/>
                    <a:pt x="10174" y="1688"/>
                  </a:cubicBezTo>
                  <a:cubicBezTo>
                    <a:pt x="9474" y="654"/>
                    <a:pt x="7839" y="554"/>
                    <a:pt x="6738" y="387"/>
                  </a:cubicBezTo>
                  <a:cubicBezTo>
                    <a:pt x="5542" y="173"/>
                    <a:pt x="4331" y="1"/>
                    <a:pt x="3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7"/>
            <p:cNvSpPr/>
            <p:nvPr/>
          </p:nvSpPr>
          <p:spPr>
            <a:xfrm>
              <a:off x="2951613" y="815875"/>
              <a:ext cx="293575" cy="460175"/>
            </a:xfrm>
            <a:custGeom>
              <a:avLst/>
              <a:gdLst/>
              <a:ahLst/>
              <a:cxnLst/>
              <a:rect l="l" t="t" r="r" b="b"/>
              <a:pathLst>
                <a:path w="11743" h="18407" extrusionOk="0">
                  <a:moveTo>
                    <a:pt x="1596" y="0"/>
                  </a:moveTo>
                  <a:cubicBezTo>
                    <a:pt x="1489" y="0"/>
                    <a:pt x="1380" y="17"/>
                    <a:pt x="1268" y="54"/>
                  </a:cubicBezTo>
                  <a:cubicBezTo>
                    <a:pt x="668" y="221"/>
                    <a:pt x="368" y="955"/>
                    <a:pt x="234" y="1622"/>
                  </a:cubicBezTo>
                  <a:cubicBezTo>
                    <a:pt x="1" y="3390"/>
                    <a:pt x="568" y="4958"/>
                    <a:pt x="1502" y="6459"/>
                  </a:cubicBezTo>
                  <a:cubicBezTo>
                    <a:pt x="2669" y="8394"/>
                    <a:pt x="4504" y="10896"/>
                    <a:pt x="5872" y="12697"/>
                  </a:cubicBezTo>
                  <a:cubicBezTo>
                    <a:pt x="6806" y="13764"/>
                    <a:pt x="9241" y="17367"/>
                    <a:pt x="9241" y="17367"/>
                  </a:cubicBezTo>
                  <a:cubicBezTo>
                    <a:pt x="9474" y="17634"/>
                    <a:pt x="9674" y="17934"/>
                    <a:pt x="9975" y="18134"/>
                  </a:cubicBezTo>
                  <a:cubicBezTo>
                    <a:pt x="10172" y="18306"/>
                    <a:pt x="10442" y="18406"/>
                    <a:pt x="10704" y="18406"/>
                  </a:cubicBezTo>
                  <a:cubicBezTo>
                    <a:pt x="10796" y="18406"/>
                    <a:pt x="10888" y="18394"/>
                    <a:pt x="10975" y="18368"/>
                  </a:cubicBezTo>
                  <a:cubicBezTo>
                    <a:pt x="11509" y="18201"/>
                    <a:pt x="11742" y="17467"/>
                    <a:pt x="11676" y="16900"/>
                  </a:cubicBezTo>
                  <a:cubicBezTo>
                    <a:pt x="11275" y="13964"/>
                    <a:pt x="9808" y="10896"/>
                    <a:pt x="8473" y="8294"/>
                  </a:cubicBezTo>
                  <a:cubicBezTo>
                    <a:pt x="7006" y="5592"/>
                    <a:pt x="5204" y="3090"/>
                    <a:pt x="3070" y="888"/>
                  </a:cubicBezTo>
                  <a:cubicBezTo>
                    <a:pt x="2649" y="468"/>
                    <a:pt x="2158" y="0"/>
                    <a:pt x="1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7"/>
            <p:cNvSpPr/>
            <p:nvPr/>
          </p:nvSpPr>
          <p:spPr>
            <a:xfrm>
              <a:off x="2959963" y="881800"/>
              <a:ext cx="134275" cy="99525"/>
            </a:xfrm>
            <a:custGeom>
              <a:avLst/>
              <a:gdLst/>
              <a:ahLst/>
              <a:cxnLst/>
              <a:rect l="l" t="t" r="r" b="b"/>
              <a:pathLst>
                <a:path w="5371" h="3981" extrusionOk="0">
                  <a:moveTo>
                    <a:pt x="4726" y="0"/>
                  </a:moveTo>
                  <a:cubicBezTo>
                    <a:pt x="4504" y="0"/>
                    <a:pt x="4292" y="124"/>
                    <a:pt x="4170" y="319"/>
                  </a:cubicBezTo>
                  <a:cubicBezTo>
                    <a:pt x="4137" y="420"/>
                    <a:pt x="4070" y="520"/>
                    <a:pt x="4003" y="620"/>
                  </a:cubicBezTo>
                  <a:cubicBezTo>
                    <a:pt x="3970" y="653"/>
                    <a:pt x="3970" y="686"/>
                    <a:pt x="3903" y="753"/>
                  </a:cubicBezTo>
                  <a:lnTo>
                    <a:pt x="3870" y="820"/>
                  </a:lnTo>
                  <a:lnTo>
                    <a:pt x="3503" y="1320"/>
                  </a:lnTo>
                  <a:cubicBezTo>
                    <a:pt x="3403" y="1420"/>
                    <a:pt x="3336" y="1487"/>
                    <a:pt x="3303" y="1587"/>
                  </a:cubicBezTo>
                  <a:lnTo>
                    <a:pt x="3203" y="1654"/>
                  </a:lnTo>
                  <a:lnTo>
                    <a:pt x="3169" y="1687"/>
                  </a:lnTo>
                  <a:lnTo>
                    <a:pt x="3136" y="1754"/>
                  </a:lnTo>
                  <a:cubicBezTo>
                    <a:pt x="2969" y="1921"/>
                    <a:pt x="2802" y="2021"/>
                    <a:pt x="2569" y="2154"/>
                  </a:cubicBezTo>
                  <a:cubicBezTo>
                    <a:pt x="2202" y="2454"/>
                    <a:pt x="1902" y="2621"/>
                    <a:pt x="1535" y="2788"/>
                  </a:cubicBezTo>
                  <a:lnTo>
                    <a:pt x="901" y="3021"/>
                  </a:lnTo>
                  <a:lnTo>
                    <a:pt x="301" y="3288"/>
                  </a:lnTo>
                  <a:cubicBezTo>
                    <a:pt x="0" y="3422"/>
                    <a:pt x="0" y="3922"/>
                    <a:pt x="367" y="3955"/>
                  </a:cubicBezTo>
                  <a:cubicBezTo>
                    <a:pt x="501" y="3972"/>
                    <a:pt x="626" y="3980"/>
                    <a:pt x="755" y="3980"/>
                  </a:cubicBezTo>
                  <a:cubicBezTo>
                    <a:pt x="884" y="3980"/>
                    <a:pt x="1018" y="3972"/>
                    <a:pt x="1168" y="3955"/>
                  </a:cubicBezTo>
                  <a:cubicBezTo>
                    <a:pt x="1401" y="3922"/>
                    <a:pt x="1668" y="3822"/>
                    <a:pt x="1902" y="3755"/>
                  </a:cubicBezTo>
                  <a:cubicBezTo>
                    <a:pt x="2369" y="3588"/>
                    <a:pt x="2869" y="3322"/>
                    <a:pt x="3236" y="3088"/>
                  </a:cubicBezTo>
                  <a:cubicBezTo>
                    <a:pt x="4070" y="2488"/>
                    <a:pt x="4737" y="1687"/>
                    <a:pt x="5204" y="786"/>
                  </a:cubicBezTo>
                  <a:cubicBezTo>
                    <a:pt x="5371" y="520"/>
                    <a:pt x="5237" y="119"/>
                    <a:pt x="4971" y="53"/>
                  </a:cubicBezTo>
                  <a:cubicBezTo>
                    <a:pt x="4890" y="17"/>
                    <a:pt x="4807" y="0"/>
                    <a:pt x="4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7"/>
            <p:cNvSpPr/>
            <p:nvPr/>
          </p:nvSpPr>
          <p:spPr>
            <a:xfrm>
              <a:off x="3004163" y="923050"/>
              <a:ext cx="144300" cy="141750"/>
            </a:xfrm>
            <a:custGeom>
              <a:avLst/>
              <a:gdLst/>
              <a:ahLst/>
              <a:cxnLst/>
              <a:rect l="l" t="t" r="r" b="b"/>
              <a:pathLst>
                <a:path w="5772" h="5670" extrusionOk="0">
                  <a:moveTo>
                    <a:pt x="5173" y="1"/>
                  </a:moveTo>
                  <a:cubicBezTo>
                    <a:pt x="4858" y="1"/>
                    <a:pt x="4533" y="225"/>
                    <a:pt x="4470" y="537"/>
                  </a:cubicBezTo>
                  <a:cubicBezTo>
                    <a:pt x="4437" y="1572"/>
                    <a:pt x="3903" y="2439"/>
                    <a:pt x="3102" y="3039"/>
                  </a:cubicBezTo>
                  <a:cubicBezTo>
                    <a:pt x="2669" y="3406"/>
                    <a:pt x="2235" y="3673"/>
                    <a:pt x="1768" y="3873"/>
                  </a:cubicBezTo>
                  <a:cubicBezTo>
                    <a:pt x="1268" y="4140"/>
                    <a:pt x="734" y="4374"/>
                    <a:pt x="267" y="4707"/>
                  </a:cubicBezTo>
                  <a:cubicBezTo>
                    <a:pt x="67" y="4907"/>
                    <a:pt x="0" y="5207"/>
                    <a:pt x="267" y="5374"/>
                  </a:cubicBezTo>
                  <a:lnTo>
                    <a:pt x="501" y="5508"/>
                  </a:lnTo>
                  <a:cubicBezTo>
                    <a:pt x="601" y="5541"/>
                    <a:pt x="634" y="5508"/>
                    <a:pt x="734" y="5608"/>
                  </a:cubicBezTo>
                  <a:cubicBezTo>
                    <a:pt x="756" y="5651"/>
                    <a:pt x="798" y="5670"/>
                    <a:pt x="842" y="5670"/>
                  </a:cubicBezTo>
                  <a:cubicBezTo>
                    <a:pt x="935" y="5670"/>
                    <a:pt x="1035" y="5587"/>
                    <a:pt x="968" y="5474"/>
                  </a:cubicBezTo>
                  <a:cubicBezTo>
                    <a:pt x="968" y="5441"/>
                    <a:pt x="968" y="5441"/>
                    <a:pt x="934" y="5441"/>
                  </a:cubicBezTo>
                  <a:cubicBezTo>
                    <a:pt x="1435" y="5308"/>
                    <a:pt x="1935" y="5141"/>
                    <a:pt x="2402" y="4941"/>
                  </a:cubicBezTo>
                  <a:cubicBezTo>
                    <a:pt x="2969" y="4674"/>
                    <a:pt x="3503" y="4340"/>
                    <a:pt x="4003" y="3973"/>
                  </a:cubicBezTo>
                  <a:cubicBezTo>
                    <a:pt x="4937" y="3139"/>
                    <a:pt x="5738" y="2005"/>
                    <a:pt x="5771" y="771"/>
                  </a:cubicBezTo>
                  <a:cubicBezTo>
                    <a:pt x="5771" y="437"/>
                    <a:pt x="5604" y="104"/>
                    <a:pt x="5237" y="4"/>
                  </a:cubicBezTo>
                  <a:cubicBezTo>
                    <a:pt x="5216" y="2"/>
                    <a:pt x="5195"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7"/>
            <p:cNvSpPr/>
            <p:nvPr/>
          </p:nvSpPr>
          <p:spPr>
            <a:xfrm>
              <a:off x="3032288" y="978550"/>
              <a:ext cx="156200" cy="155500"/>
            </a:xfrm>
            <a:custGeom>
              <a:avLst/>
              <a:gdLst/>
              <a:ahLst/>
              <a:cxnLst/>
              <a:rect l="l" t="t" r="r" b="b"/>
              <a:pathLst>
                <a:path w="6248" h="6220" extrusionOk="0">
                  <a:moveTo>
                    <a:pt x="5562" y="1"/>
                  </a:moveTo>
                  <a:cubicBezTo>
                    <a:pt x="5309" y="1"/>
                    <a:pt x="5045" y="138"/>
                    <a:pt x="4946" y="386"/>
                  </a:cubicBezTo>
                  <a:cubicBezTo>
                    <a:pt x="4579" y="1453"/>
                    <a:pt x="4012" y="2454"/>
                    <a:pt x="3245" y="3288"/>
                  </a:cubicBezTo>
                  <a:cubicBezTo>
                    <a:pt x="2478" y="4122"/>
                    <a:pt x="1510" y="4789"/>
                    <a:pt x="510" y="5256"/>
                  </a:cubicBezTo>
                  <a:cubicBezTo>
                    <a:pt x="0" y="5495"/>
                    <a:pt x="218" y="6219"/>
                    <a:pt x="726" y="6219"/>
                  </a:cubicBezTo>
                  <a:cubicBezTo>
                    <a:pt x="784" y="6219"/>
                    <a:pt x="845" y="6210"/>
                    <a:pt x="910" y="6190"/>
                  </a:cubicBezTo>
                  <a:cubicBezTo>
                    <a:pt x="2144" y="5790"/>
                    <a:pt x="3278" y="5089"/>
                    <a:pt x="4179" y="4188"/>
                  </a:cubicBezTo>
                  <a:cubicBezTo>
                    <a:pt x="5080" y="3288"/>
                    <a:pt x="5814" y="2120"/>
                    <a:pt x="6180" y="919"/>
                  </a:cubicBezTo>
                  <a:cubicBezTo>
                    <a:pt x="6247" y="586"/>
                    <a:pt x="6180" y="219"/>
                    <a:pt x="5814" y="52"/>
                  </a:cubicBezTo>
                  <a:cubicBezTo>
                    <a:pt x="5736" y="18"/>
                    <a:pt x="5650" y="1"/>
                    <a:pt x="5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7"/>
            <p:cNvSpPr/>
            <p:nvPr/>
          </p:nvSpPr>
          <p:spPr>
            <a:xfrm>
              <a:off x="3073038" y="1093925"/>
              <a:ext cx="163800" cy="100350"/>
            </a:xfrm>
            <a:custGeom>
              <a:avLst/>
              <a:gdLst/>
              <a:ahLst/>
              <a:cxnLst/>
              <a:rect l="l" t="t" r="r" b="b"/>
              <a:pathLst>
                <a:path w="6552" h="4014" extrusionOk="0">
                  <a:moveTo>
                    <a:pt x="5885" y="0"/>
                  </a:moveTo>
                  <a:cubicBezTo>
                    <a:pt x="5761" y="0"/>
                    <a:pt x="5633" y="35"/>
                    <a:pt x="5518" y="107"/>
                  </a:cubicBezTo>
                  <a:cubicBezTo>
                    <a:pt x="5118" y="441"/>
                    <a:pt x="4817" y="808"/>
                    <a:pt x="4450" y="1108"/>
                  </a:cubicBezTo>
                  <a:cubicBezTo>
                    <a:pt x="4050" y="1441"/>
                    <a:pt x="3616" y="1742"/>
                    <a:pt x="3183" y="1975"/>
                  </a:cubicBezTo>
                  <a:cubicBezTo>
                    <a:pt x="2349" y="2475"/>
                    <a:pt x="1448" y="2842"/>
                    <a:pt x="481" y="3143"/>
                  </a:cubicBezTo>
                  <a:cubicBezTo>
                    <a:pt x="0" y="3271"/>
                    <a:pt x="166" y="4014"/>
                    <a:pt x="623" y="4014"/>
                  </a:cubicBezTo>
                  <a:cubicBezTo>
                    <a:pt x="642" y="4014"/>
                    <a:pt x="661" y="4013"/>
                    <a:pt x="681" y="4010"/>
                  </a:cubicBezTo>
                  <a:cubicBezTo>
                    <a:pt x="1782" y="3910"/>
                    <a:pt x="2816" y="3576"/>
                    <a:pt x="3783" y="3009"/>
                  </a:cubicBezTo>
                  <a:cubicBezTo>
                    <a:pt x="4217" y="2776"/>
                    <a:pt x="4684" y="2475"/>
                    <a:pt x="5118" y="2142"/>
                  </a:cubicBezTo>
                  <a:cubicBezTo>
                    <a:pt x="5318" y="1975"/>
                    <a:pt x="5518" y="1808"/>
                    <a:pt x="5685" y="1642"/>
                  </a:cubicBezTo>
                  <a:cubicBezTo>
                    <a:pt x="5885" y="1441"/>
                    <a:pt x="6152" y="1241"/>
                    <a:pt x="6318" y="974"/>
                  </a:cubicBezTo>
                  <a:cubicBezTo>
                    <a:pt x="6519" y="741"/>
                    <a:pt x="6552" y="407"/>
                    <a:pt x="6318" y="174"/>
                  </a:cubicBezTo>
                  <a:cubicBezTo>
                    <a:pt x="6205" y="60"/>
                    <a:pt x="6048" y="0"/>
                    <a:pt x="5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7"/>
            <p:cNvSpPr/>
            <p:nvPr/>
          </p:nvSpPr>
          <p:spPr>
            <a:xfrm>
              <a:off x="2902413" y="603725"/>
              <a:ext cx="133450" cy="216900"/>
            </a:xfrm>
            <a:custGeom>
              <a:avLst/>
              <a:gdLst/>
              <a:ahLst/>
              <a:cxnLst/>
              <a:rect l="l" t="t" r="r" b="b"/>
              <a:pathLst>
                <a:path w="5338" h="8676" extrusionOk="0">
                  <a:moveTo>
                    <a:pt x="1924" y="1"/>
                  </a:moveTo>
                  <a:cubicBezTo>
                    <a:pt x="1730" y="1"/>
                    <a:pt x="1533" y="32"/>
                    <a:pt x="1335" y="101"/>
                  </a:cubicBezTo>
                  <a:cubicBezTo>
                    <a:pt x="801" y="335"/>
                    <a:pt x="434" y="835"/>
                    <a:pt x="234" y="1369"/>
                  </a:cubicBezTo>
                  <a:cubicBezTo>
                    <a:pt x="34" y="2002"/>
                    <a:pt x="1" y="2670"/>
                    <a:pt x="1" y="3337"/>
                  </a:cubicBezTo>
                  <a:cubicBezTo>
                    <a:pt x="1" y="4104"/>
                    <a:pt x="67" y="4871"/>
                    <a:pt x="301" y="5605"/>
                  </a:cubicBezTo>
                  <a:cubicBezTo>
                    <a:pt x="735" y="7073"/>
                    <a:pt x="1835" y="8307"/>
                    <a:pt x="3370" y="8674"/>
                  </a:cubicBezTo>
                  <a:cubicBezTo>
                    <a:pt x="3380" y="8675"/>
                    <a:pt x="3391" y="8676"/>
                    <a:pt x="3401" y="8676"/>
                  </a:cubicBezTo>
                  <a:cubicBezTo>
                    <a:pt x="3639" y="8676"/>
                    <a:pt x="3659" y="8306"/>
                    <a:pt x="3403" y="8274"/>
                  </a:cubicBezTo>
                  <a:cubicBezTo>
                    <a:pt x="1202" y="7673"/>
                    <a:pt x="634" y="5038"/>
                    <a:pt x="701" y="3036"/>
                  </a:cubicBezTo>
                  <a:cubicBezTo>
                    <a:pt x="735" y="2269"/>
                    <a:pt x="835" y="1002"/>
                    <a:pt x="1735" y="768"/>
                  </a:cubicBezTo>
                  <a:cubicBezTo>
                    <a:pt x="1804" y="754"/>
                    <a:pt x="1872" y="748"/>
                    <a:pt x="1939" y="748"/>
                  </a:cubicBezTo>
                  <a:cubicBezTo>
                    <a:pt x="2856" y="748"/>
                    <a:pt x="3655" y="1955"/>
                    <a:pt x="3903" y="2670"/>
                  </a:cubicBezTo>
                  <a:cubicBezTo>
                    <a:pt x="4137" y="3203"/>
                    <a:pt x="4070" y="3770"/>
                    <a:pt x="3537" y="4104"/>
                  </a:cubicBezTo>
                  <a:cubicBezTo>
                    <a:pt x="3416" y="4187"/>
                    <a:pt x="3286" y="4222"/>
                    <a:pt x="3151" y="4222"/>
                  </a:cubicBezTo>
                  <a:cubicBezTo>
                    <a:pt x="2801" y="4222"/>
                    <a:pt x="2425" y="3987"/>
                    <a:pt x="2136" y="3770"/>
                  </a:cubicBezTo>
                  <a:cubicBezTo>
                    <a:pt x="2101" y="3753"/>
                    <a:pt x="2064" y="3745"/>
                    <a:pt x="2029" y="3745"/>
                  </a:cubicBezTo>
                  <a:cubicBezTo>
                    <a:pt x="1927" y="3745"/>
                    <a:pt x="1835" y="3813"/>
                    <a:pt x="1835" y="3937"/>
                  </a:cubicBezTo>
                  <a:cubicBezTo>
                    <a:pt x="1969" y="4571"/>
                    <a:pt x="2502" y="4904"/>
                    <a:pt x="3136" y="4938"/>
                  </a:cubicBezTo>
                  <a:cubicBezTo>
                    <a:pt x="3164" y="4939"/>
                    <a:pt x="3192" y="4940"/>
                    <a:pt x="3220" y="4940"/>
                  </a:cubicBezTo>
                  <a:cubicBezTo>
                    <a:pt x="3851" y="4940"/>
                    <a:pt x="4383" y="4582"/>
                    <a:pt x="4671" y="4071"/>
                  </a:cubicBezTo>
                  <a:cubicBezTo>
                    <a:pt x="5338" y="2836"/>
                    <a:pt x="4204" y="1168"/>
                    <a:pt x="3203" y="435"/>
                  </a:cubicBezTo>
                  <a:cubicBezTo>
                    <a:pt x="2827" y="176"/>
                    <a:pt x="2386" y="1"/>
                    <a:pt x="19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7"/>
            <p:cNvSpPr/>
            <p:nvPr/>
          </p:nvSpPr>
          <p:spPr>
            <a:xfrm>
              <a:off x="2711438" y="694900"/>
              <a:ext cx="269575" cy="156125"/>
            </a:xfrm>
            <a:custGeom>
              <a:avLst/>
              <a:gdLst/>
              <a:ahLst/>
              <a:cxnLst/>
              <a:rect l="l" t="t" r="r" b="b"/>
              <a:pathLst>
                <a:path w="10783" h="6245" extrusionOk="0">
                  <a:moveTo>
                    <a:pt x="2954" y="1"/>
                  </a:moveTo>
                  <a:cubicBezTo>
                    <a:pt x="2509" y="1"/>
                    <a:pt x="2065" y="88"/>
                    <a:pt x="1635" y="290"/>
                  </a:cubicBezTo>
                  <a:cubicBezTo>
                    <a:pt x="101" y="1057"/>
                    <a:pt x="1" y="3059"/>
                    <a:pt x="1135" y="4193"/>
                  </a:cubicBezTo>
                  <a:cubicBezTo>
                    <a:pt x="1659" y="4717"/>
                    <a:pt x="2569" y="5104"/>
                    <a:pt x="3402" y="5104"/>
                  </a:cubicBezTo>
                  <a:cubicBezTo>
                    <a:pt x="4158" y="5104"/>
                    <a:pt x="4852" y="4785"/>
                    <a:pt x="5138" y="3959"/>
                  </a:cubicBezTo>
                  <a:cubicBezTo>
                    <a:pt x="5338" y="3292"/>
                    <a:pt x="5071" y="2525"/>
                    <a:pt x="4304" y="2392"/>
                  </a:cubicBezTo>
                  <a:cubicBezTo>
                    <a:pt x="4221" y="2374"/>
                    <a:pt x="4139" y="2366"/>
                    <a:pt x="4059" y="2366"/>
                  </a:cubicBezTo>
                  <a:cubicBezTo>
                    <a:pt x="3520" y="2366"/>
                    <a:pt x="3044" y="2737"/>
                    <a:pt x="2870" y="3259"/>
                  </a:cubicBezTo>
                  <a:cubicBezTo>
                    <a:pt x="2827" y="3407"/>
                    <a:pt x="3001" y="3529"/>
                    <a:pt x="3150" y="3529"/>
                  </a:cubicBezTo>
                  <a:cubicBezTo>
                    <a:pt x="3235" y="3529"/>
                    <a:pt x="3312" y="3489"/>
                    <a:pt x="3337" y="3392"/>
                  </a:cubicBezTo>
                  <a:cubicBezTo>
                    <a:pt x="3424" y="3115"/>
                    <a:pt x="3678" y="2984"/>
                    <a:pt x="3925" y="2984"/>
                  </a:cubicBezTo>
                  <a:cubicBezTo>
                    <a:pt x="4242" y="2984"/>
                    <a:pt x="4546" y="3199"/>
                    <a:pt x="4471" y="3592"/>
                  </a:cubicBezTo>
                  <a:cubicBezTo>
                    <a:pt x="4370" y="4136"/>
                    <a:pt x="3892" y="4327"/>
                    <a:pt x="3390" y="4327"/>
                  </a:cubicBezTo>
                  <a:cubicBezTo>
                    <a:pt x="3061" y="4327"/>
                    <a:pt x="2720" y="4245"/>
                    <a:pt x="2469" y="4126"/>
                  </a:cubicBezTo>
                  <a:cubicBezTo>
                    <a:pt x="1769" y="3859"/>
                    <a:pt x="1135" y="3226"/>
                    <a:pt x="1102" y="2425"/>
                  </a:cubicBezTo>
                  <a:cubicBezTo>
                    <a:pt x="1002" y="1558"/>
                    <a:pt x="1602" y="924"/>
                    <a:pt x="2369" y="724"/>
                  </a:cubicBezTo>
                  <a:cubicBezTo>
                    <a:pt x="2594" y="674"/>
                    <a:pt x="2817" y="652"/>
                    <a:pt x="3037" y="652"/>
                  </a:cubicBezTo>
                  <a:cubicBezTo>
                    <a:pt x="4453" y="652"/>
                    <a:pt x="5767" y="1592"/>
                    <a:pt x="6806" y="2458"/>
                  </a:cubicBezTo>
                  <a:cubicBezTo>
                    <a:pt x="8107" y="3559"/>
                    <a:pt x="9274" y="4760"/>
                    <a:pt x="10342" y="6094"/>
                  </a:cubicBezTo>
                  <a:cubicBezTo>
                    <a:pt x="10401" y="6201"/>
                    <a:pt x="10481" y="6244"/>
                    <a:pt x="10552" y="6244"/>
                  </a:cubicBezTo>
                  <a:cubicBezTo>
                    <a:pt x="10682" y="6244"/>
                    <a:pt x="10783" y="6100"/>
                    <a:pt x="10675" y="5927"/>
                  </a:cubicBezTo>
                  <a:cubicBezTo>
                    <a:pt x="9508" y="4326"/>
                    <a:pt x="8140" y="2825"/>
                    <a:pt x="6606" y="1591"/>
                  </a:cubicBezTo>
                  <a:cubicBezTo>
                    <a:pt x="5608" y="768"/>
                    <a:pt x="4275"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588824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784" indent="0" algn="ctr">
              <a:buNone/>
              <a:defRPr>
                <a:solidFill>
                  <a:schemeClr val="tx1">
                    <a:tint val="75000"/>
                  </a:schemeClr>
                </a:solidFill>
              </a:defRPr>
            </a:lvl2pPr>
            <a:lvl3pPr marL="609570" indent="0" algn="ctr">
              <a:buNone/>
              <a:defRPr>
                <a:solidFill>
                  <a:schemeClr val="tx1">
                    <a:tint val="75000"/>
                  </a:schemeClr>
                </a:solidFill>
              </a:defRPr>
            </a:lvl3pPr>
            <a:lvl4pPr marL="914354" indent="0" algn="ctr">
              <a:buNone/>
              <a:defRPr>
                <a:solidFill>
                  <a:schemeClr val="tx1">
                    <a:tint val="75000"/>
                  </a:schemeClr>
                </a:solidFill>
              </a:defRPr>
            </a:lvl4pPr>
            <a:lvl5pPr marL="1219140" indent="0" algn="ctr">
              <a:buNone/>
              <a:defRPr>
                <a:solidFill>
                  <a:schemeClr val="tx1">
                    <a:tint val="75000"/>
                  </a:schemeClr>
                </a:solidFill>
              </a:defRPr>
            </a:lvl5pPr>
            <a:lvl6pPr marL="1523925" indent="0" algn="ctr">
              <a:buNone/>
              <a:defRPr>
                <a:solidFill>
                  <a:schemeClr val="tx1">
                    <a:tint val="75000"/>
                  </a:schemeClr>
                </a:solidFill>
              </a:defRPr>
            </a:lvl6pPr>
            <a:lvl7pPr marL="1828709" indent="0" algn="ctr">
              <a:buNone/>
              <a:defRPr>
                <a:solidFill>
                  <a:schemeClr val="tx1">
                    <a:tint val="75000"/>
                  </a:schemeClr>
                </a:solidFill>
              </a:defRPr>
            </a:lvl7pPr>
            <a:lvl8pPr marL="2133493" indent="0" algn="ctr">
              <a:buNone/>
              <a:defRPr>
                <a:solidFill>
                  <a:schemeClr val="tx1">
                    <a:tint val="75000"/>
                  </a:schemeClr>
                </a:solidFill>
              </a:defRPr>
            </a:lvl8pPr>
            <a:lvl9pPr marL="24382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46734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790641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3" y="2937933"/>
            <a:ext cx="5181600" cy="908051"/>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3" y="1937811"/>
            <a:ext cx="5181600" cy="1000125"/>
          </a:xfrm>
        </p:spPr>
        <p:txBody>
          <a:bodyPr anchor="b"/>
          <a:lstStyle>
            <a:lvl1pPr marL="0" indent="0">
              <a:buNone/>
              <a:defRPr sz="1333">
                <a:solidFill>
                  <a:schemeClr val="tx1">
                    <a:tint val="75000"/>
                  </a:schemeClr>
                </a:solidFill>
              </a:defRPr>
            </a:lvl1pPr>
            <a:lvl2pPr marL="304784" indent="0">
              <a:buNone/>
              <a:defRPr sz="1200">
                <a:solidFill>
                  <a:schemeClr val="tx1">
                    <a:tint val="75000"/>
                  </a:schemeClr>
                </a:solidFill>
              </a:defRPr>
            </a:lvl2pPr>
            <a:lvl3pPr marL="609570" indent="0">
              <a:buNone/>
              <a:defRPr sz="1067">
                <a:solidFill>
                  <a:schemeClr val="tx1">
                    <a:tint val="75000"/>
                  </a:schemeClr>
                </a:solidFill>
              </a:defRPr>
            </a:lvl3pPr>
            <a:lvl4pPr marL="914354" indent="0">
              <a:buNone/>
              <a:defRPr sz="933">
                <a:solidFill>
                  <a:schemeClr val="tx1">
                    <a:tint val="75000"/>
                  </a:schemeClr>
                </a:solidFill>
              </a:defRPr>
            </a:lvl4pPr>
            <a:lvl5pPr marL="1219140" indent="0">
              <a:buNone/>
              <a:defRPr sz="933">
                <a:solidFill>
                  <a:schemeClr val="tx1">
                    <a:tint val="75000"/>
                  </a:schemeClr>
                </a:solidFill>
              </a:defRPr>
            </a:lvl5pPr>
            <a:lvl6pPr marL="1523925" indent="0">
              <a:buNone/>
              <a:defRPr sz="933">
                <a:solidFill>
                  <a:schemeClr val="tx1">
                    <a:tint val="75000"/>
                  </a:schemeClr>
                </a:solidFill>
              </a:defRPr>
            </a:lvl6pPr>
            <a:lvl7pPr marL="1828709" indent="0">
              <a:buNone/>
              <a:defRPr sz="933">
                <a:solidFill>
                  <a:schemeClr val="tx1">
                    <a:tint val="75000"/>
                  </a:schemeClr>
                </a:solidFill>
              </a:defRPr>
            </a:lvl7pPr>
            <a:lvl8pPr marL="2133493" indent="0">
              <a:buNone/>
              <a:defRPr sz="933">
                <a:solidFill>
                  <a:schemeClr val="tx1">
                    <a:tint val="75000"/>
                  </a:schemeClr>
                </a:solidFill>
              </a:defRPr>
            </a:lvl8pPr>
            <a:lvl9pPr marL="2438278"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939732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4300539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1" y="1023410"/>
            <a:ext cx="2693459" cy="426508"/>
          </a:xfrm>
        </p:spPr>
        <p:txBody>
          <a:bodyPr anchor="b"/>
          <a:lstStyle>
            <a:lvl1pPr marL="0" indent="0">
              <a:buNone/>
              <a:defRPr sz="1600" b="1"/>
            </a:lvl1pPr>
            <a:lvl2pPr marL="304784" indent="0">
              <a:buNone/>
              <a:defRPr sz="1333" b="1"/>
            </a:lvl2pPr>
            <a:lvl3pPr marL="609570" indent="0">
              <a:buNone/>
              <a:defRPr sz="1200" b="1"/>
            </a:lvl3pPr>
            <a:lvl4pPr marL="914354" indent="0">
              <a:buNone/>
              <a:defRPr sz="1067" b="1"/>
            </a:lvl4pPr>
            <a:lvl5pPr marL="1219140" indent="0">
              <a:buNone/>
              <a:defRPr sz="1067" b="1"/>
            </a:lvl5pPr>
            <a:lvl6pPr marL="1523925" indent="0">
              <a:buNone/>
              <a:defRPr sz="1067" b="1"/>
            </a:lvl6pPr>
            <a:lvl7pPr marL="1828709" indent="0">
              <a:buNone/>
              <a:defRPr sz="1067" b="1"/>
            </a:lvl7pPr>
            <a:lvl8pPr marL="2133493" indent="0">
              <a:buNone/>
              <a:defRPr sz="1067" b="1"/>
            </a:lvl8pPr>
            <a:lvl9pPr marL="2438278"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1"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10"/>
            <a:ext cx="2694517" cy="426508"/>
          </a:xfrm>
        </p:spPr>
        <p:txBody>
          <a:bodyPr anchor="b"/>
          <a:lstStyle>
            <a:lvl1pPr marL="0" indent="0">
              <a:buNone/>
              <a:defRPr sz="1600" b="1"/>
            </a:lvl1pPr>
            <a:lvl2pPr marL="304784" indent="0">
              <a:buNone/>
              <a:defRPr sz="1333" b="1"/>
            </a:lvl2pPr>
            <a:lvl3pPr marL="609570" indent="0">
              <a:buNone/>
              <a:defRPr sz="1200" b="1"/>
            </a:lvl3pPr>
            <a:lvl4pPr marL="914354" indent="0">
              <a:buNone/>
              <a:defRPr sz="1067" b="1"/>
            </a:lvl4pPr>
            <a:lvl5pPr marL="1219140" indent="0">
              <a:buNone/>
              <a:defRPr sz="1067" b="1"/>
            </a:lvl5pPr>
            <a:lvl6pPr marL="1523925" indent="0">
              <a:buNone/>
              <a:defRPr sz="1067" b="1"/>
            </a:lvl6pPr>
            <a:lvl7pPr marL="1828709" indent="0">
              <a:buNone/>
              <a:defRPr sz="1067" b="1"/>
            </a:lvl7pPr>
            <a:lvl8pPr marL="2133493" indent="0">
              <a:buNone/>
              <a:defRPr sz="1067" b="1"/>
            </a:lvl8pPr>
            <a:lvl9pPr marL="2438278"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12821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758859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195575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2" y="182035"/>
            <a:ext cx="2005543"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9" y="182035"/>
            <a:ext cx="3407833" cy="3902076"/>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2" y="956733"/>
            <a:ext cx="2005543" cy="3127376"/>
          </a:xfrm>
        </p:spPr>
        <p:txBody>
          <a:bodyPr/>
          <a:lstStyle>
            <a:lvl1pPr marL="0" indent="0">
              <a:buNone/>
              <a:defRPr sz="933"/>
            </a:lvl1pPr>
            <a:lvl2pPr marL="304784" indent="0">
              <a:buNone/>
              <a:defRPr sz="800"/>
            </a:lvl2pPr>
            <a:lvl3pPr marL="609570" indent="0">
              <a:buNone/>
              <a:defRPr sz="667"/>
            </a:lvl3pPr>
            <a:lvl4pPr marL="914354" indent="0">
              <a:buNone/>
              <a:defRPr sz="600"/>
            </a:lvl4pPr>
            <a:lvl5pPr marL="1219140" indent="0">
              <a:buNone/>
              <a:defRPr sz="600"/>
            </a:lvl5pPr>
            <a:lvl6pPr marL="1523925" indent="0">
              <a:buNone/>
              <a:defRPr sz="600"/>
            </a:lvl6pPr>
            <a:lvl7pPr marL="1828709" indent="0">
              <a:buNone/>
              <a:defRPr sz="600"/>
            </a:lvl7pPr>
            <a:lvl8pPr marL="2133493" indent="0">
              <a:buNone/>
              <a:defRPr sz="600"/>
            </a:lvl8pPr>
            <a:lvl9pPr marL="2438278"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294181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4"/>
        <p:cNvGrpSpPr/>
        <p:nvPr/>
      </p:nvGrpSpPr>
      <p:grpSpPr>
        <a:xfrm>
          <a:off x="0" y="0"/>
          <a:ext cx="0" cy="0"/>
          <a:chOff x="0" y="0"/>
          <a:chExt cx="0" cy="0"/>
        </a:xfrm>
      </p:grpSpPr>
      <p:sp>
        <p:nvSpPr>
          <p:cNvPr id="15" name="Google Shape;15;p3"/>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3"/>
          <p:cNvSpPr txBox="1">
            <a:spLocks noGrp="1"/>
          </p:cNvSpPr>
          <p:nvPr>
            <p:ph type="title"/>
          </p:nvPr>
        </p:nvSpPr>
        <p:spPr>
          <a:xfrm>
            <a:off x="2355200" y="3026400"/>
            <a:ext cx="7481600" cy="167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4369200" y="1991480"/>
            <a:ext cx="3453600" cy="135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900"/>
              <a:buNone/>
              <a:defRPr sz="10666">
                <a:solidFill>
                  <a:schemeClr val="accent4"/>
                </a:solidFill>
              </a:defRPr>
            </a:lvl1pPr>
            <a:lvl2pPr lvl="1" rtl="0">
              <a:spcBef>
                <a:spcPts val="0"/>
              </a:spcBef>
              <a:spcAft>
                <a:spcPts val="0"/>
              </a:spcAft>
              <a:buSzPts val="8900"/>
              <a:buNone/>
              <a:defRPr sz="11866"/>
            </a:lvl2pPr>
            <a:lvl3pPr lvl="2" rtl="0">
              <a:spcBef>
                <a:spcPts val="0"/>
              </a:spcBef>
              <a:spcAft>
                <a:spcPts val="0"/>
              </a:spcAft>
              <a:buSzPts val="8900"/>
              <a:buNone/>
              <a:defRPr sz="11866"/>
            </a:lvl3pPr>
            <a:lvl4pPr lvl="3" rtl="0">
              <a:spcBef>
                <a:spcPts val="0"/>
              </a:spcBef>
              <a:spcAft>
                <a:spcPts val="0"/>
              </a:spcAft>
              <a:buSzPts val="8900"/>
              <a:buNone/>
              <a:defRPr sz="11866"/>
            </a:lvl4pPr>
            <a:lvl5pPr lvl="4" rtl="0">
              <a:spcBef>
                <a:spcPts val="0"/>
              </a:spcBef>
              <a:spcAft>
                <a:spcPts val="0"/>
              </a:spcAft>
              <a:buSzPts val="8900"/>
              <a:buNone/>
              <a:defRPr sz="11866"/>
            </a:lvl5pPr>
            <a:lvl6pPr lvl="5" rtl="0">
              <a:spcBef>
                <a:spcPts val="0"/>
              </a:spcBef>
              <a:spcAft>
                <a:spcPts val="0"/>
              </a:spcAft>
              <a:buSzPts val="8900"/>
              <a:buNone/>
              <a:defRPr sz="11866"/>
            </a:lvl6pPr>
            <a:lvl7pPr lvl="6" rtl="0">
              <a:spcBef>
                <a:spcPts val="0"/>
              </a:spcBef>
              <a:spcAft>
                <a:spcPts val="0"/>
              </a:spcAft>
              <a:buSzPts val="8900"/>
              <a:buNone/>
              <a:defRPr sz="11866"/>
            </a:lvl7pPr>
            <a:lvl8pPr lvl="7" rtl="0">
              <a:spcBef>
                <a:spcPts val="0"/>
              </a:spcBef>
              <a:spcAft>
                <a:spcPts val="0"/>
              </a:spcAft>
              <a:buSzPts val="8900"/>
              <a:buNone/>
              <a:defRPr sz="11866"/>
            </a:lvl8pPr>
            <a:lvl9pPr lvl="8" rtl="0">
              <a:spcBef>
                <a:spcPts val="0"/>
              </a:spcBef>
              <a:spcAft>
                <a:spcPts val="0"/>
              </a:spcAft>
              <a:buSzPts val="8900"/>
              <a:buNone/>
              <a:defRPr sz="11866"/>
            </a:lvl9pPr>
          </a:lstStyle>
          <a:p>
            <a:r>
              <a:t>xx%</a:t>
            </a:r>
          </a:p>
        </p:txBody>
      </p:sp>
      <p:sp>
        <p:nvSpPr>
          <p:cNvPr id="18" name="Google Shape;18;p3"/>
          <p:cNvSpPr/>
          <p:nvPr/>
        </p:nvSpPr>
        <p:spPr>
          <a:xfrm rot="-10285549">
            <a:off x="-2253486" y="-3679965"/>
            <a:ext cx="5600433" cy="6465980"/>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3"/>
          <p:cNvSpPr/>
          <p:nvPr/>
        </p:nvSpPr>
        <p:spPr>
          <a:xfrm rot="1189357">
            <a:off x="10036741" y="1830872"/>
            <a:ext cx="5600436" cy="6466019"/>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 name="Google Shape;20;p3"/>
          <p:cNvGrpSpPr/>
          <p:nvPr/>
        </p:nvGrpSpPr>
        <p:grpSpPr>
          <a:xfrm rot="5659548">
            <a:off x="5880940" y="5593248"/>
            <a:ext cx="2908233" cy="2313739"/>
            <a:chOff x="4897675" y="750925"/>
            <a:chExt cx="1520527" cy="1209704"/>
          </a:xfrm>
        </p:grpSpPr>
        <p:sp>
          <p:nvSpPr>
            <p:cNvPr id="21" name="Google Shape;21;p3"/>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3"/>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3"/>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3"/>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3"/>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3"/>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3"/>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3"/>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941197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2"/>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784" indent="0">
              <a:buNone/>
              <a:defRPr sz="1867"/>
            </a:lvl2pPr>
            <a:lvl3pPr marL="609570" indent="0">
              <a:buNone/>
              <a:defRPr sz="1600"/>
            </a:lvl3pPr>
            <a:lvl4pPr marL="914354" indent="0">
              <a:buNone/>
              <a:defRPr sz="1333"/>
            </a:lvl4pPr>
            <a:lvl5pPr marL="1219140" indent="0">
              <a:buNone/>
              <a:defRPr sz="1333"/>
            </a:lvl5pPr>
            <a:lvl6pPr marL="1523925" indent="0">
              <a:buNone/>
              <a:defRPr sz="1333"/>
            </a:lvl6pPr>
            <a:lvl7pPr marL="1828709" indent="0">
              <a:buNone/>
              <a:defRPr sz="1333"/>
            </a:lvl7pPr>
            <a:lvl8pPr marL="2133493" indent="0">
              <a:buNone/>
              <a:defRPr sz="1333"/>
            </a:lvl8pPr>
            <a:lvl9pPr marL="2438278" indent="0">
              <a:buNone/>
              <a:defRPr sz="1333"/>
            </a:lvl9pPr>
          </a:lstStyle>
          <a:p>
            <a:endParaRPr lang="en-US"/>
          </a:p>
        </p:txBody>
      </p:sp>
      <p:sp>
        <p:nvSpPr>
          <p:cNvPr id="4" name="Text Placeholder 3"/>
          <p:cNvSpPr>
            <a:spLocks noGrp="1"/>
          </p:cNvSpPr>
          <p:nvPr>
            <p:ph type="body" sz="half" idx="2"/>
          </p:nvPr>
        </p:nvSpPr>
        <p:spPr>
          <a:xfrm>
            <a:off x="1194859" y="3578227"/>
            <a:ext cx="3657600" cy="536575"/>
          </a:xfrm>
        </p:spPr>
        <p:txBody>
          <a:bodyPr/>
          <a:lstStyle>
            <a:lvl1pPr marL="0" indent="0">
              <a:buNone/>
              <a:defRPr sz="933"/>
            </a:lvl1pPr>
            <a:lvl2pPr marL="304784" indent="0">
              <a:buNone/>
              <a:defRPr sz="800"/>
            </a:lvl2pPr>
            <a:lvl3pPr marL="609570" indent="0">
              <a:buNone/>
              <a:defRPr sz="667"/>
            </a:lvl3pPr>
            <a:lvl4pPr marL="914354" indent="0">
              <a:buNone/>
              <a:defRPr sz="600"/>
            </a:lvl4pPr>
            <a:lvl5pPr marL="1219140" indent="0">
              <a:buNone/>
              <a:defRPr sz="600"/>
            </a:lvl5pPr>
            <a:lvl6pPr marL="1523925" indent="0">
              <a:buNone/>
              <a:defRPr sz="600"/>
            </a:lvl6pPr>
            <a:lvl7pPr marL="1828709" indent="0">
              <a:buNone/>
              <a:defRPr sz="600"/>
            </a:lvl7pPr>
            <a:lvl8pPr marL="2133493" indent="0">
              <a:buNone/>
              <a:defRPr sz="600"/>
            </a:lvl8pPr>
            <a:lvl9pPr marL="2438278"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55766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768161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4"/>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4"/>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13/11/2023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123578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1E1A7-BE2A-4821-8BD1-246388A165D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9BA4416-CAFA-4893-A486-5942232A5F6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F49F51B-A2F2-482D-9C06-A092524DF03A}"/>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4CA563D0-A6AD-47AD-BF54-151C9EB5911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7BA4C79-2347-4B61-AC85-31D06AB467DA}"/>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356403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90B6A4-6B21-43B1-BEC1-315431077A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FF20D95-5629-4D8C-BAAF-9C808BC44B6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7F2A3B-F856-46AF-94E2-4D9A62074768}"/>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C0190A9B-2595-499B-A0D8-015AEB7AEE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68A7F1-8976-494B-AF2C-A110BC16559F}"/>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9308229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8018C9-42EB-4190-AF3F-B1CA323CBD64}"/>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1ECB7CF-63CF-41EB-8063-D363E1D0BDAC}"/>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921A4C4E-EACE-42A6-8D5F-EE4A117A09BA}"/>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555A4612-D2C0-4707-8C7A-6377D8974F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6AA644-A205-4BDE-BEC2-0F0B129B6DA2}"/>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2535692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58286E-2FC8-474D-9605-C724463B28B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49E7086-50CB-4FDB-8059-6EBDA117B1D5}"/>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E87264-D1FA-40C4-8D2F-1E422BD9B796}"/>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BE37009-E083-4E6D-8B1F-1D7B5BA48CA2}"/>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6" name="Footer Placeholder 5">
            <a:extLst>
              <a:ext uri="{FF2B5EF4-FFF2-40B4-BE49-F238E27FC236}">
                <a16:creationId xmlns:a16="http://schemas.microsoft.com/office/drawing/2014/main" id="{BF07C21B-6526-4860-A19F-17AC4F5D37B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2F21CA5-3FDC-4143-87D4-D130F08B7053}"/>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6995133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EC685-EFF1-498C-9766-A24371084E5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9556CF2-235F-4889-9ACE-A55CCAFE1513}"/>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9773D81-1446-48F4-BE86-1AB02C72D257}"/>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0CC5920-D0CD-4A65-A44B-519785950BDD}"/>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313939DF-0A36-4D0A-9FE2-389AA2C8863A}"/>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82C1C1-98A9-4164-98F9-5F3CFFBD0C04}"/>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8" name="Footer Placeholder 7">
            <a:extLst>
              <a:ext uri="{FF2B5EF4-FFF2-40B4-BE49-F238E27FC236}">
                <a16:creationId xmlns:a16="http://schemas.microsoft.com/office/drawing/2014/main" id="{6BEA244E-3674-471E-944C-2EA16748B76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6CBB536-390B-4FB0-856D-8C7184548E4E}"/>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3190909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272E28-AB03-471A-B91A-A50E133A707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58A5676-A4BE-45B3-B9B8-61CF14A544D1}"/>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4" name="Footer Placeholder 3">
            <a:extLst>
              <a:ext uri="{FF2B5EF4-FFF2-40B4-BE49-F238E27FC236}">
                <a16:creationId xmlns:a16="http://schemas.microsoft.com/office/drawing/2014/main" id="{1D59EDE9-B984-4C49-B666-5223BBA92CE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221E185-B971-4F2E-B2D9-C86B0DB06823}"/>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3264263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7704910-9590-4BC3-BB88-5C62276CEB10}"/>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3" name="Footer Placeholder 2">
            <a:extLst>
              <a:ext uri="{FF2B5EF4-FFF2-40B4-BE49-F238E27FC236}">
                <a16:creationId xmlns:a16="http://schemas.microsoft.com/office/drawing/2014/main" id="{59C27E7A-16D0-4841-A2F9-2BC249F37F0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F72985B-4DB1-4323-9E57-FAA7D82E11F5}"/>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8608402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8"/>
        <p:cNvGrpSpPr/>
        <p:nvPr/>
      </p:nvGrpSpPr>
      <p:grpSpPr>
        <a:xfrm>
          <a:off x="0" y="0"/>
          <a:ext cx="0" cy="0"/>
          <a:chOff x="0" y="0"/>
          <a:chExt cx="0" cy="0"/>
        </a:xfrm>
      </p:grpSpPr>
      <p:sp>
        <p:nvSpPr>
          <p:cNvPr id="59" name="Google Shape;59;p7"/>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61" name="Google Shape;61;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62" name="Google Shape;62;p7"/>
          <p:cNvSpPr/>
          <p:nvPr/>
        </p:nvSpPr>
        <p:spPr>
          <a:xfrm rot="850522">
            <a:off x="8946919" y="3577674"/>
            <a:ext cx="5600381" cy="6466001"/>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7"/>
          <p:cNvSpPr/>
          <p:nvPr/>
        </p:nvSpPr>
        <p:spPr>
          <a:xfrm rot="3763922">
            <a:off x="-3227579" y="4018954"/>
            <a:ext cx="8174960" cy="391233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 name="Google Shape;64;p7"/>
          <p:cNvGrpSpPr/>
          <p:nvPr/>
        </p:nvGrpSpPr>
        <p:grpSpPr>
          <a:xfrm rot="-3835891">
            <a:off x="6936214" y="-935144"/>
            <a:ext cx="2908335" cy="2313819"/>
            <a:chOff x="4897675" y="750925"/>
            <a:chExt cx="1520527" cy="1209704"/>
          </a:xfrm>
        </p:grpSpPr>
        <p:sp>
          <p:nvSpPr>
            <p:cNvPr id="65" name="Google Shape;65;p7"/>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7"/>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7"/>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7"/>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7"/>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7"/>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7"/>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7"/>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7"/>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7"/>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7"/>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7"/>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7"/>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7"/>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 name="Google Shape;79;p7"/>
          <p:cNvGrpSpPr/>
          <p:nvPr/>
        </p:nvGrpSpPr>
        <p:grpSpPr>
          <a:xfrm rot="3626033">
            <a:off x="9410346" y="352233"/>
            <a:ext cx="262677" cy="367380"/>
            <a:chOff x="1046250" y="2690450"/>
            <a:chExt cx="171475" cy="239825"/>
          </a:xfrm>
        </p:grpSpPr>
        <p:sp>
          <p:nvSpPr>
            <p:cNvPr id="80" name="Google Shape;80;p7"/>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7"/>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7"/>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920974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49D84-29D6-417F-81F2-20BBB5B6BCF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B40E798-AE75-466C-858F-2BE3F524895F}"/>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4807AA0-5EF6-4F80-AFB0-9DC09B09FCF8}"/>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C5A87F80-ECA2-4385-AC5B-BA85DBD61263}"/>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6" name="Footer Placeholder 5">
            <a:extLst>
              <a:ext uri="{FF2B5EF4-FFF2-40B4-BE49-F238E27FC236}">
                <a16:creationId xmlns:a16="http://schemas.microsoft.com/office/drawing/2014/main" id="{200B74E1-5124-4579-8F9C-6F62519474D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C9EBF02-625D-48A4-9A48-C10170B20BB1}"/>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532465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365FCC-6926-4633-A72C-7319DFC70B4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F5A419E-1C5B-4A4C-9806-2540F72440AD}"/>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F4ED372A-0E41-4E8C-9CFF-FA8B0D17A3F9}"/>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9070A92-E8EB-4772-8E24-FA577A6553FC}"/>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6" name="Footer Placeholder 5">
            <a:extLst>
              <a:ext uri="{FF2B5EF4-FFF2-40B4-BE49-F238E27FC236}">
                <a16:creationId xmlns:a16="http://schemas.microsoft.com/office/drawing/2014/main" id="{ADC8457D-0CA3-4938-B534-82A4C887A83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6B34EF-44E3-4BEF-BCBF-BD257F3CEF76}"/>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9981785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47945B-4394-405E-9CD0-93E3B0C4172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B160DC9-EA05-465D-A8C7-6032F8FBEA64}"/>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8FB7ABC-73FC-4185-9238-2377C477B14A}"/>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2522FF99-8EC3-423D-B8B9-100DD7E6B3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CA971E0-E9CC-44ED-8D84-2EBC525AE3FB}"/>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412580516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DA0DD7F-B25C-4A41-AF41-DCBE3153C909}"/>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752D5DC-F4B9-491F-B696-ED598291C770}"/>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FAE70A-32DE-4FD3-BF12-0372F98449BB}"/>
              </a:ext>
            </a:extLst>
          </p:cNvPr>
          <p:cNvSpPr>
            <a:spLocks noGrp="1"/>
          </p:cNvSpPr>
          <p:nvPr>
            <p:ph type="dt" sz="half" idx="10"/>
          </p:nvPr>
        </p:nvSpPr>
        <p:spPr/>
        <p:txBody>
          <a:body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20F44A2A-8EE7-41E5-91CF-1166C5C196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A8FD15-11B8-45D1-A628-3957418EC03B}"/>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3438204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2023/11/13</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7973023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7"/>
        <p:cNvGrpSpPr/>
        <p:nvPr/>
      </p:nvGrpSpPr>
      <p:grpSpPr>
        <a:xfrm>
          <a:off x="0" y="0"/>
          <a:ext cx="0" cy="0"/>
          <a:chOff x="0" y="0"/>
          <a:chExt cx="0" cy="0"/>
        </a:xfrm>
      </p:grpSpPr>
      <p:sp>
        <p:nvSpPr>
          <p:cNvPr id="78" name="Google Shape;78;p9"/>
          <p:cNvSpPr txBox="1">
            <a:spLocks noGrp="1"/>
          </p:cNvSpPr>
          <p:nvPr>
            <p:ph type="title"/>
          </p:nvPr>
        </p:nvSpPr>
        <p:spPr>
          <a:xfrm>
            <a:off x="2951267" y="788200"/>
            <a:ext cx="6289600" cy="105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79" name="Google Shape;79;p9"/>
          <p:cNvSpPr txBox="1">
            <a:spLocks noGrp="1"/>
          </p:cNvSpPr>
          <p:nvPr>
            <p:ph type="subTitle" idx="1"/>
          </p:nvPr>
        </p:nvSpPr>
        <p:spPr>
          <a:xfrm>
            <a:off x="2951267" y="1751433"/>
            <a:ext cx="62896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80" name="Google Shape;80;p9"/>
          <p:cNvSpPr/>
          <p:nvPr/>
        </p:nvSpPr>
        <p:spPr>
          <a:xfrm flipH="1">
            <a:off x="10812251" y="622139"/>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9"/>
          <p:cNvSpPr/>
          <p:nvPr/>
        </p:nvSpPr>
        <p:spPr>
          <a:xfrm flipH="1">
            <a:off x="1141852" y="1076060"/>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9"/>
          <p:cNvSpPr/>
          <p:nvPr/>
        </p:nvSpPr>
        <p:spPr>
          <a:xfrm flipH="1">
            <a:off x="10958934" y="17514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9"/>
          <p:cNvSpPr/>
          <p:nvPr/>
        </p:nvSpPr>
        <p:spPr>
          <a:xfrm flipH="1">
            <a:off x="11716718" y="1189179"/>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9"/>
          <p:cNvSpPr/>
          <p:nvPr/>
        </p:nvSpPr>
        <p:spPr>
          <a:xfrm>
            <a:off x="5659519" y="4377631"/>
            <a:ext cx="6606807" cy="2605307"/>
          </a:xfrm>
          <a:custGeom>
            <a:avLst/>
            <a:gdLst/>
            <a:ahLst/>
            <a:cxnLst/>
            <a:rect l="l" t="t" r="r" b="b"/>
            <a:pathLst>
              <a:path w="43014" h="16962" extrusionOk="0">
                <a:moveTo>
                  <a:pt x="35819" y="98"/>
                </a:moveTo>
                <a:cubicBezTo>
                  <a:pt x="35819" y="106"/>
                  <a:pt x="35834" y="128"/>
                  <a:pt x="35841" y="143"/>
                </a:cubicBezTo>
                <a:cubicBezTo>
                  <a:pt x="35849" y="166"/>
                  <a:pt x="35826" y="181"/>
                  <a:pt x="35826" y="188"/>
                </a:cubicBezTo>
                <a:cubicBezTo>
                  <a:pt x="35819" y="188"/>
                  <a:pt x="35811" y="181"/>
                  <a:pt x="35811" y="173"/>
                </a:cubicBezTo>
                <a:cubicBezTo>
                  <a:pt x="35811" y="143"/>
                  <a:pt x="35819" y="121"/>
                  <a:pt x="35819" y="98"/>
                </a:cubicBezTo>
                <a:close/>
                <a:moveTo>
                  <a:pt x="36381" y="98"/>
                </a:moveTo>
                <a:cubicBezTo>
                  <a:pt x="36381" y="121"/>
                  <a:pt x="36388" y="143"/>
                  <a:pt x="36388" y="173"/>
                </a:cubicBezTo>
                <a:cubicBezTo>
                  <a:pt x="36381" y="181"/>
                  <a:pt x="36381" y="188"/>
                  <a:pt x="36373" y="188"/>
                </a:cubicBezTo>
                <a:cubicBezTo>
                  <a:pt x="36366" y="181"/>
                  <a:pt x="36366" y="158"/>
                  <a:pt x="36358" y="143"/>
                </a:cubicBezTo>
                <a:cubicBezTo>
                  <a:pt x="36366" y="128"/>
                  <a:pt x="36373" y="106"/>
                  <a:pt x="36381" y="98"/>
                </a:cubicBezTo>
                <a:close/>
                <a:moveTo>
                  <a:pt x="35751" y="113"/>
                </a:moveTo>
                <a:cubicBezTo>
                  <a:pt x="35759" y="128"/>
                  <a:pt x="35766" y="143"/>
                  <a:pt x="35774" y="158"/>
                </a:cubicBezTo>
                <a:lnTo>
                  <a:pt x="35759" y="196"/>
                </a:lnTo>
                <a:lnTo>
                  <a:pt x="35744" y="181"/>
                </a:lnTo>
                <a:cubicBezTo>
                  <a:pt x="35744" y="158"/>
                  <a:pt x="35751" y="136"/>
                  <a:pt x="35751" y="113"/>
                </a:cubicBezTo>
                <a:close/>
                <a:moveTo>
                  <a:pt x="36441" y="113"/>
                </a:moveTo>
                <a:cubicBezTo>
                  <a:pt x="36441" y="136"/>
                  <a:pt x="36448" y="158"/>
                  <a:pt x="36456" y="181"/>
                </a:cubicBezTo>
                <a:lnTo>
                  <a:pt x="36441" y="196"/>
                </a:lnTo>
                <a:lnTo>
                  <a:pt x="36426" y="158"/>
                </a:lnTo>
                <a:cubicBezTo>
                  <a:pt x="36433" y="143"/>
                  <a:pt x="36441" y="128"/>
                  <a:pt x="36441" y="113"/>
                </a:cubicBezTo>
                <a:close/>
                <a:moveTo>
                  <a:pt x="35519" y="256"/>
                </a:moveTo>
                <a:lnTo>
                  <a:pt x="35601" y="271"/>
                </a:lnTo>
                <a:lnTo>
                  <a:pt x="35601" y="286"/>
                </a:lnTo>
                <a:lnTo>
                  <a:pt x="35534" y="293"/>
                </a:lnTo>
                <a:lnTo>
                  <a:pt x="35519" y="256"/>
                </a:lnTo>
                <a:close/>
                <a:moveTo>
                  <a:pt x="36681" y="256"/>
                </a:moveTo>
                <a:lnTo>
                  <a:pt x="36681" y="256"/>
                </a:lnTo>
                <a:cubicBezTo>
                  <a:pt x="36673" y="271"/>
                  <a:pt x="36666" y="278"/>
                  <a:pt x="36666" y="293"/>
                </a:cubicBezTo>
                <a:lnTo>
                  <a:pt x="36591" y="286"/>
                </a:lnTo>
                <a:lnTo>
                  <a:pt x="36591" y="271"/>
                </a:lnTo>
                <a:lnTo>
                  <a:pt x="36681" y="256"/>
                </a:lnTo>
                <a:close/>
                <a:moveTo>
                  <a:pt x="35601" y="323"/>
                </a:moveTo>
                <a:cubicBezTo>
                  <a:pt x="35601" y="331"/>
                  <a:pt x="35601" y="331"/>
                  <a:pt x="35601" y="338"/>
                </a:cubicBezTo>
                <a:lnTo>
                  <a:pt x="35564" y="346"/>
                </a:lnTo>
                <a:lnTo>
                  <a:pt x="35549" y="323"/>
                </a:lnTo>
                <a:close/>
                <a:moveTo>
                  <a:pt x="36651" y="323"/>
                </a:moveTo>
                <a:cubicBezTo>
                  <a:pt x="36651" y="331"/>
                  <a:pt x="36643" y="346"/>
                  <a:pt x="36636" y="346"/>
                </a:cubicBezTo>
                <a:lnTo>
                  <a:pt x="36591" y="346"/>
                </a:lnTo>
                <a:lnTo>
                  <a:pt x="36591" y="338"/>
                </a:lnTo>
                <a:cubicBezTo>
                  <a:pt x="36591" y="331"/>
                  <a:pt x="36591" y="331"/>
                  <a:pt x="36591" y="323"/>
                </a:cubicBezTo>
                <a:close/>
                <a:moveTo>
                  <a:pt x="14204" y="6656"/>
                </a:moveTo>
                <a:cubicBezTo>
                  <a:pt x="14211" y="6679"/>
                  <a:pt x="14421" y="6694"/>
                  <a:pt x="14421" y="6716"/>
                </a:cubicBezTo>
                <a:cubicBezTo>
                  <a:pt x="14421" y="6731"/>
                  <a:pt x="14383" y="6731"/>
                  <a:pt x="14338" y="6739"/>
                </a:cubicBezTo>
                <a:cubicBezTo>
                  <a:pt x="14338" y="6731"/>
                  <a:pt x="14331" y="6731"/>
                  <a:pt x="14331" y="6724"/>
                </a:cubicBezTo>
                <a:cubicBezTo>
                  <a:pt x="14331" y="6724"/>
                  <a:pt x="14316" y="6731"/>
                  <a:pt x="14294" y="6746"/>
                </a:cubicBezTo>
                <a:lnTo>
                  <a:pt x="14234" y="6761"/>
                </a:lnTo>
                <a:cubicBezTo>
                  <a:pt x="14264" y="6724"/>
                  <a:pt x="14294" y="6686"/>
                  <a:pt x="14286" y="6686"/>
                </a:cubicBezTo>
                <a:lnTo>
                  <a:pt x="14286" y="6686"/>
                </a:lnTo>
                <a:cubicBezTo>
                  <a:pt x="14256" y="6694"/>
                  <a:pt x="14219" y="6716"/>
                  <a:pt x="14196" y="6739"/>
                </a:cubicBezTo>
                <a:cubicBezTo>
                  <a:pt x="14166" y="6754"/>
                  <a:pt x="14136" y="6776"/>
                  <a:pt x="14099" y="6791"/>
                </a:cubicBezTo>
                <a:lnTo>
                  <a:pt x="14091" y="6784"/>
                </a:lnTo>
                <a:cubicBezTo>
                  <a:pt x="14091" y="6776"/>
                  <a:pt x="14166" y="6709"/>
                  <a:pt x="14204" y="6656"/>
                </a:cubicBezTo>
                <a:close/>
                <a:moveTo>
                  <a:pt x="14219" y="6784"/>
                </a:moveTo>
                <a:cubicBezTo>
                  <a:pt x="14219" y="6791"/>
                  <a:pt x="14226" y="6799"/>
                  <a:pt x="14234" y="6799"/>
                </a:cubicBezTo>
                <a:cubicBezTo>
                  <a:pt x="14219" y="6829"/>
                  <a:pt x="14189" y="6844"/>
                  <a:pt x="14166" y="6866"/>
                </a:cubicBezTo>
                <a:cubicBezTo>
                  <a:pt x="14159" y="6866"/>
                  <a:pt x="14181" y="6821"/>
                  <a:pt x="14219" y="6784"/>
                </a:cubicBezTo>
                <a:close/>
                <a:moveTo>
                  <a:pt x="585" y="13082"/>
                </a:moveTo>
                <a:lnTo>
                  <a:pt x="585" y="13087"/>
                </a:lnTo>
                <a:lnTo>
                  <a:pt x="590" y="13087"/>
                </a:lnTo>
                <a:cubicBezTo>
                  <a:pt x="589" y="13085"/>
                  <a:pt x="587" y="13084"/>
                  <a:pt x="585" y="13082"/>
                </a:cubicBezTo>
                <a:close/>
                <a:moveTo>
                  <a:pt x="36508" y="1"/>
                </a:moveTo>
                <a:cubicBezTo>
                  <a:pt x="36493" y="1"/>
                  <a:pt x="36523" y="218"/>
                  <a:pt x="36508" y="218"/>
                </a:cubicBezTo>
                <a:cubicBezTo>
                  <a:pt x="36493" y="203"/>
                  <a:pt x="36486" y="181"/>
                  <a:pt x="36486" y="158"/>
                </a:cubicBezTo>
                <a:cubicBezTo>
                  <a:pt x="36486" y="151"/>
                  <a:pt x="36493" y="136"/>
                  <a:pt x="36493" y="128"/>
                </a:cubicBezTo>
                <a:lnTo>
                  <a:pt x="36493" y="128"/>
                </a:lnTo>
                <a:cubicBezTo>
                  <a:pt x="36493" y="128"/>
                  <a:pt x="36486" y="128"/>
                  <a:pt x="36478" y="143"/>
                </a:cubicBezTo>
                <a:cubicBezTo>
                  <a:pt x="36463" y="98"/>
                  <a:pt x="36448" y="53"/>
                  <a:pt x="36433" y="16"/>
                </a:cubicBezTo>
                <a:lnTo>
                  <a:pt x="36433" y="16"/>
                </a:lnTo>
                <a:cubicBezTo>
                  <a:pt x="36433" y="46"/>
                  <a:pt x="36433" y="76"/>
                  <a:pt x="36441" y="98"/>
                </a:cubicBezTo>
                <a:cubicBezTo>
                  <a:pt x="36426" y="113"/>
                  <a:pt x="36418" y="121"/>
                  <a:pt x="36411" y="136"/>
                </a:cubicBezTo>
                <a:cubicBezTo>
                  <a:pt x="36403" y="98"/>
                  <a:pt x="36388" y="61"/>
                  <a:pt x="36373" y="31"/>
                </a:cubicBezTo>
                <a:lnTo>
                  <a:pt x="36373" y="76"/>
                </a:lnTo>
                <a:cubicBezTo>
                  <a:pt x="36366" y="83"/>
                  <a:pt x="36358" y="98"/>
                  <a:pt x="36343" y="121"/>
                </a:cubicBezTo>
                <a:cubicBezTo>
                  <a:pt x="36343" y="91"/>
                  <a:pt x="36328" y="68"/>
                  <a:pt x="36321" y="38"/>
                </a:cubicBezTo>
                <a:cubicBezTo>
                  <a:pt x="36313" y="83"/>
                  <a:pt x="36313" y="121"/>
                  <a:pt x="36321" y="158"/>
                </a:cubicBezTo>
                <a:lnTo>
                  <a:pt x="36298" y="196"/>
                </a:lnTo>
                <a:cubicBezTo>
                  <a:pt x="36298" y="173"/>
                  <a:pt x="36291" y="158"/>
                  <a:pt x="36283" y="136"/>
                </a:cubicBezTo>
                <a:cubicBezTo>
                  <a:pt x="36298" y="106"/>
                  <a:pt x="36306" y="68"/>
                  <a:pt x="36306" y="38"/>
                </a:cubicBezTo>
                <a:lnTo>
                  <a:pt x="36306" y="38"/>
                </a:lnTo>
                <a:cubicBezTo>
                  <a:pt x="36291" y="61"/>
                  <a:pt x="36283" y="83"/>
                  <a:pt x="36276" y="106"/>
                </a:cubicBezTo>
                <a:cubicBezTo>
                  <a:pt x="36276" y="91"/>
                  <a:pt x="36269" y="68"/>
                  <a:pt x="36261" y="53"/>
                </a:cubicBezTo>
                <a:cubicBezTo>
                  <a:pt x="36254" y="91"/>
                  <a:pt x="36254" y="121"/>
                  <a:pt x="36261" y="158"/>
                </a:cubicBezTo>
                <a:lnTo>
                  <a:pt x="36239" y="211"/>
                </a:lnTo>
                <a:cubicBezTo>
                  <a:pt x="36239" y="188"/>
                  <a:pt x="36231" y="158"/>
                  <a:pt x="36224" y="136"/>
                </a:cubicBezTo>
                <a:cubicBezTo>
                  <a:pt x="36224" y="98"/>
                  <a:pt x="36224" y="61"/>
                  <a:pt x="36216" y="23"/>
                </a:cubicBezTo>
                <a:cubicBezTo>
                  <a:pt x="36216" y="53"/>
                  <a:pt x="36216" y="83"/>
                  <a:pt x="36216" y="113"/>
                </a:cubicBezTo>
                <a:cubicBezTo>
                  <a:pt x="36209" y="83"/>
                  <a:pt x="36201" y="61"/>
                  <a:pt x="36201" y="61"/>
                </a:cubicBezTo>
                <a:cubicBezTo>
                  <a:pt x="36194" y="91"/>
                  <a:pt x="36194" y="121"/>
                  <a:pt x="36201" y="151"/>
                </a:cubicBezTo>
                <a:cubicBezTo>
                  <a:pt x="36194" y="128"/>
                  <a:pt x="36186" y="106"/>
                  <a:pt x="36179" y="91"/>
                </a:cubicBezTo>
                <a:lnTo>
                  <a:pt x="36179" y="91"/>
                </a:lnTo>
                <a:cubicBezTo>
                  <a:pt x="36186" y="113"/>
                  <a:pt x="36194" y="143"/>
                  <a:pt x="36201" y="173"/>
                </a:cubicBezTo>
                <a:cubicBezTo>
                  <a:pt x="36201" y="181"/>
                  <a:pt x="36201" y="188"/>
                  <a:pt x="36201" y="196"/>
                </a:cubicBezTo>
                <a:lnTo>
                  <a:pt x="36164" y="136"/>
                </a:lnTo>
                <a:cubicBezTo>
                  <a:pt x="36164" y="113"/>
                  <a:pt x="36156" y="91"/>
                  <a:pt x="36149" y="68"/>
                </a:cubicBezTo>
                <a:cubicBezTo>
                  <a:pt x="36149" y="68"/>
                  <a:pt x="36149" y="83"/>
                  <a:pt x="36141" y="98"/>
                </a:cubicBezTo>
                <a:cubicBezTo>
                  <a:pt x="36134" y="83"/>
                  <a:pt x="36126" y="68"/>
                  <a:pt x="36111" y="53"/>
                </a:cubicBezTo>
                <a:lnTo>
                  <a:pt x="36111" y="53"/>
                </a:lnTo>
                <a:cubicBezTo>
                  <a:pt x="36119" y="76"/>
                  <a:pt x="36126" y="91"/>
                  <a:pt x="36141" y="106"/>
                </a:cubicBezTo>
                <a:lnTo>
                  <a:pt x="36141" y="136"/>
                </a:lnTo>
                <a:lnTo>
                  <a:pt x="36111" y="83"/>
                </a:lnTo>
                <a:cubicBezTo>
                  <a:pt x="36111" y="79"/>
                  <a:pt x="36111" y="78"/>
                  <a:pt x="36111" y="76"/>
                </a:cubicBezTo>
                <a:cubicBezTo>
                  <a:pt x="36111" y="76"/>
                  <a:pt x="36104" y="68"/>
                  <a:pt x="36104" y="68"/>
                </a:cubicBezTo>
                <a:cubicBezTo>
                  <a:pt x="36096" y="76"/>
                  <a:pt x="36096" y="83"/>
                  <a:pt x="36104" y="91"/>
                </a:cubicBezTo>
                <a:cubicBezTo>
                  <a:pt x="36104" y="91"/>
                  <a:pt x="36104" y="98"/>
                  <a:pt x="36096" y="113"/>
                </a:cubicBezTo>
                <a:cubicBezTo>
                  <a:pt x="36096" y="98"/>
                  <a:pt x="36096" y="91"/>
                  <a:pt x="36089" y="91"/>
                </a:cubicBezTo>
                <a:cubicBezTo>
                  <a:pt x="36089" y="83"/>
                  <a:pt x="36089" y="76"/>
                  <a:pt x="36089" y="68"/>
                </a:cubicBezTo>
                <a:lnTo>
                  <a:pt x="36081" y="76"/>
                </a:lnTo>
                <a:cubicBezTo>
                  <a:pt x="36081" y="78"/>
                  <a:pt x="36081" y="79"/>
                  <a:pt x="36081" y="83"/>
                </a:cubicBezTo>
                <a:lnTo>
                  <a:pt x="36044" y="136"/>
                </a:lnTo>
                <a:cubicBezTo>
                  <a:pt x="36044" y="128"/>
                  <a:pt x="36044" y="113"/>
                  <a:pt x="36044" y="106"/>
                </a:cubicBezTo>
                <a:cubicBezTo>
                  <a:pt x="36059" y="91"/>
                  <a:pt x="36066" y="68"/>
                  <a:pt x="36074" y="53"/>
                </a:cubicBezTo>
                <a:lnTo>
                  <a:pt x="36074" y="53"/>
                </a:lnTo>
                <a:cubicBezTo>
                  <a:pt x="36066" y="68"/>
                  <a:pt x="36051" y="83"/>
                  <a:pt x="36044" y="98"/>
                </a:cubicBezTo>
                <a:cubicBezTo>
                  <a:pt x="36044" y="83"/>
                  <a:pt x="36044" y="68"/>
                  <a:pt x="36036" y="68"/>
                </a:cubicBezTo>
                <a:cubicBezTo>
                  <a:pt x="36029" y="91"/>
                  <a:pt x="36021" y="113"/>
                  <a:pt x="36021" y="136"/>
                </a:cubicBezTo>
                <a:lnTo>
                  <a:pt x="35991" y="196"/>
                </a:lnTo>
                <a:lnTo>
                  <a:pt x="35991" y="173"/>
                </a:lnTo>
                <a:cubicBezTo>
                  <a:pt x="35999" y="143"/>
                  <a:pt x="36006" y="121"/>
                  <a:pt x="36014" y="91"/>
                </a:cubicBezTo>
                <a:lnTo>
                  <a:pt x="36014" y="91"/>
                </a:lnTo>
                <a:cubicBezTo>
                  <a:pt x="36006" y="113"/>
                  <a:pt x="35999" y="136"/>
                  <a:pt x="35991" y="158"/>
                </a:cubicBezTo>
                <a:cubicBezTo>
                  <a:pt x="35991" y="121"/>
                  <a:pt x="35991" y="91"/>
                  <a:pt x="35991" y="61"/>
                </a:cubicBezTo>
                <a:cubicBezTo>
                  <a:pt x="35991" y="61"/>
                  <a:pt x="35984" y="83"/>
                  <a:pt x="35976" y="113"/>
                </a:cubicBezTo>
                <a:cubicBezTo>
                  <a:pt x="35976" y="83"/>
                  <a:pt x="35976" y="53"/>
                  <a:pt x="35976" y="23"/>
                </a:cubicBezTo>
                <a:cubicBezTo>
                  <a:pt x="35969" y="61"/>
                  <a:pt x="35961" y="98"/>
                  <a:pt x="35969" y="136"/>
                </a:cubicBezTo>
                <a:cubicBezTo>
                  <a:pt x="35961" y="158"/>
                  <a:pt x="35954" y="188"/>
                  <a:pt x="35946" y="211"/>
                </a:cubicBezTo>
                <a:cubicBezTo>
                  <a:pt x="35946" y="196"/>
                  <a:pt x="35939" y="181"/>
                  <a:pt x="35931" y="166"/>
                </a:cubicBezTo>
                <a:cubicBezTo>
                  <a:pt x="35931" y="128"/>
                  <a:pt x="35931" y="91"/>
                  <a:pt x="35931" y="53"/>
                </a:cubicBezTo>
                <a:cubicBezTo>
                  <a:pt x="35924" y="68"/>
                  <a:pt x="35916" y="91"/>
                  <a:pt x="35909" y="113"/>
                </a:cubicBezTo>
                <a:cubicBezTo>
                  <a:pt x="35901" y="83"/>
                  <a:pt x="35894" y="61"/>
                  <a:pt x="35879" y="38"/>
                </a:cubicBezTo>
                <a:lnTo>
                  <a:pt x="35879" y="38"/>
                </a:lnTo>
                <a:cubicBezTo>
                  <a:pt x="35886" y="76"/>
                  <a:pt x="35894" y="106"/>
                  <a:pt x="35901" y="143"/>
                </a:cubicBezTo>
                <a:cubicBezTo>
                  <a:pt x="35901" y="158"/>
                  <a:pt x="35894" y="181"/>
                  <a:pt x="35886" y="196"/>
                </a:cubicBezTo>
                <a:lnTo>
                  <a:pt x="35864" y="158"/>
                </a:lnTo>
                <a:cubicBezTo>
                  <a:pt x="35871" y="121"/>
                  <a:pt x="35871" y="83"/>
                  <a:pt x="35864" y="46"/>
                </a:cubicBezTo>
                <a:cubicBezTo>
                  <a:pt x="35856" y="68"/>
                  <a:pt x="35849" y="91"/>
                  <a:pt x="35841" y="121"/>
                </a:cubicBezTo>
                <a:cubicBezTo>
                  <a:pt x="35834" y="106"/>
                  <a:pt x="35826" y="91"/>
                  <a:pt x="35819" y="76"/>
                </a:cubicBezTo>
                <a:lnTo>
                  <a:pt x="35819" y="31"/>
                </a:lnTo>
                <a:cubicBezTo>
                  <a:pt x="35796" y="61"/>
                  <a:pt x="35789" y="98"/>
                  <a:pt x="35774" y="136"/>
                </a:cubicBezTo>
                <a:cubicBezTo>
                  <a:pt x="35766" y="121"/>
                  <a:pt x="35759" y="113"/>
                  <a:pt x="35751" y="106"/>
                </a:cubicBezTo>
                <a:cubicBezTo>
                  <a:pt x="35759" y="76"/>
                  <a:pt x="35759" y="46"/>
                  <a:pt x="35759" y="16"/>
                </a:cubicBezTo>
                <a:lnTo>
                  <a:pt x="35759" y="16"/>
                </a:lnTo>
                <a:cubicBezTo>
                  <a:pt x="35736" y="61"/>
                  <a:pt x="35721" y="98"/>
                  <a:pt x="35714" y="143"/>
                </a:cubicBezTo>
                <a:cubicBezTo>
                  <a:pt x="35706" y="136"/>
                  <a:pt x="35699" y="128"/>
                  <a:pt x="35699" y="128"/>
                </a:cubicBezTo>
                <a:lnTo>
                  <a:pt x="35699" y="128"/>
                </a:lnTo>
                <a:cubicBezTo>
                  <a:pt x="35699" y="136"/>
                  <a:pt x="35699" y="151"/>
                  <a:pt x="35706" y="166"/>
                </a:cubicBezTo>
                <a:cubicBezTo>
                  <a:pt x="35699" y="181"/>
                  <a:pt x="35691" y="203"/>
                  <a:pt x="35684" y="218"/>
                </a:cubicBezTo>
                <a:cubicBezTo>
                  <a:pt x="35669" y="218"/>
                  <a:pt x="35699" y="8"/>
                  <a:pt x="35691" y="8"/>
                </a:cubicBezTo>
                <a:lnTo>
                  <a:pt x="35691" y="8"/>
                </a:lnTo>
                <a:cubicBezTo>
                  <a:pt x="35669" y="68"/>
                  <a:pt x="35654" y="128"/>
                  <a:pt x="35646" y="196"/>
                </a:cubicBezTo>
                <a:cubicBezTo>
                  <a:pt x="35639" y="188"/>
                  <a:pt x="35631" y="181"/>
                  <a:pt x="35631" y="181"/>
                </a:cubicBezTo>
                <a:lnTo>
                  <a:pt x="35616" y="121"/>
                </a:lnTo>
                <a:lnTo>
                  <a:pt x="35616" y="121"/>
                </a:lnTo>
                <a:cubicBezTo>
                  <a:pt x="35616" y="143"/>
                  <a:pt x="35616" y="158"/>
                  <a:pt x="35624" y="173"/>
                </a:cubicBezTo>
                <a:cubicBezTo>
                  <a:pt x="35616" y="166"/>
                  <a:pt x="35616" y="166"/>
                  <a:pt x="35609" y="166"/>
                </a:cubicBezTo>
                <a:cubicBezTo>
                  <a:pt x="35609" y="166"/>
                  <a:pt x="35609" y="166"/>
                  <a:pt x="35609" y="173"/>
                </a:cubicBezTo>
                <a:lnTo>
                  <a:pt x="35534" y="113"/>
                </a:lnTo>
                <a:lnTo>
                  <a:pt x="35534" y="113"/>
                </a:lnTo>
                <a:cubicBezTo>
                  <a:pt x="35556" y="136"/>
                  <a:pt x="35579" y="166"/>
                  <a:pt x="35601" y="188"/>
                </a:cubicBezTo>
                <a:cubicBezTo>
                  <a:pt x="35601" y="188"/>
                  <a:pt x="35601" y="196"/>
                  <a:pt x="35601" y="203"/>
                </a:cubicBezTo>
                <a:cubicBezTo>
                  <a:pt x="35549" y="181"/>
                  <a:pt x="35489" y="173"/>
                  <a:pt x="35429" y="166"/>
                </a:cubicBezTo>
                <a:lnTo>
                  <a:pt x="35429" y="166"/>
                </a:lnTo>
                <a:cubicBezTo>
                  <a:pt x="35489" y="188"/>
                  <a:pt x="35542" y="203"/>
                  <a:pt x="35601" y="218"/>
                </a:cubicBezTo>
                <a:lnTo>
                  <a:pt x="35601" y="241"/>
                </a:lnTo>
                <a:lnTo>
                  <a:pt x="35504" y="241"/>
                </a:lnTo>
                <a:cubicBezTo>
                  <a:pt x="35497" y="211"/>
                  <a:pt x="35482" y="196"/>
                  <a:pt x="35474" y="196"/>
                </a:cubicBezTo>
                <a:cubicBezTo>
                  <a:pt x="35467" y="196"/>
                  <a:pt x="35459" y="218"/>
                  <a:pt x="35459" y="241"/>
                </a:cubicBezTo>
                <a:lnTo>
                  <a:pt x="35422" y="241"/>
                </a:lnTo>
                <a:cubicBezTo>
                  <a:pt x="35422" y="241"/>
                  <a:pt x="35437" y="248"/>
                  <a:pt x="35452" y="248"/>
                </a:cubicBezTo>
                <a:cubicBezTo>
                  <a:pt x="35452" y="263"/>
                  <a:pt x="35452" y="286"/>
                  <a:pt x="35444" y="308"/>
                </a:cubicBezTo>
                <a:lnTo>
                  <a:pt x="35422" y="308"/>
                </a:lnTo>
                <a:cubicBezTo>
                  <a:pt x="35422" y="312"/>
                  <a:pt x="35423" y="312"/>
                  <a:pt x="35427" y="312"/>
                </a:cubicBezTo>
                <a:cubicBezTo>
                  <a:pt x="35431" y="312"/>
                  <a:pt x="35437" y="312"/>
                  <a:pt x="35444" y="316"/>
                </a:cubicBezTo>
                <a:cubicBezTo>
                  <a:pt x="35444" y="338"/>
                  <a:pt x="35437" y="353"/>
                  <a:pt x="35437" y="368"/>
                </a:cubicBezTo>
                <a:cubicBezTo>
                  <a:pt x="35434" y="373"/>
                  <a:pt x="35432" y="375"/>
                  <a:pt x="35429" y="375"/>
                </a:cubicBezTo>
                <a:cubicBezTo>
                  <a:pt x="35425" y="375"/>
                  <a:pt x="35422" y="368"/>
                  <a:pt x="35422" y="368"/>
                </a:cubicBezTo>
                <a:lnTo>
                  <a:pt x="35422" y="368"/>
                </a:lnTo>
                <a:cubicBezTo>
                  <a:pt x="35422" y="368"/>
                  <a:pt x="35422" y="375"/>
                  <a:pt x="35429" y="375"/>
                </a:cubicBezTo>
                <a:cubicBezTo>
                  <a:pt x="35429" y="398"/>
                  <a:pt x="35422" y="405"/>
                  <a:pt x="35414" y="405"/>
                </a:cubicBezTo>
                <a:cubicBezTo>
                  <a:pt x="35407" y="405"/>
                  <a:pt x="35384" y="361"/>
                  <a:pt x="35369" y="301"/>
                </a:cubicBezTo>
                <a:cubicBezTo>
                  <a:pt x="35354" y="248"/>
                  <a:pt x="35339" y="196"/>
                  <a:pt x="35324" y="196"/>
                </a:cubicBezTo>
                <a:cubicBezTo>
                  <a:pt x="35309" y="196"/>
                  <a:pt x="35272" y="413"/>
                  <a:pt x="35249" y="413"/>
                </a:cubicBezTo>
                <a:cubicBezTo>
                  <a:pt x="35234" y="413"/>
                  <a:pt x="35219" y="361"/>
                  <a:pt x="35204" y="308"/>
                </a:cubicBezTo>
                <a:cubicBezTo>
                  <a:pt x="35189" y="256"/>
                  <a:pt x="35174" y="203"/>
                  <a:pt x="35159" y="203"/>
                </a:cubicBezTo>
                <a:cubicBezTo>
                  <a:pt x="35137" y="203"/>
                  <a:pt x="35114" y="420"/>
                  <a:pt x="35092" y="420"/>
                </a:cubicBezTo>
                <a:cubicBezTo>
                  <a:pt x="35077" y="420"/>
                  <a:pt x="35054" y="368"/>
                  <a:pt x="35039" y="316"/>
                </a:cubicBezTo>
                <a:cubicBezTo>
                  <a:pt x="35017" y="263"/>
                  <a:pt x="35002" y="211"/>
                  <a:pt x="34987" y="211"/>
                </a:cubicBezTo>
                <a:cubicBezTo>
                  <a:pt x="34972" y="218"/>
                  <a:pt x="34987" y="428"/>
                  <a:pt x="34964" y="435"/>
                </a:cubicBezTo>
                <a:cubicBezTo>
                  <a:pt x="34949" y="435"/>
                  <a:pt x="34934" y="390"/>
                  <a:pt x="34912" y="338"/>
                </a:cubicBezTo>
                <a:cubicBezTo>
                  <a:pt x="34889" y="293"/>
                  <a:pt x="34859" y="248"/>
                  <a:pt x="34852" y="248"/>
                </a:cubicBezTo>
                <a:lnTo>
                  <a:pt x="34852" y="248"/>
                </a:lnTo>
                <a:cubicBezTo>
                  <a:pt x="34844" y="248"/>
                  <a:pt x="34897" y="458"/>
                  <a:pt x="34874" y="465"/>
                </a:cubicBezTo>
                <a:cubicBezTo>
                  <a:pt x="34873" y="466"/>
                  <a:pt x="34872" y="466"/>
                  <a:pt x="34871" y="466"/>
                </a:cubicBezTo>
                <a:cubicBezTo>
                  <a:pt x="34856" y="466"/>
                  <a:pt x="34835" y="425"/>
                  <a:pt x="34807" y="383"/>
                </a:cubicBezTo>
                <a:cubicBezTo>
                  <a:pt x="34779" y="341"/>
                  <a:pt x="34745" y="300"/>
                  <a:pt x="34734" y="300"/>
                </a:cubicBezTo>
                <a:cubicBezTo>
                  <a:pt x="34733" y="300"/>
                  <a:pt x="34733" y="300"/>
                  <a:pt x="34732" y="301"/>
                </a:cubicBezTo>
                <a:cubicBezTo>
                  <a:pt x="34725" y="301"/>
                  <a:pt x="34800" y="503"/>
                  <a:pt x="34785" y="510"/>
                </a:cubicBezTo>
                <a:cubicBezTo>
                  <a:pt x="34782" y="512"/>
                  <a:pt x="34779" y="513"/>
                  <a:pt x="34776" y="513"/>
                </a:cubicBezTo>
                <a:cubicBezTo>
                  <a:pt x="34757" y="513"/>
                  <a:pt x="34736" y="468"/>
                  <a:pt x="34710" y="435"/>
                </a:cubicBezTo>
                <a:cubicBezTo>
                  <a:pt x="34675" y="394"/>
                  <a:pt x="34640" y="352"/>
                  <a:pt x="34629" y="352"/>
                </a:cubicBezTo>
                <a:cubicBezTo>
                  <a:pt x="34628" y="352"/>
                  <a:pt x="34628" y="352"/>
                  <a:pt x="34627" y="353"/>
                </a:cubicBezTo>
                <a:cubicBezTo>
                  <a:pt x="34620" y="361"/>
                  <a:pt x="34695" y="563"/>
                  <a:pt x="34680" y="570"/>
                </a:cubicBezTo>
                <a:cubicBezTo>
                  <a:pt x="34678" y="571"/>
                  <a:pt x="34677" y="571"/>
                  <a:pt x="34676" y="571"/>
                </a:cubicBezTo>
                <a:cubicBezTo>
                  <a:pt x="34660" y="571"/>
                  <a:pt x="34632" y="530"/>
                  <a:pt x="34605" y="488"/>
                </a:cubicBezTo>
                <a:cubicBezTo>
                  <a:pt x="34577" y="446"/>
                  <a:pt x="34549" y="405"/>
                  <a:pt x="34539" y="405"/>
                </a:cubicBezTo>
                <a:cubicBezTo>
                  <a:pt x="34538" y="405"/>
                  <a:pt x="34538" y="405"/>
                  <a:pt x="34537" y="405"/>
                </a:cubicBezTo>
                <a:cubicBezTo>
                  <a:pt x="34522" y="405"/>
                  <a:pt x="34582" y="615"/>
                  <a:pt x="34560" y="623"/>
                </a:cubicBezTo>
                <a:cubicBezTo>
                  <a:pt x="34556" y="625"/>
                  <a:pt x="34551" y="626"/>
                  <a:pt x="34546" y="626"/>
                </a:cubicBezTo>
                <a:cubicBezTo>
                  <a:pt x="34516" y="626"/>
                  <a:pt x="34471" y="587"/>
                  <a:pt x="34432" y="548"/>
                </a:cubicBezTo>
                <a:cubicBezTo>
                  <a:pt x="34391" y="500"/>
                  <a:pt x="34350" y="464"/>
                  <a:pt x="34320" y="464"/>
                </a:cubicBezTo>
                <a:cubicBezTo>
                  <a:pt x="34318" y="464"/>
                  <a:pt x="34315" y="465"/>
                  <a:pt x="34312" y="465"/>
                </a:cubicBezTo>
                <a:cubicBezTo>
                  <a:pt x="34246" y="473"/>
                  <a:pt x="34180" y="675"/>
                  <a:pt x="34114" y="675"/>
                </a:cubicBezTo>
                <a:cubicBezTo>
                  <a:pt x="34112" y="675"/>
                  <a:pt x="34111" y="675"/>
                  <a:pt x="34110" y="675"/>
                </a:cubicBezTo>
                <a:cubicBezTo>
                  <a:pt x="34035" y="668"/>
                  <a:pt x="34005" y="450"/>
                  <a:pt x="33938" y="435"/>
                </a:cubicBezTo>
                <a:cubicBezTo>
                  <a:pt x="33934" y="435"/>
                  <a:pt x="33931" y="434"/>
                  <a:pt x="33928" y="434"/>
                </a:cubicBezTo>
                <a:cubicBezTo>
                  <a:pt x="33892" y="434"/>
                  <a:pt x="33851" y="469"/>
                  <a:pt x="33810" y="510"/>
                </a:cubicBezTo>
                <a:cubicBezTo>
                  <a:pt x="33771" y="549"/>
                  <a:pt x="33727" y="588"/>
                  <a:pt x="33696" y="588"/>
                </a:cubicBezTo>
                <a:cubicBezTo>
                  <a:pt x="33691" y="588"/>
                  <a:pt x="33687" y="587"/>
                  <a:pt x="33683" y="585"/>
                </a:cubicBezTo>
                <a:cubicBezTo>
                  <a:pt x="33615" y="570"/>
                  <a:pt x="33608" y="346"/>
                  <a:pt x="33540" y="323"/>
                </a:cubicBezTo>
                <a:cubicBezTo>
                  <a:pt x="33538" y="322"/>
                  <a:pt x="33535" y="322"/>
                  <a:pt x="33532" y="322"/>
                </a:cubicBezTo>
                <a:cubicBezTo>
                  <a:pt x="33496" y="322"/>
                  <a:pt x="33455" y="364"/>
                  <a:pt x="33413" y="405"/>
                </a:cubicBezTo>
                <a:cubicBezTo>
                  <a:pt x="33372" y="447"/>
                  <a:pt x="33325" y="481"/>
                  <a:pt x="33294" y="481"/>
                </a:cubicBezTo>
                <a:cubicBezTo>
                  <a:pt x="33291" y="481"/>
                  <a:pt x="33288" y="481"/>
                  <a:pt x="33286" y="480"/>
                </a:cubicBezTo>
                <a:cubicBezTo>
                  <a:pt x="33218" y="465"/>
                  <a:pt x="33181" y="248"/>
                  <a:pt x="33113" y="241"/>
                </a:cubicBezTo>
                <a:cubicBezTo>
                  <a:pt x="33112" y="240"/>
                  <a:pt x="33111" y="240"/>
                  <a:pt x="33110" y="240"/>
                </a:cubicBezTo>
                <a:cubicBezTo>
                  <a:pt x="33043" y="240"/>
                  <a:pt x="32977" y="451"/>
                  <a:pt x="32911" y="458"/>
                </a:cubicBezTo>
                <a:cubicBezTo>
                  <a:pt x="32881" y="458"/>
                  <a:pt x="32836" y="420"/>
                  <a:pt x="32791" y="383"/>
                </a:cubicBezTo>
                <a:cubicBezTo>
                  <a:pt x="32751" y="350"/>
                  <a:pt x="32700" y="305"/>
                  <a:pt x="32668" y="305"/>
                </a:cubicBezTo>
                <a:cubicBezTo>
                  <a:pt x="32664" y="305"/>
                  <a:pt x="32660" y="306"/>
                  <a:pt x="32656" y="308"/>
                </a:cubicBezTo>
                <a:cubicBezTo>
                  <a:pt x="32618" y="323"/>
                  <a:pt x="32686" y="533"/>
                  <a:pt x="32656" y="548"/>
                </a:cubicBezTo>
                <a:cubicBezTo>
                  <a:pt x="32652" y="550"/>
                  <a:pt x="32648" y="551"/>
                  <a:pt x="32644" y="551"/>
                </a:cubicBezTo>
                <a:cubicBezTo>
                  <a:pt x="32618" y="551"/>
                  <a:pt x="32591" y="513"/>
                  <a:pt x="32559" y="480"/>
                </a:cubicBezTo>
                <a:cubicBezTo>
                  <a:pt x="32531" y="446"/>
                  <a:pt x="32490" y="405"/>
                  <a:pt x="32472" y="405"/>
                </a:cubicBezTo>
                <a:cubicBezTo>
                  <a:pt x="32471" y="405"/>
                  <a:pt x="32470" y="405"/>
                  <a:pt x="32469" y="405"/>
                </a:cubicBezTo>
                <a:cubicBezTo>
                  <a:pt x="32439" y="428"/>
                  <a:pt x="32514" y="630"/>
                  <a:pt x="32484" y="645"/>
                </a:cubicBezTo>
                <a:cubicBezTo>
                  <a:pt x="32482" y="646"/>
                  <a:pt x="32481" y="646"/>
                  <a:pt x="32479" y="646"/>
                </a:cubicBezTo>
                <a:cubicBezTo>
                  <a:pt x="32462" y="646"/>
                  <a:pt x="32428" y="612"/>
                  <a:pt x="32394" y="578"/>
                </a:cubicBezTo>
                <a:cubicBezTo>
                  <a:pt x="32359" y="544"/>
                  <a:pt x="32319" y="509"/>
                  <a:pt x="32301" y="509"/>
                </a:cubicBezTo>
                <a:cubicBezTo>
                  <a:pt x="32299" y="509"/>
                  <a:pt x="32298" y="510"/>
                  <a:pt x="32296" y="510"/>
                </a:cubicBezTo>
                <a:cubicBezTo>
                  <a:pt x="32266" y="525"/>
                  <a:pt x="32334" y="735"/>
                  <a:pt x="32296" y="750"/>
                </a:cubicBezTo>
                <a:cubicBezTo>
                  <a:pt x="32295" y="751"/>
                  <a:pt x="32294" y="751"/>
                  <a:pt x="32293" y="751"/>
                </a:cubicBezTo>
                <a:cubicBezTo>
                  <a:pt x="32276" y="751"/>
                  <a:pt x="32241" y="709"/>
                  <a:pt x="32206" y="668"/>
                </a:cubicBezTo>
                <a:cubicBezTo>
                  <a:pt x="32179" y="627"/>
                  <a:pt x="32145" y="592"/>
                  <a:pt x="32128" y="592"/>
                </a:cubicBezTo>
                <a:cubicBezTo>
                  <a:pt x="32127" y="592"/>
                  <a:pt x="32125" y="592"/>
                  <a:pt x="32124" y="593"/>
                </a:cubicBezTo>
                <a:cubicBezTo>
                  <a:pt x="32086" y="600"/>
                  <a:pt x="32109" y="818"/>
                  <a:pt x="32079" y="825"/>
                </a:cubicBezTo>
                <a:cubicBezTo>
                  <a:pt x="32056" y="825"/>
                  <a:pt x="32034" y="773"/>
                  <a:pt x="32011" y="720"/>
                </a:cubicBezTo>
                <a:cubicBezTo>
                  <a:pt x="31989" y="675"/>
                  <a:pt x="31966" y="623"/>
                  <a:pt x="31944" y="623"/>
                </a:cubicBezTo>
                <a:cubicBezTo>
                  <a:pt x="31914" y="623"/>
                  <a:pt x="31878" y="833"/>
                  <a:pt x="31841" y="833"/>
                </a:cubicBezTo>
                <a:cubicBezTo>
                  <a:pt x="31840" y="833"/>
                  <a:pt x="31840" y="833"/>
                  <a:pt x="31839" y="833"/>
                </a:cubicBezTo>
                <a:cubicBezTo>
                  <a:pt x="31802" y="833"/>
                  <a:pt x="31794" y="615"/>
                  <a:pt x="31764" y="615"/>
                </a:cubicBezTo>
                <a:cubicBezTo>
                  <a:pt x="31742" y="615"/>
                  <a:pt x="31719" y="660"/>
                  <a:pt x="31697" y="713"/>
                </a:cubicBezTo>
                <a:cubicBezTo>
                  <a:pt x="31674" y="765"/>
                  <a:pt x="31652" y="810"/>
                  <a:pt x="31637" y="810"/>
                </a:cubicBezTo>
                <a:cubicBezTo>
                  <a:pt x="31599" y="803"/>
                  <a:pt x="31599" y="585"/>
                  <a:pt x="31562" y="585"/>
                </a:cubicBezTo>
                <a:cubicBezTo>
                  <a:pt x="31547" y="585"/>
                  <a:pt x="31524" y="630"/>
                  <a:pt x="31502" y="675"/>
                </a:cubicBezTo>
                <a:cubicBezTo>
                  <a:pt x="31474" y="724"/>
                  <a:pt x="31452" y="773"/>
                  <a:pt x="31437" y="773"/>
                </a:cubicBezTo>
                <a:cubicBezTo>
                  <a:pt x="31436" y="773"/>
                  <a:pt x="31435" y="773"/>
                  <a:pt x="31434" y="773"/>
                </a:cubicBezTo>
                <a:cubicBezTo>
                  <a:pt x="31397" y="773"/>
                  <a:pt x="31397" y="548"/>
                  <a:pt x="31367" y="548"/>
                </a:cubicBezTo>
                <a:cubicBezTo>
                  <a:pt x="31352" y="548"/>
                  <a:pt x="31322" y="593"/>
                  <a:pt x="31299" y="638"/>
                </a:cubicBezTo>
                <a:cubicBezTo>
                  <a:pt x="31278" y="680"/>
                  <a:pt x="31257" y="736"/>
                  <a:pt x="31236" y="736"/>
                </a:cubicBezTo>
                <a:cubicBezTo>
                  <a:pt x="31235" y="736"/>
                  <a:pt x="31233" y="736"/>
                  <a:pt x="31232" y="735"/>
                </a:cubicBezTo>
                <a:cubicBezTo>
                  <a:pt x="31202" y="735"/>
                  <a:pt x="31194" y="518"/>
                  <a:pt x="31157" y="510"/>
                </a:cubicBezTo>
                <a:cubicBezTo>
                  <a:pt x="31142" y="510"/>
                  <a:pt x="31120" y="563"/>
                  <a:pt x="31097" y="615"/>
                </a:cubicBezTo>
                <a:cubicBezTo>
                  <a:pt x="31082" y="668"/>
                  <a:pt x="31060" y="720"/>
                  <a:pt x="31037" y="720"/>
                </a:cubicBezTo>
                <a:cubicBezTo>
                  <a:pt x="31007" y="720"/>
                  <a:pt x="30985" y="503"/>
                  <a:pt x="30947" y="495"/>
                </a:cubicBezTo>
                <a:cubicBezTo>
                  <a:pt x="30887" y="495"/>
                  <a:pt x="30835" y="713"/>
                  <a:pt x="30775" y="720"/>
                </a:cubicBezTo>
                <a:cubicBezTo>
                  <a:pt x="30745" y="720"/>
                  <a:pt x="30707" y="683"/>
                  <a:pt x="30670" y="638"/>
                </a:cubicBezTo>
                <a:cubicBezTo>
                  <a:pt x="30628" y="596"/>
                  <a:pt x="30592" y="547"/>
                  <a:pt x="30563" y="547"/>
                </a:cubicBezTo>
                <a:cubicBezTo>
                  <a:pt x="30561" y="547"/>
                  <a:pt x="30559" y="547"/>
                  <a:pt x="30557" y="548"/>
                </a:cubicBezTo>
                <a:cubicBezTo>
                  <a:pt x="30497" y="563"/>
                  <a:pt x="30505" y="788"/>
                  <a:pt x="30452" y="810"/>
                </a:cubicBezTo>
                <a:cubicBezTo>
                  <a:pt x="30450" y="811"/>
                  <a:pt x="30447" y="811"/>
                  <a:pt x="30444" y="811"/>
                </a:cubicBezTo>
                <a:cubicBezTo>
                  <a:pt x="30415" y="811"/>
                  <a:pt x="30373" y="778"/>
                  <a:pt x="30325" y="750"/>
                </a:cubicBezTo>
                <a:cubicBezTo>
                  <a:pt x="30286" y="718"/>
                  <a:pt x="30247" y="680"/>
                  <a:pt x="30213" y="680"/>
                </a:cubicBezTo>
                <a:cubicBezTo>
                  <a:pt x="30208" y="680"/>
                  <a:pt x="30203" y="681"/>
                  <a:pt x="30198" y="683"/>
                </a:cubicBezTo>
                <a:cubicBezTo>
                  <a:pt x="30145" y="713"/>
                  <a:pt x="30183" y="930"/>
                  <a:pt x="30130" y="960"/>
                </a:cubicBezTo>
                <a:cubicBezTo>
                  <a:pt x="30127" y="961"/>
                  <a:pt x="30124" y="961"/>
                  <a:pt x="30120" y="961"/>
                </a:cubicBezTo>
                <a:cubicBezTo>
                  <a:pt x="30089" y="961"/>
                  <a:pt x="30043" y="934"/>
                  <a:pt x="30003" y="900"/>
                </a:cubicBezTo>
                <a:cubicBezTo>
                  <a:pt x="29959" y="875"/>
                  <a:pt x="29914" y="844"/>
                  <a:pt x="29884" y="844"/>
                </a:cubicBezTo>
                <a:cubicBezTo>
                  <a:pt x="29878" y="844"/>
                  <a:pt x="29873" y="845"/>
                  <a:pt x="29868" y="848"/>
                </a:cubicBezTo>
                <a:cubicBezTo>
                  <a:pt x="29815" y="878"/>
                  <a:pt x="29853" y="1095"/>
                  <a:pt x="29800" y="1117"/>
                </a:cubicBezTo>
                <a:cubicBezTo>
                  <a:pt x="29796" y="1120"/>
                  <a:pt x="29791" y="1121"/>
                  <a:pt x="29785" y="1121"/>
                </a:cubicBezTo>
                <a:cubicBezTo>
                  <a:pt x="29756" y="1121"/>
                  <a:pt x="29717" y="1089"/>
                  <a:pt x="29673" y="1058"/>
                </a:cubicBezTo>
                <a:cubicBezTo>
                  <a:pt x="29635" y="1026"/>
                  <a:pt x="29597" y="994"/>
                  <a:pt x="29564" y="994"/>
                </a:cubicBezTo>
                <a:cubicBezTo>
                  <a:pt x="29557" y="994"/>
                  <a:pt x="29551" y="995"/>
                  <a:pt x="29546" y="998"/>
                </a:cubicBezTo>
                <a:cubicBezTo>
                  <a:pt x="29493" y="1013"/>
                  <a:pt x="29501" y="1237"/>
                  <a:pt x="29441" y="1252"/>
                </a:cubicBezTo>
                <a:cubicBezTo>
                  <a:pt x="29426" y="1252"/>
                  <a:pt x="29403" y="1207"/>
                  <a:pt x="29381" y="1162"/>
                </a:cubicBezTo>
                <a:cubicBezTo>
                  <a:pt x="29351" y="1110"/>
                  <a:pt x="29328" y="1065"/>
                  <a:pt x="29321" y="1065"/>
                </a:cubicBezTo>
                <a:cubicBezTo>
                  <a:pt x="29306" y="1065"/>
                  <a:pt x="29298" y="1282"/>
                  <a:pt x="29276" y="1290"/>
                </a:cubicBezTo>
                <a:cubicBezTo>
                  <a:pt x="29246" y="1290"/>
                  <a:pt x="29238" y="1237"/>
                  <a:pt x="29223" y="1185"/>
                </a:cubicBezTo>
                <a:cubicBezTo>
                  <a:pt x="29201" y="1132"/>
                  <a:pt x="29186" y="1088"/>
                  <a:pt x="29171" y="1088"/>
                </a:cubicBezTo>
                <a:cubicBezTo>
                  <a:pt x="29156" y="1088"/>
                  <a:pt x="29141" y="1305"/>
                  <a:pt x="29118" y="1305"/>
                </a:cubicBezTo>
                <a:cubicBezTo>
                  <a:pt x="29116" y="1305"/>
                  <a:pt x="29115" y="1306"/>
                  <a:pt x="29113" y="1306"/>
                </a:cubicBezTo>
                <a:cubicBezTo>
                  <a:pt x="29087" y="1306"/>
                  <a:pt x="29079" y="1257"/>
                  <a:pt x="29058" y="1215"/>
                </a:cubicBezTo>
                <a:cubicBezTo>
                  <a:pt x="29037" y="1173"/>
                  <a:pt x="29016" y="1117"/>
                  <a:pt x="29007" y="1117"/>
                </a:cubicBezTo>
                <a:cubicBezTo>
                  <a:pt x="29007" y="1117"/>
                  <a:pt x="29006" y="1117"/>
                  <a:pt x="29006" y="1117"/>
                </a:cubicBezTo>
                <a:cubicBezTo>
                  <a:pt x="28991" y="1117"/>
                  <a:pt x="29013" y="1327"/>
                  <a:pt x="28991" y="1342"/>
                </a:cubicBezTo>
                <a:cubicBezTo>
                  <a:pt x="28989" y="1343"/>
                  <a:pt x="28988" y="1343"/>
                  <a:pt x="28986" y="1343"/>
                </a:cubicBezTo>
                <a:cubicBezTo>
                  <a:pt x="28965" y="1343"/>
                  <a:pt x="28943" y="1302"/>
                  <a:pt x="28909" y="1260"/>
                </a:cubicBezTo>
                <a:cubicBezTo>
                  <a:pt x="28874" y="1225"/>
                  <a:pt x="28839" y="1184"/>
                  <a:pt x="28828" y="1184"/>
                </a:cubicBezTo>
                <a:cubicBezTo>
                  <a:pt x="28827" y="1184"/>
                  <a:pt x="28827" y="1184"/>
                  <a:pt x="28826" y="1185"/>
                </a:cubicBezTo>
                <a:cubicBezTo>
                  <a:pt x="28811" y="1192"/>
                  <a:pt x="28909" y="1387"/>
                  <a:pt x="28886" y="1402"/>
                </a:cubicBezTo>
                <a:cubicBezTo>
                  <a:pt x="28883" y="1407"/>
                  <a:pt x="28879" y="1408"/>
                  <a:pt x="28875" y="1408"/>
                </a:cubicBezTo>
                <a:cubicBezTo>
                  <a:pt x="28856" y="1408"/>
                  <a:pt x="28825" y="1376"/>
                  <a:pt x="28789" y="1357"/>
                </a:cubicBezTo>
                <a:cubicBezTo>
                  <a:pt x="28748" y="1331"/>
                  <a:pt x="28702" y="1304"/>
                  <a:pt x="28687" y="1304"/>
                </a:cubicBezTo>
                <a:cubicBezTo>
                  <a:pt x="28686" y="1304"/>
                  <a:pt x="28684" y="1304"/>
                  <a:pt x="28684" y="1305"/>
                </a:cubicBezTo>
                <a:cubicBezTo>
                  <a:pt x="28661" y="1327"/>
                  <a:pt x="28796" y="1492"/>
                  <a:pt x="28774" y="1522"/>
                </a:cubicBezTo>
                <a:cubicBezTo>
                  <a:pt x="28768" y="1529"/>
                  <a:pt x="28762" y="1532"/>
                  <a:pt x="28755" y="1532"/>
                </a:cubicBezTo>
                <a:cubicBezTo>
                  <a:pt x="28733" y="1532"/>
                  <a:pt x="28701" y="1502"/>
                  <a:pt x="28661" y="1485"/>
                </a:cubicBezTo>
                <a:cubicBezTo>
                  <a:pt x="28616" y="1465"/>
                  <a:pt x="28576" y="1446"/>
                  <a:pt x="28556" y="1446"/>
                </a:cubicBezTo>
                <a:cubicBezTo>
                  <a:pt x="28553" y="1446"/>
                  <a:pt x="28551" y="1446"/>
                  <a:pt x="28549" y="1447"/>
                </a:cubicBezTo>
                <a:cubicBezTo>
                  <a:pt x="28541" y="1462"/>
                  <a:pt x="28661" y="1642"/>
                  <a:pt x="28646" y="1665"/>
                </a:cubicBezTo>
                <a:cubicBezTo>
                  <a:pt x="28641" y="1669"/>
                  <a:pt x="28636" y="1672"/>
                  <a:pt x="28629" y="1672"/>
                </a:cubicBezTo>
                <a:cubicBezTo>
                  <a:pt x="28607" y="1672"/>
                  <a:pt x="28575" y="1645"/>
                  <a:pt x="28534" y="1627"/>
                </a:cubicBezTo>
                <a:cubicBezTo>
                  <a:pt x="28499" y="1604"/>
                  <a:pt x="28459" y="1585"/>
                  <a:pt x="28436" y="1585"/>
                </a:cubicBezTo>
                <a:cubicBezTo>
                  <a:pt x="28430" y="1585"/>
                  <a:pt x="28425" y="1586"/>
                  <a:pt x="28421" y="1590"/>
                </a:cubicBezTo>
                <a:cubicBezTo>
                  <a:pt x="28414" y="1597"/>
                  <a:pt x="28519" y="1785"/>
                  <a:pt x="28496" y="1807"/>
                </a:cubicBezTo>
                <a:cubicBezTo>
                  <a:pt x="28493" y="1812"/>
                  <a:pt x="28489" y="1814"/>
                  <a:pt x="28484" y="1814"/>
                </a:cubicBezTo>
                <a:cubicBezTo>
                  <a:pt x="28465" y="1814"/>
                  <a:pt x="28433" y="1784"/>
                  <a:pt x="28391" y="1755"/>
                </a:cubicBezTo>
                <a:cubicBezTo>
                  <a:pt x="28351" y="1728"/>
                  <a:pt x="28311" y="1701"/>
                  <a:pt x="28292" y="1701"/>
                </a:cubicBezTo>
                <a:cubicBezTo>
                  <a:pt x="28290" y="1701"/>
                  <a:pt x="28288" y="1701"/>
                  <a:pt x="28286" y="1702"/>
                </a:cubicBezTo>
                <a:cubicBezTo>
                  <a:pt x="28279" y="1717"/>
                  <a:pt x="28361" y="1919"/>
                  <a:pt x="28331" y="1934"/>
                </a:cubicBezTo>
                <a:cubicBezTo>
                  <a:pt x="28327" y="1936"/>
                  <a:pt x="28323" y="1937"/>
                  <a:pt x="28320" y="1937"/>
                </a:cubicBezTo>
                <a:cubicBezTo>
                  <a:pt x="28295" y="1937"/>
                  <a:pt x="28274" y="1899"/>
                  <a:pt x="28241" y="1867"/>
                </a:cubicBezTo>
                <a:cubicBezTo>
                  <a:pt x="28200" y="1833"/>
                  <a:pt x="28166" y="1799"/>
                  <a:pt x="28148" y="1799"/>
                </a:cubicBezTo>
                <a:cubicBezTo>
                  <a:pt x="28147" y="1799"/>
                  <a:pt x="28145" y="1799"/>
                  <a:pt x="28144" y="1800"/>
                </a:cubicBezTo>
                <a:cubicBezTo>
                  <a:pt x="28114" y="1815"/>
                  <a:pt x="28182" y="2024"/>
                  <a:pt x="28152" y="2032"/>
                </a:cubicBezTo>
                <a:cubicBezTo>
                  <a:pt x="28150" y="2032"/>
                  <a:pt x="28149" y="2033"/>
                  <a:pt x="28148" y="2033"/>
                </a:cubicBezTo>
                <a:cubicBezTo>
                  <a:pt x="28132" y="2033"/>
                  <a:pt x="28104" y="1991"/>
                  <a:pt x="28069" y="1949"/>
                </a:cubicBezTo>
                <a:cubicBezTo>
                  <a:pt x="28039" y="1904"/>
                  <a:pt x="28002" y="1867"/>
                  <a:pt x="27987" y="1867"/>
                </a:cubicBezTo>
                <a:lnTo>
                  <a:pt x="27987" y="1867"/>
                </a:lnTo>
                <a:cubicBezTo>
                  <a:pt x="27979" y="1874"/>
                  <a:pt x="28002" y="2092"/>
                  <a:pt x="27979" y="2099"/>
                </a:cubicBezTo>
                <a:cubicBezTo>
                  <a:pt x="27977" y="2100"/>
                  <a:pt x="27975" y="2100"/>
                  <a:pt x="27974" y="2100"/>
                </a:cubicBezTo>
                <a:cubicBezTo>
                  <a:pt x="27947" y="2100"/>
                  <a:pt x="27932" y="2051"/>
                  <a:pt x="27904" y="2002"/>
                </a:cubicBezTo>
                <a:cubicBezTo>
                  <a:pt x="27874" y="1957"/>
                  <a:pt x="27844" y="1912"/>
                  <a:pt x="27829" y="1912"/>
                </a:cubicBezTo>
                <a:cubicBezTo>
                  <a:pt x="27807" y="1919"/>
                  <a:pt x="27829" y="2129"/>
                  <a:pt x="27807" y="2137"/>
                </a:cubicBezTo>
                <a:cubicBezTo>
                  <a:pt x="27806" y="2137"/>
                  <a:pt x="27804" y="2138"/>
                  <a:pt x="27803" y="2138"/>
                </a:cubicBezTo>
                <a:cubicBezTo>
                  <a:pt x="27787" y="2138"/>
                  <a:pt x="27760" y="2095"/>
                  <a:pt x="27732" y="2047"/>
                </a:cubicBezTo>
                <a:cubicBezTo>
                  <a:pt x="27702" y="1994"/>
                  <a:pt x="27672" y="1949"/>
                  <a:pt x="27664" y="1949"/>
                </a:cubicBezTo>
                <a:lnTo>
                  <a:pt x="27664" y="1949"/>
                </a:lnTo>
                <a:cubicBezTo>
                  <a:pt x="27649" y="1949"/>
                  <a:pt x="27672" y="2174"/>
                  <a:pt x="27642" y="2182"/>
                </a:cubicBezTo>
                <a:cubicBezTo>
                  <a:pt x="27640" y="2182"/>
                  <a:pt x="27639" y="2183"/>
                  <a:pt x="27637" y="2183"/>
                </a:cubicBezTo>
                <a:cubicBezTo>
                  <a:pt x="27616" y="2183"/>
                  <a:pt x="27595" y="2141"/>
                  <a:pt x="27567" y="2099"/>
                </a:cubicBezTo>
                <a:cubicBezTo>
                  <a:pt x="27534" y="2060"/>
                  <a:pt x="27507" y="2014"/>
                  <a:pt x="27490" y="2014"/>
                </a:cubicBezTo>
                <a:cubicBezTo>
                  <a:pt x="27488" y="2014"/>
                  <a:pt x="27486" y="2015"/>
                  <a:pt x="27484" y="2017"/>
                </a:cubicBezTo>
                <a:cubicBezTo>
                  <a:pt x="27477" y="2024"/>
                  <a:pt x="27522" y="2234"/>
                  <a:pt x="27499" y="2242"/>
                </a:cubicBezTo>
                <a:cubicBezTo>
                  <a:pt x="27496" y="2244"/>
                  <a:pt x="27493" y="2245"/>
                  <a:pt x="27490" y="2245"/>
                </a:cubicBezTo>
                <a:cubicBezTo>
                  <a:pt x="27469" y="2245"/>
                  <a:pt x="27442" y="2207"/>
                  <a:pt x="27410" y="2174"/>
                </a:cubicBezTo>
                <a:cubicBezTo>
                  <a:pt x="27368" y="2140"/>
                  <a:pt x="27334" y="2106"/>
                  <a:pt x="27317" y="2106"/>
                </a:cubicBezTo>
                <a:cubicBezTo>
                  <a:pt x="27315" y="2106"/>
                  <a:pt x="27313" y="2106"/>
                  <a:pt x="27312" y="2107"/>
                </a:cubicBezTo>
                <a:cubicBezTo>
                  <a:pt x="27297" y="2114"/>
                  <a:pt x="27402" y="2309"/>
                  <a:pt x="27380" y="2324"/>
                </a:cubicBezTo>
                <a:cubicBezTo>
                  <a:pt x="27376" y="2327"/>
                  <a:pt x="27372" y="2328"/>
                  <a:pt x="27368" y="2328"/>
                </a:cubicBezTo>
                <a:cubicBezTo>
                  <a:pt x="27345" y="2328"/>
                  <a:pt x="27313" y="2297"/>
                  <a:pt x="27275" y="2272"/>
                </a:cubicBezTo>
                <a:cubicBezTo>
                  <a:pt x="27238" y="2247"/>
                  <a:pt x="27201" y="2223"/>
                  <a:pt x="27185" y="2223"/>
                </a:cubicBezTo>
                <a:cubicBezTo>
                  <a:pt x="27181" y="2223"/>
                  <a:pt x="27179" y="2224"/>
                  <a:pt x="27177" y="2227"/>
                </a:cubicBezTo>
                <a:cubicBezTo>
                  <a:pt x="27162" y="2234"/>
                  <a:pt x="27297" y="2407"/>
                  <a:pt x="27275" y="2429"/>
                </a:cubicBezTo>
                <a:cubicBezTo>
                  <a:pt x="27271" y="2434"/>
                  <a:pt x="27267" y="2436"/>
                  <a:pt x="27262" y="2436"/>
                </a:cubicBezTo>
                <a:cubicBezTo>
                  <a:pt x="27243" y="2436"/>
                  <a:pt x="27211" y="2409"/>
                  <a:pt x="27170" y="2392"/>
                </a:cubicBezTo>
                <a:cubicBezTo>
                  <a:pt x="27129" y="2374"/>
                  <a:pt x="27088" y="2357"/>
                  <a:pt x="27069" y="2357"/>
                </a:cubicBezTo>
                <a:cubicBezTo>
                  <a:pt x="27063" y="2357"/>
                  <a:pt x="27059" y="2358"/>
                  <a:pt x="27057" y="2362"/>
                </a:cubicBezTo>
                <a:cubicBezTo>
                  <a:pt x="27057" y="2369"/>
                  <a:pt x="27207" y="2527"/>
                  <a:pt x="27192" y="2549"/>
                </a:cubicBezTo>
                <a:cubicBezTo>
                  <a:pt x="27188" y="2555"/>
                  <a:pt x="27183" y="2557"/>
                  <a:pt x="27175" y="2557"/>
                </a:cubicBezTo>
                <a:cubicBezTo>
                  <a:pt x="27154" y="2557"/>
                  <a:pt x="27119" y="2538"/>
                  <a:pt x="27080" y="2527"/>
                </a:cubicBezTo>
                <a:cubicBezTo>
                  <a:pt x="27040" y="2515"/>
                  <a:pt x="26999" y="2499"/>
                  <a:pt x="26979" y="2499"/>
                </a:cubicBezTo>
                <a:cubicBezTo>
                  <a:pt x="26973" y="2499"/>
                  <a:pt x="26969" y="2501"/>
                  <a:pt x="26967" y="2504"/>
                </a:cubicBezTo>
                <a:cubicBezTo>
                  <a:pt x="26960" y="2512"/>
                  <a:pt x="27125" y="2654"/>
                  <a:pt x="27110" y="2676"/>
                </a:cubicBezTo>
                <a:cubicBezTo>
                  <a:pt x="27107" y="2683"/>
                  <a:pt x="27101" y="2686"/>
                  <a:pt x="27092" y="2686"/>
                </a:cubicBezTo>
                <a:cubicBezTo>
                  <a:pt x="27070" y="2686"/>
                  <a:pt x="27034" y="2672"/>
                  <a:pt x="26997" y="2661"/>
                </a:cubicBezTo>
                <a:cubicBezTo>
                  <a:pt x="26959" y="2650"/>
                  <a:pt x="26921" y="2643"/>
                  <a:pt x="26900" y="2643"/>
                </a:cubicBezTo>
                <a:cubicBezTo>
                  <a:pt x="26892" y="2643"/>
                  <a:pt x="26887" y="2644"/>
                  <a:pt x="26885" y="2646"/>
                </a:cubicBezTo>
                <a:cubicBezTo>
                  <a:pt x="26877" y="2661"/>
                  <a:pt x="27050" y="2796"/>
                  <a:pt x="27042" y="2819"/>
                </a:cubicBezTo>
                <a:cubicBezTo>
                  <a:pt x="27038" y="2826"/>
                  <a:pt x="27030" y="2829"/>
                  <a:pt x="27020" y="2829"/>
                </a:cubicBezTo>
                <a:cubicBezTo>
                  <a:pt x="26998" y="2829"/>
                  <a:pt x="26966" y="2816"/>
                  <a:pt x="26930" y="2811"/>
                </a:cubicBezTo>
                <a:cubicBezTo>
                  <a:pt x="26894" y="2806"/>
                  <a:pt x="26854" y="2797"/>
                  <a:pt x="26830" y="2797"/>
                </a:cubicBezTo>
                <a:cubicBezTo>
                  <a:pt x="26820" y="2797"/>
                  <a:pt x="26812" y="2799"/>
                  <a:pt x="26810" y="2804"/>
                </a:cubicBezTo>
                <a:cubicBezTo>
                  <a:pt x="26802" y="2819"/>
                  <a:pt x="26982" y="2939"/>
                  <a:pt x="26975" y="2969"/>
                </a:cubicBezTo>
                <a:cubicBezTo>
                  <a:pt x="26973" y="2971"/>
                  <a:pt x="26967" y="2972"/>
                  <a:pt x="26958" y="2972"/>
                </a:cubicBezTo>
                <a:cubicBezTo>
                  <a:pt x="26936" y="2972"/>
                  <a:pt x="26897" y="2967"/>
                  <a:pt x="26855" y="2961"/>
                </a:cubicBezTo>
                <a:cubicBezTo>
                  <a:pt x="26819" y="2956"/>
                  <a:pt x="26783" y="2947"/>
                  <a:pt x="26761" y="2947"/>
                </a:cubicBezTo>
                <a:cubicBezTo>
                  <a:pt x="26751" y="2947"/>
                  <a:pt x="26745" y="2949"/>
                  <a:pt x="26743" y="2954"/>
                </a:cubicBezTo>
                <a:cubicBezTo>
                  <a:pt x="26735" y="2969"/>
                  <a:pt x="26907" y="3104"/>
                  <a:pt x="26900" y="3126"/>
                </a:cubicBezTo>
                <a:cubicBezTo>
                  <a:pt x="26895" y="3133"/>
                  <a:pt x="26887" y="3136"/>
                  <a:pt x="26877" y="3136"/>
                </a:cubicBezTo>
                <a:cubicBezTo>
                  <a:pt x="26853" y="3136"/>
                  <a:pt x="26817" y="3122"/>
                  <a:pt x="26780" y="3111"/>
                </a:cubicBezTo>
                <a:cubicBezTo>
                  <a:pt x="26741" y="3094"/>
                  <a:pt x="26701" y="3086"/>
                  <a:pt x="26681" y="3086"/>
                </a:cubicBezTo>
                <a:cubicBezTo>
                  <a:pt x="26674" y="3086"/>
                  <a:pt x="26669" y="3087"/>
                  <a:pt x="26668" y="3089"/>
                </a:cubicBezTo>
                <a:cubicBezTo>
                  <a:pt x="26660" y="3104"/>
                  <a:pt x="26810" y="3261"/>
                  <a:pt x="26795" y="3284"/>
                </a:cubicBezTo>
                <a:cubicBezTo>
                  <a:pt x="26790" y="3288"/>
                  <a:pt x="26785" y="3290"/>
                  <a:pt x="26779" y="3290"/>
                </a:cubicBezTo>
                <a:cubicBezTo>
                  <a:pt x="26756" y="3290"/>
                  <a:pt x="26725" y="3262"/>
                  <a:pt x="26690" y="3239"/>
                </a:cubicBezTo>
                <a:cubicBezTo>
                  <a:pt x="26643" y="3218"/>
                  <a:pt x="26602" y="3192"/>
                  <a:pt x="26589" y="3192"/>
                </a:cubicBezTo>
                <a:cubicBezTo>
                  <a:pt x="26587" y="3192"/>
                  <a:pt x="26586" y="3193"/>
                  <a:pt x="26585" y="3194"/>
                </a:cubicBezTo>
                <a:cubicBezTo>
                  <a:pt x="26570" y="3201"/>
                  <a:pt x="26653" y="3403"/>
                  <a:pt x="26630" y="3418"/>
                </a:cubicBezTo>
                <a:cubicBezTo>
                  <a:pt x="26627" y="3420"/>
                  <a:pt x="26625" y="3421"/>
                  <a:pt x="26622" y="3421"/>
                </a:cubicBezTo>
                <a:cubicBezTo>
                  <a:pt x="26602" y="3421"/>
                  <a:pt x="26582" y="3376"/>
                  <a:pt x="26555" y="3336"/>
                </a:cubicBezTo>
                <a:cubicBezTo>
                  <a:pt x="26527" y="3294"/>
                  <a:pt x="26499" y="3245"/>
                  <a:pt x="26483" y="3245"/>
                </a:cubicBezTo>
                <a:cubicBezTo>
                  <a:pt x="26482" y="3245"/>
                  <a:pt x="26481" y="3246"/>
                  <a:pt x="26480" y="3246"/>
                </a:cubicBezTo>
                <a:cubicBezTo>
                  <a:pt x="26465" y="3254"/>
                  <a:pt x="26465" y="3463"/>
                  <a:pt x="26443" y="3471"/>
                </a:cubicBezTo>
                <a:cubicBezTo>
                  <a:pt x="26420" y="3471"/>
                  <a:pt x="26390" y="3261"/>
                  <a:pt x="26375" y="3254"/>
                </a:cubicBezTo>
                <a:cubicBezTo>
                  <a:pt x="26353" y="3254"/>
                  <a:pt x="26345" y="3306"/>
                  <a:pt x="26330" y="3358"/>
                </a:cubicBezTo>
                <a:cubicBezTo>
                  <a:pt x="26316" y="3408"/>
                  <a:pt x="26309" y="3464"/>
                  <a:pt x="26295" y="3464"/>
                </a:cubicBezTo>
                <a:cubicBezTo>
                  <a:pt x="26295" y="3464"/>
                  <a:pt x="26294" y="3464"/>
                  <a:pt x="26293" y="3463"/>
                </a:cubicBezTo>
                <a:cubicBezTo>
                  <a:pt x="26285" y="3463"/>
                  <a:pt x="26270" y="3246"/>
                  <a:pt x="26248" y="3246"/>
                </a:cubicBezTo>
                <a:cubicBezTo>
                  <a:pt x="26225" y="3246"/>
                  <a:pt x="26218" y="3298"/>
                  <a:pt x="26203" y="3351"/>
                </a:cubicBezTo>
                <a:cubicBezTo>
                  <a:pt x="26189" y="3400"/>
                  <a:pt x="26168" y="3449"/>
                  <a:pt x="26160" y="3449"/>
                </a:cubicBezTo>
                <a:cubicBezTo>
                  <a:pt x="26159" y="3449"/>
                  <a:pt x="26158" y="3449"/>
                  <a:pt x="26158" y="3448"/>
                </a:cubicBezTo>
                <a:cubicBezTo>
                  <a:pt x="26143" y="3448"/>
                  <a:pt x="26135" y="3231"/>
                  <a:pt x="26113" y="3231"/>
                </a:cubicBezTo>
                <a:cubicBezTo>
                  <a:pt x="26083" y="3231"/>
                  <a:pt x="26060" y="3441"/>
                  <a:pt x="26038" y="3441"/>
                </a:cubicBezTo>
                <a:cubicBezTo>
                  <a:pt x="26016" y="3441"/>
                  <a:pt x="26008" y="3388"/>
                  <a:pt x="25993" y="3336"/>
                </a:cubicBezTo>
                <a:cubicBezTo>
                  <a:pt x="25978" y="3284"/>
                  <a:pt x="25971" y="3231"/>
                  <a:pt x="25956" y="3231"/>
                </a:cubicBezTo>
                <a:cubicBezTo>
                  <a:pt x="25948" y="3239"/>
                  <a:pt x="25948" y="3448"/>
                  <a:pt x="25926" y="3456"/>
                </a:cubicBezTo>
                <a:cubicBezTo>
                  <a:pt x="25924" y="3456"/>
                  <a:pt x="25923" y="3457"/>
                  <a:pt x="25921" y="3457"/>
                </a:cubicBezTo>
                <a:cubicBezTo>
                  <a:pt x="25900" y="3457"/>
                  <a:pt x="25879" y="3408"/>
                  <a:pt x="25851" y="3366"/>
                </a:cubicBezTo>
                <a:cubicBezTo>
                  <a:pt x="25823" y="3324"/>
                  <a:pt x="25795" y="3283"/>
                  <a:pt x="25779" y="3283"/>
                </a:cubicBezTo>
                <a:cubicBezTo>
                  <a:pt x="25778" y="3283"/>
                  <a:pt x="25777" y="3283"/>
                  <a:pt x="25776" y="3284"/>
                </a:cubicBezTo>
                <a:cubicBezTo>
                  <a:pt x="25753" y="3291"/>
                  <a:pt x="25813" y="3501"/>
                  <a:pt x="25783" y="3508"/>
                </a:cubicBezTo>
                <a:cubicBezTo>
                  <a:pt x="25780" y="3510"/>
                  <a:pt x="25777" y="3511"/>
                  <a:pt x="25774" y="3511"/>
                </a:cubicBezTo>
                <a:cubicBezTo>
                  <a:pt x="25752" y="3511"/>
                  <a:pt x="25726" y="3473"/>
                  <a:pt x="25693" y="3441"/>
                </a:cubicBezTo>
                <a:cubicBezTo>
                  <a:pt x="25652" y="3407"/>
                  <a:pt x="25617" y="3372"/>
                  <a:pt x="25600" y="3372"/>
                </a:cubicBezTo>
                <a:cubicBezTo>
                  <a:pt x="25599" y="3372"/>
                  <a:pt x="25597" y="3373"/>
                  <a:pt x="25596" y="3373"/>
                </a:cubicBezTo>
                <a:cubicBezTo>
                  <a:pt x="25581" y="3381"/>
                  <a:pt x="25671" y="3576"/>
                  <a:pt x="25641" y="3598"/>
                </a:cubicBezTo>
                <a:cubicBezTo>
                  <a:pt x="25637" y="3601"/>
                  <a:pt x="25634" y="3602"/>
                  <a:pt x="25630" y="3602"/>
                </a:cubicBezTo>
                <a:cubicBezTo>
                  <a:pt x="25609" y="3602"/>
                  <a:pt x="25581" y="3570"/>
                  <a:pt x="25543" y="3538"/>
                </a:cubicBezTo>
                <a:cubicBezTo>
                  <a:pt x="25502" y="3511"/>
                  <a:pt x="25461" y="3477"/>
                  <a:pt x="25449" y="3477"/>
                </a:cubicBezTo>
                <a:cubicBezTo>
                  <a:pt x="25447" y="3477"/>
                  <a:pt x="25447" y="3478"/>
                  <a:pt x="25446" y="3478"/>
                </a:cubicBezTo>
                <a:cubicBezTo>
                  <a:pt x="25438" y="3493"/>
                  <a:pt x="25536" y="3688"/>
                  <a:pt x="25513" y="3703"/>
                </a:cubicBezTo>
                <a:cubicBezTo>
                  <a:pt x="25508" y="3707"/>
                  <a:pt x="25502" y="3709"/>
                  <a:pt x="25496" y="3709"/>
                </a:cubicBezTo>
                <a:cubicBezTo>
                  <a:pt x="25472" y="3709"/>
                  <a:pt x="25445" y="3675"/>
                  <a:pt x="25408" y="3651"/>
                </a:cubicBezTo>
                <a:cubicBezTo>
                  <a:pt x="25368" y="3624"/>
                  <a:pt x="25322" y="3597"/>
                  <a:pt x="25307" y="3597"/>
                </a:cubicBezTo>
                <a:cubicBezTo>
                  <a:pt x="25306" y="3597"/>
                  <a:pt x="25304" y="3597"/>
                  <a:pt x="25303" y="3598"/>
                </a:cubicBezTo>
                <a:cubicBezTo>
                  <a:pt x="25296" y="3606"/>
                  <a:pt x="25401" y="3801"/>
                  <a:pt x="25371" y="3823"/>
                </a:cubicBezTo>
                <a:cubicBezTo>
                  <a:pt x="25367" y="3825"/>
                  <a:pt x="25364" y="3827"/>
                  <a:pt x="25360" y="3827"/>
                </a:cubicBezTo>
                <a:cubicBezTo>
                  <a:pt x="25339" y="3827"/>
                  <a:pt x="25312" y="3795"/>
                  <a:pt x="25274" y="3763"/>
                </a:cubicBezTo>
                <a:cubicBezTo>
                  <a:pt x="25233" y="3736"/>
                  <a:pt x="25187" y="3710"/>
                  <a:pt x="25172" y="3710"/>
                </a:cubicBezTo>
                <a:cubicBezTo>
                  <a:pt x="25171" y="3710"/>
                  <a:pt x="25169" y="3710"/>
                  <a:pt x="25169" y="3711"/>
                </a:cubicBezTo>
                <a:cubicBezTo>
                  <a:pt x="25161" y="3718"/>
                  <a:pt x="25259" y="3913"/>
                  <a:pt x="25236" y="3936"/>
                </a:cubicBezTo>
                <a:cubicBezTo>
                  <a:pt x="25233" y="3938"/>
                  <a:pt x="25230" y="3939"/>
                  <a:pt x="25226" y="3939"/>
                </a:cubicBezTo>
                <a:cubicBezTo>
                  <a:pt x="25203" y="3939"/>
                  <a:pt x="25171" y="3901"/>
                  <a:pt x="25139" y="3868"/>
                </a:cubicBezTo>
                <a:cubicBezTo>
                  <a:pt x="25104" y="3841"/>
                  <a:pt x="25064" y="3807"/>
                  <a:pt x="25051" y="3807"/>
                </a:cubicBezTo>
                <a:cubicBezTo>
                  <a:pt x="25050" y="3807"/>
                  <a:pt x="25049" y="3807"/>
                  <a:pt x="25049" y="3808"/>
                </a:cubicBezTo>
                <a:cubicBezTo>
                  <a:pt x="25041" y="3816"/>
                  <a:pt x="25124" y="4018"/>
                  <a:pt x="25101" y="4033"/>
                </a:cubicBezTo>
                <a:cubicBezTo>
                  <a:pt x="25098" y="4035"/>
                  <a:pt x="25095" y="4036"/>
                  <a:pt x="25092" y="4036"/>
                </a:cubicBezTo>
                <a:cubicBezTo>
                  <a:pt x="25070" y="4036"/>
                  <a:pt x="25043" y="3998"/>
                  <a:pt x="25004" y="3966"/>
                </a:cubicBezTo>
                <a:cubicBezTo>
                  <a:pt x="24969" y="3931"/>
                  <a:pt x="24929" y="3897"/>
                  <a:pt x="24917" y="3897"/>
                </a:cubicBezTo>
                <a:cubicBezTo>
                  <a:pt x="24915" y="3897"/>
                  <a:pt x="24914" y="3897"/>
                  <a:pt x="24914" y="3898"/>
                </a:cubicBezTo>
                <a:cubicBezTo>
                  <a:pt x="24899" y="3906"/>
                  <a:pt x="24974" y="4115"/>
                  <a:pt x="24951" y="4130"/>
                </a:cubicBezTo>
                <a:cubicBezTo>
                  <a:pt x="24949" y="4132"/>
                  <a:pt x="24946" y="4133"/>
                  <a:pt x="24943" y="4133"/>
                </a:cubicBezTo>
                <a:cubicBezTo>
                  <a:pt x="24921" y="4133"/>
                  <a:pt x="24894" y="4088"/>
                  <a:pt x="24861" y="4055"/>
                </a:cubicBezTo>
                <a:cubicBezTo>
                  <a:pt x="24820" y="4021"/>
                  <a:pt x="24785" y="3987"/>
                  <a:pt x="24774" y="3987"/>
                </a:cubicBezTo>
                <a:cubicBezTo>
                  <a:pt x="24773" y="3987"/>
                  <a:pt x="24772" y="3987"/>
                  <a:pt x="24771" y="3988"/>
                </a:cubicBezTo>
                <a:cubicBezTo>
                  <a:pt x="24756" y="3988"/>
                  <a:pt x="24824" y="4198"/>
                  <a:pt x="24794" y="4213"/>
                </a:cubicBezTo>
                <a:cubicBezTo>
                  <a:pt x="24791" y="4215"/>
                  <a:pt x="24788" y="4215"/>
                  <a:pt x="24786" y="4215"/>
                </a:cubicBezTo>
                <a:cubicBezTo>
                  <a:pt x="24766" y="4215"/>
                  <a:pt x="24744" y="4171"/>
                  <a:pt x="24711" y="4138"/>
                </a:cubicBezTo>
                <a:cubicBezTo>
                  <a:pt x="24674" y="4093"/>
                  <a:pt x="24636" y="4055"/>
                  <a:pt x="24629" y="4055"/>
                </a:cubicBezTo>
                <a:lnTo>
                  <a:pt x="24629" y="4055"/>
                </a:lnTo>
                <a:cubicBezTo>
                  <a:pt x="24614" y="4063"/>
                  <a:pt x="24659" y="4273"/>
                  <a:pt x="24636" y="4288"/>
                </a:cubicBezTo>
                <a:cubicBezTo>
                  <a:pt x="24634" y="4288"/>
                  <a:pt x="24633" y="4289"/>
                  <a:pt x="24631" y="4289"/>
                </a:cubicBezTo>
                <a:cubicBezTo>
                  <a:pt x="24604" y="4289"/>
                  <a:pt x="24590" y="4240"/>
                  <a:pt x="24561" y="4198"/>
                </a:cubicBezTo>
                <a:cubicBezTo>
                  <a:pt x="24534" y="4156"/>
                  <a:pt x="24506" y="4115"/>
                  <a:pt x="24490" y="4115"/>
                </a:cubicBezTo>
                <a:cubicBezTo>
                  <a:pt x="24489" y="4115"/>
                  <a:pt x="24488" y="4115"/>
                  <a:pt x="24487" y="4115"/>
                </a:cubicBezTo>
                <a:cubicBezTo>
                  <a:pt x="24479" y="4123"/>
                  <a:pt x="24502" y="4333"/>
                  <a:pt x="24479" y="4340"/>
                </a:cubicBezTo>
                <a:cubicBezTo>
                  <a:pt x="24478" y="4341"/>
                  <a:pt x="24476" y="4341"/>
                  <a:pt x="24475" y="4341"/>
                </a:cubicBezTo>
                <a:cubicBezTo>
                  <a:pt x="24455" y="4341"/>
                  <a:pt x="24440" y="4292"/>
                  <a:pt x="24412" y="4243"/>
                </a:cubicBezTo>
                <a:cubicBezTo>
                  <a:pt x="24389" y="4198"/>
                  <a:pt x="24359" y="4153"/>
                  <a:pt x="24352" y="4153"/>
                </a:cubicBezTo>
                <a:cubicBezTo>
                  <a:pt x="24337" y="4153"/>
                  <a:pt x="24352" y="4370"/>
                  <a:pt x="24329" y="4378"/>
                </a:cubicBezTo>
                <a:cubicBezTo>
                  <a:pt x="24328" y="4378"/>
                  <a:pt x="24326" y="4378"/>
                  <a:pt x="24325" y="4378"/>
                </a:cubicBezTo>
                <a:cubicBezTo>
                  <a:pt x="24304" y="4378"/>
                  <a:pt x="24283" y="4330"/>
                  <a:pt x="24262" y="4288"/>
                </a:cubicBezTo>
                <a:cubicBezTo>
                  <a:pt x="24232" y="4235"/>
                  <a:pt x="24202" y="4190"/>
                  <a:pt x="24194" y="4190"/>
                </a:cubicBezTo>
                <a:lnTo>
                  <a:pt x="24194" y="4190"/>
                </a:lnTo>
                <a:cubicBezTo>
                  <a:pt x="24179" y="4190"/>
                  <a:pt x="24224" y="4408"/>
                  <a:pt x="24194" y="4415"/>
                </a:cubicBezTo>
                <a:cubicBezTo>
                  <a:pt x="24190" y="4417"/>
                  <a:pt x="24186" y="4418"/>
                  <a:pt x="24183" y="4418"/>
                </a:cubicBezTo>
                <a:cubicBezTo>
                  <a:pt x="24160" y="4418"/>
                  <a:pt x="24144" y="4379"/>
                  <a:pt x="24112" y="4340"/>
                </a:cubicBezTo>
                <a:cubicBezTo>
                  <a:pt x="24077" y="4306"/>
                  <a:pt x="24042" y="4264"/>
                  <a:pt x="24032" y="4264"/>
                </a:cubicBezTo>
                <a:cubicBezTo>
                  <a:pt x="24031" y="4264"/>
                  <a:pt x="24030" y="4265"/>
                  <a:pt x="24029" y="4265"/>
                </a:cubicBezTo>
                <a:cubicBezTo>
                  <a:pt x="24014" y="4273"/>
                  <a:pt x="24112" y="4468"/>
                  <a:pt x="24089" y="4483"/>
                </a:cubicBezTo>
                <a:cubicBezTo>
                  <a:pt x="24086" y="4485"/>
                  <a:pt x="24082" y="4486"/>
                  <a:pt x="24078" y="4486"/>
                </a:cubicBezTo>
                <a:cubicBezTo>
                  <a:pt x="24057" y="4486"/>
                  <a:pt x="24030" y="4455"/>
                  <a:pt x="23992" y="4430"/>
                </a:cubicBezTo>
                <a:cubicBezTo>
                  <a:pt x="23952" y="4403"/>
                  <a:pt x="23905" y="4377"/>
                  <a:pt x="23891" y="4377"/>
                </a:cubicBezTo>
                <a:cubicBezTo>
                  <a:pt x="23889" y="4377"/>
                  <a:pt x="23888" y="4377"/>
                  <a:pt x="23887" y="4378"/>
                </a:cubicBezTo>
                <a:cubicBezTo>
                  <a:pt x="23879" y="4393"/>
                  <a:pt x="24022" y="4550"/>
                  <a:pt x="24007" y="4565"/>
                </a:cubicBezTo>
                <a:cubicBezTo>
                  <a:pt x="24003" y="4571"/>
                  <a:pt x="23998" y="4573"/>
                  <a:pt x="23992" y="4573"/>
                </a:cubicBezTo>
                <a:cubicBezTo>
                  <a:pt x="23972" y="4573"/>
                  <a:pt x="23941" y="4552"/>
                  <a:pt x="23902" y="4535"/>
                </a:cubicBezTo>
                <a:cubicBezTo>
                  <a:pt x="23859" y="4517"/>
                  <a:pt x="23816" y="4503"/>
                  <a:pt x="23802" y="4503"/>
                </a:cubicBezTo>
                <a:cubicBezTo>
                  <a:pt x="23799" y="4503"/>
                  <a:pt x="23797" y="4504"/>
                  <a:pt x="23797" y="4505"/>
                </a:cubicBezTo>
                <a:cubicBezTo>
                  <a:pt x="23790" y="4513"/>
                  <a:pt x="23954" y="4655"/>
                  <a:pt x="23939" y="4678"/>
                </a:cubicBezTo>
                <a:cubicBezTo>
                  <a:pt x="23936" y="4683"/>
                  <a:pt x="23930" y="4686"/>
                  <a:pt x="23923" y="4686"/>
                </a:cubicBezTo>
                <a:cubicBezTo>
                  <a:pt x="23901" y="4686"/>
                  <a:pt x="23866" y="4664"/>
                  <a:pt x="23827" y="4648"/>
                </a:cubicBezTo>
                <a:cubicBezTo>
                  <a:pt x="23790" y="4635"/>
                  <a:pt x="23749" y="4623"/>
                  <a:pt x="23730" y="4623"/>
                </a:cubicBezTo>
                <a:cubicBezTo>
                  <a:pt x="23726" y="4623"/>
                  <a:pt x="23723" y="4624"/>
                  <a:pt x="23722" y="4625"/>
                </a:cubicBezTo>
                <a:cubicBezTo>
                  <a:pt x="23715" y="4633"/>
                  <a:pt x="23879" y="4782"/>
                  <a:pt x="23864" y="4797"/>
                </a:cubicBezTo>
                <a:cubicBezTo>
                  <a:pt x="23861" y="4802"/>
                  <a:pt x="23857" y="4804"/>
                  <a:pt x="23851" y="4804"/>
                </a:cubicBezTo>
                <a:cubicBezTo>
                  <a:pt x="23830" y="4804"/>
                  <a:pt x="23795" y="4778"/>
                  <a:pt x="23760" y="4760"/>
                </a:cubicBezTo>
                <a:cubicBezTo>
                  <a:pt x="23716" y="4741"/>
                  <a:pt x="23673" y="4728"/>
                  <a:pt x="23655" y="4728"/>
                </a:cubicBezTo>
                <a:cubicBezTo>
                  <a:pt x="23651" y="4728"/>
                  <a:pt x="23648" y="4729"/>
                  <a:pt x="23647" y="4730"/>
                </a:cubicBezTo>
                <a:cubicBezTo>
                  <a:pt x="23647" y="4738"/>
                  <a:pt x="23782" y="4902"/>
                  <a:pt x="23767" y="4925"/>
                </a:cubicBezTo>
                <a:cubicBezTo>
                  <a:pt x="23765" y="4927"/>
                  <a:pt x="23763" y="4928"/>
                  <a:pt x="23760" y="4928"/>
                </a:cubicBezTo>
                <a:cubicBezTo>
                  <a:pt x="23742" y="4928"/>
                  <a:pt x="23708" y="4891"/>
                  <a:pt x="23670" y="4865"/>
                </a:cubicBezTo>
                <a:cubicBezTo>
                  <a:pt x="23632" y="4827"/>
                  <a:pt x="23587" y="4797"/>
                  <a:pt x="23580" y="4797"/>
                </a:cubicBezTo>
                <a:lnTo>
                  <a:pt x="23580" y="4797"/>
                </a:lnTo>
                <a:cubicBezTo>
                  <a:pt x="23565" y="4805"/>
                  <a:pt x="23625" y="5015"/>
                  <a:pt x="23610" y="5022"/>
                </a:cubicBezTo>
                <a:cubicBezTo>
                  <a:pt x="23587" y="4992"/>
                  <a:pt x="23572" y="4955"/>
                  <a:pt x="23565" y="4925"/>
                </a:cubicBezTo>
                <a:cubicBezTo>
                  <a:pt x="23557" y="4887"/>
                  <a:pt x="23542" y="4850"/>
                  <a:pt x="23520" y="4820"/>
                </a:cubicBezTo>
                <a:cubicBezTo>
                  <a:pt x="23505" y="4820"/>
                  <a:pt x="23505" y="5037"/>
                  <a:pt x="23490" y="5037"/>
                </a:cubicBezTo>
                <a:cubicBezTo>
                  <a:pt x="23475" y="5037"/>
                  <a:pt x="23475" y="4820"/>
                  <a:pt x="23460" y="4820"/>
                </a:cubicBezTo>
                <a:cubicBezTo>
                  <a:pt x="23445" y="4850"/>
                  <a:pt x="23430" y="4887"/>
                  <a:pt x="23422" y="4925"/>
                </a:cubicBezTo>
                <a:cubicBezTo>
                  <a:pt x="23415" y="4955"/>
                  <a:pt x="23407" y="4992"/>
                  <a:pt x="23385" y="5022"/>
                </a:cubicBezTo>
                <a:cubicBezTo>
                  <a:pt x="23377" y="5022"/>
                  <a:pt x="23392" y="4812"/>
                  <a:pt x="23385" y="4805"/>
                </a:cubicBezTo>
                <a:lnTo>
                  <a:pt x="23385" y="4805"/>
                </a:lnTo>
                <a:cubicBezTo>
                  <a:pt x="23362" y="4835"/>
                  <a:pt x="23347" y="4872"/>
                  <a:pt x="23340" y="4910"/>
                </a:cubicBezTo>
                <a:cubicBezTo>
                  <a:pt x="23332" y="4947"/>
                  <a:pt x="23317" y="4977"/>
                  <a:pt x="23302" y="5007"/>
                </a:cubicBezTo>
                <a:cubicBezTo>
                  <a:pt x="23287" y="5007"/>
                  <a:pt x="23302" y="4797"/>
                  <a:pt x="23295" y="4790"/>
                </a:cubicBezTo>
                <a:lnTo>
                  <a:pt x="23295" y="4790"/>
                </a:lnTo>
                <a:cubicBezTo>
                  <a:pt x="23272" y="4827"/>
                  <a:pt x="23265" y="4857"/>
                  <a:pt x="23257" y="4895"/>
                </a:cubicBezTo>
                <a:cubicBezTo>
                  <a:pt x="23257" y="4932"/>
                  <a:pt x="23242" y="4970"/>
                  <a:pt x="23227" y="5000"/>
                </a:cubicBezTo>
                <a:cubicBezTo>
                  <a:pt x="23212" y="5000"/>
                  <a:pt x="23197" y="4790"/>
                  <a:pt x="23182" y="4790"/>
                </a:cubicBezTo>
                <a:cubicBezTo>
                  <a:pt x="23167" y="4790"/>
                  <a:pt x="23160" y="5000"/>
                  <a:pt x="23137" y="5007"/>
                </a:cubicBezTo>
                <a:cubicBezTo>
                  <a:pt x="23122" y="5007"/>
                  <a:pt x="23115" y="4955"/>
                  <a:pt x="23100" y="4902"/>
                </a:cubicBezTo>
                <a:cubicBezTo>
                  <a:pt x="23085" y="4850"/>
                  <a:pt x="23070" y="4797"/>
                  <a:pt x="23063" y="4797"/>
                </a:cubicBezTo>
                <a:cubicBezTo>
                  <a:pt x="23048" y="4797"/>
                  <a:pt x="23055" y="5015"/>
                  <a:pt x="23033" y="5015"/>
                </a:cubicBezTo>
                <a:cubicBezTo>
                  <a:pt x="23031" y="5015"/>
                  <a:pt x="23030" y="5016"/>
                  <a:pt x="23028" y="5016"/>
                </a:cubicBezTo>
                <a:cubicBezTo>
                  <a:pt x="23009" y="5016"/>
                  <a:pt x="23001" y="4967"/>
                  <a:pt x="22980" y="4925"/>
                </a:cubicBezTo>
                <a:cubicBezTo>
                  <a:pt x="22966" y="4882"/>
                  <a:pt x="22945" y="4827"/>
                  <a:pt x="22930" y="4827"/>
                </a:cubicBezTo>
                <a:cubicBezTo>
                  <a:pt x="22929" y="4827"/>
                  <a:pt x="22928" y="4827"/>
                  <a:pt x="22928" y="4827"/>
                </a:cubicBezTo>
                <a:cubicBezTo>
                  <a:pt x="22920" y="4827"/>
                  <a:pt x="22958" y="5037"/>
                  <a:pt x="22935" y="5045"/>
                </a:cubicBezTo>
                <a:cubicBezTo>
                  <a:pt x="22934" y="5045"/>
                  <a:pt x="22933" y="5046"/>
                  <a:pt x="22932" y="5046"/>
                </a:cubicBezTo>
                <a:cubicBezTo>
                  <a:pt x="22917" y="5046"/>
                  <a:pt x="22895" y="5004"/>
                  <a:pt x="22868" y="4962"/>
                </a:cubicBezTo>
                <a:cubicBezTo>
                  <a:pt x="22841" y="4923"/>
                  <a:pt x="22815" y="4877"/>
                  <a:pt x="22799" y="4877"/>
                </a:cubicBezTo>
                <a:cubicBezTo>
                  <a:pt x="22796" y="4877"/>
                  <a:pt x="22794" y="4878"/>
                  <a:pt x="22793" y="4880"/>
                </a:cubicBezTo>
                <a:cubicBezTo>
                  <a:pt x="22785" y="4887"/>
                  <a:pt x="22875" y="5075"/>
                  <a:pt x="22860" y="5090"/>
                </a:cubicBezTo>
                <a:cubicBezTo>
                  <a:pt x="22859" y="5090"/>
                  <a:pt x="22857" y="5091"/>
                  <a:pt x="22856" y="5091"/>
                </a:cubicBezTo>
                <a:cubicBezTo>
                  <a:pt x="22839" y="5091"/>
                  <a:pt x="22804" y="5057"/>
                  <a:pt x="22763" y="5030"/>
                </a:cubicBezTo>
                <a:cubicBezTo>
                  <a:pt x="22722" y="4996"/>
                  <a:pt x="22687" y="4961"/>
                  <a:pt x="22675" y="4961"/>
                </a:cubicBezTo>
                <a:cubicBezTo>
                  <a:pt x="22674" y="4961"/>
                  <a:pt x="22673" y="4962"/>
                  <a:pt x="22673" y="4962"/>
                </a:cubicBezTo>
                <a:cubicBezTo>
                  <a:pt x="22665" y="4970"/>
                  <a:pt x="22808" y="5135"/>
                  <a:pt x="22793" y="5150"/>
                </a:cubicBezTo>
                <a:cubicBezTo>
                  <a:pt x="22755" y="5142"/>
                  <a:pt x="22725" y="5127"/>
                  <a:pt x="22695" y="5105"/>
                </a:cubicBezTo>
                <a:cubicBezTo>
                  <a:pt x="22665" y="5082"/>
                  <a:pt x="22635" y="5067"/>
                  <a:pt x="22598" y="5060"/>
                </a:cubicBezTo>
                <a:lnTo>
                  <a:pt x="22598" y="5060"/>
                </a:lnTo>
                <a:cubicBezTo>
                  <a:pt x="22590" y="5067"/>
                  <a:pt x="22770" y="5195"/>
                  <a:pt x="22763" y="5210"/>
                </a:cubicBezTo>
                <a:cubicBezTo>
                  <a:pt x="22725" y="5202"/>
                  <a:pt x="22688" y="5187"/>
                  <a:pt x="22658" y="5172"/>
                </a:cubicBezTo>
                <a:cubicBezTo>
                  <a:pt x="22628" y="5150"/>
                  <a:pt x="22590" y="5142"/>
                  <a:pt x="22553" y="5135"/>
                </a:cubicBezTo>
                <a:lnTo>
                  <a:pt x="22553" y="5135"/>
                </a:lnTo>
                <a:cubicBezTo>
                  <a:pt x="22553" y="5142"/>
                  <a:pt x="22725" y="5270"/>
                  <a:pt x="22718" y="5277"/>
                </a:cubicBezTo>
                <a:cubicBezTo>
                  <a:pt x="22717" y="5278"/>
                  <a:pt x="22715" y="5279"/>
                  <a:pt x="22713" y="5279"/>
                </a:cubicBezTo>
                <a:cubicBezTo>
                  <a:pt x="22698" y="5279"/>
                  <a:pt x="22659" y="5258"/>
                  <a:pt x="22620" y="5232"/>
                </a:cubicBezTo>
                <a:cubicBezTo>
                  <a:pt x="22590" y="5217"/>
                  <a:pt x="22553" y="5202"/>
                  <a:pt x="22515" y="5195"/>
                </a:cubicBezTo>
                <a:lnTo>
                  <a:pt x="22515" y="5195"/>
                </a:lnTo>
                <a:cubicBezTo>
                  <a:pt x="22508" y="5202"/>
                  <a:pt x="22673" y="5345"/>
                  <a:pt x="22658" y="5352"/>
                </a:cubicBezTo>
                <a:cubicBezTo>
                  <a:pt x="22657" y="5354"/>
                  <a:pt x="22655" y="5355"/>
                  <a:pt x="22652" y="5355"/>
                </a:cubicBezTo>
                <a:cubicBezTo>
                  <a:pt x="22639" y="5355"/>
                  <a:pt x="22606" y="5324"/>
                  <a:pt x="22568" y="5292"/>
                </a:cubicBezTo>
                <a:cubicBezTo>
                  <a:pt x="22545" y="5270"/>
                  <a:pt x="22515" y="5247"/>
                  <a:pt x="22478" y="5232"/>
                </a:cubicBezTo>
                <a:lnTo>
                  <a:pt x="22478" y="5232"/>
                </a:lnTo>
                <a:cubicBezTo>
                  <a:pt x="22470" y="5240"/>
                  <a:pt x="22583" y="5420"/>
                  <a:pt x="22575" y="5427"/>
                </a:cubicBezTo>
                <a:cubicBezTo>
                  <a:pt x="22545" y="5397"/>
                  <a:pt x="22530" y="5367"/>
                  <a:pt x="22508" y="5337"/>
                </a:cubicBezTo>
                <a:cubicBezTo>
                  <a:pt x="22493" y="5300"/>
                  <a:pt x="22478" y="5270"/>
                  <a:pt x="22448" y="5240"/>
                </a:cubicBezTo>
                <a:lnTo>
                  <a:pt x="22448" y="5240"/>
                </a:lnTo>
                <a:cubicBezTo>
                  <a:pt x="22440" y="5240"/>
                  <a:pt x="22478" y="5457"/>
                  <a:pt x="22463" y="5457"/>
                </a:cubicBezTo>
                <a:cubicBezTo>
                  <a:pt x="22448" y="5457"/>
                  <a:pt x="22425" y="5247"/>
                  <a:pt x="22410" y="5247"/>
                </a:cubicBezTo>
                <a:cubicBezTo>
                  <a:pt x="22395" y="5277"/>
                  <a:pt x="22388" y="5315"/>
                  <a:pt x="22380" y="5352"/>
                </a:cubicBezTo>
                <a:cubicBezTo>
                  <a:pt x="22380" y="5390"/>
                  <a:pt x="22365" y="5420"/>
                  <a:pt x="22351" y="5457"/>
                </a:cubicBezTo>
                <a:cubicBezTo>
                  <a:pt x="22343" y="5457"/>
                  <a:pt x="22373" y="5240"/>
                  <a:pt x="22358" y="5240"/>
                </a:cubicBezTo>
                <a:lnTo>
                  <a:pt x="22358" y="5240"/>
                </a:lnTo>
                <a:cubicBezTo>
                  <a:pt x="22343" y="5270"/>
                  <a:pt x="22321" y="5300"/>
                  <a:pt x="22313" y="5330"/>
                </a:cubicBezTo>
                <a:cubicBezTo>
                  <a:pt x="22298" y="5367"/>
                  <a:pt x="22283" y="5397"/>
                  <a:pt x="22261" y="5427"/>
                </a:cubicBezTo>
                <a:cubicBezTo>
                  <a:pt x="22246" y="5420"/>
                  <a:pt x="22313" y="5217"/>
                  <a:pt x="22298" y="5210"/>
                </a:cubicBezTo>
                <a:lnTo>
                  <a:pt x="22298" y="5210"/>
                </a:lnTo>
                <a:cubicBezTo>
                  <a:pt x="22276" y="5240"/>
                  <a:pt x="22253" y="5270"/>
                  <a:pt x="22238" y="5307"/>
                </a:cubicBezTo>
                <a:cubicBezTo>
                  <a:pt x="22216" y="5352"/>
                  <a:pt x="22186" y="5397"/>
                  <a:pt x="22178" y="5397"/>
                </a:cubicBezTo>
                <a:cubicBezTo>
                  <a:pt x="22178" y="5397"/>
                  <a:pt x="22246" y="5195"/>
                  <a:pt x="22231" y="5187"/>
                </a:cubicBezTo>
                <a:lnTo>
                  <a:pt x="22231" y="5187"/>
                </a:lnTo>
                <a:cubicBezTo>
                  <a:pt x="22208" y="5217"/>
                  <a:pt x="22186" y="5247"/>
                  <a:pt x="22171" y="5285"/>
                </a:cubicBezTo>
                <a:cubicBezTo>
                  <a:pt x="22156" y="5315"/>
                  <a:pt x="22141" y="5345"/>
                  <a:pt x="22111" y="5375"/>
                </a:cubicBezTo>
                <a:cubicBezTo>
                  <a:pt x="22088" y="5367"/>
                  <a:pt x="22133" y="5157"/>
                  <a:pt x="22111" y="5142"/>
                </a:cubicBezTo>
                <a:cubicBezTo>
                  <a:pt x="22109" y="5142"/>
                  <a:pt x="22108" y="5142"/>
                  <a:pt x="22106" y="5142"/>
                </a:cubicBezTo>
                <a:cubicBezTo>
                  <a:pt x="22085" y="5142"/>
                  <a:pt x="22064" y="5190"/>
                  <a:pt x="22036" y="5232"/>
                </a:cubicBezTo>
                <a:cubicBezTo>
                  <a:pt x="22008" y="5274"/>
                  <a:pt x="21980" y="5323"/>
                  <a:pt x="21964" y="5323"/>
                </a:cubicBezTo>
                <a:cubicBezTo>
                  <a:pt x="21963" y="5323"/>
                  <a:pt x="21962" y="5323"/>
                  <a:pt x="21961" y="5322"/>
                </a:cubicBezTo>
                <a:cubicBezTo>
                  <a:pt x="21938" y="5315"/>
                  <a:pt x="21961" y="5097"/>
                  <a:pt x="21931" y="5090"/>
                </a:cubicBezTo>
                <a:cubicBezTo>
                  <a:pt x="21901" y="5090"/>
                  <a:pt x="21893" y="5142"/>
                  <a:pt x="21871" y="5195"/>
                </a:cubicBezTo>
                <a:cubicBezTo>
                  <a:pt x="21848" y="5247"/>
                  <a:pt x="21826" y="5292"/>
                  <a:pt x="21811" y="5292"/>
                </a:cubicBezTo>
                <a:cubicBezTo>
                  <a:pt x="21781" y="5292"/>
                  <a:pt x="21758" y="5075"/>
                  <a:pt x="21728" y="5075"/>
                </a:cubicBezTo>
                <a:cubicBezTo>
                  <a:pt x="21698" y="5075"/>
                  <a:pt x="21691" y="5292"/>
                  <a:pt x="21661" y="5300"/>
                </a:cubicBezTo>
                <a:cubicBezTo>
                  <a:pt x="21653" y="5300"/>
                  <a:pt x="21623" y="5247"/>
                  <a:pt x="21601" y="5202"/>
                </a:cubicBezTo>
                <a:cubicBezTo>
                  <a:pt x="21571" y="5157"/>
                  <a:pt x="21549" y="5112"/>
                  <a:pt x="21534" y="5112"/>
                </a:cubicBezTo>
                <a:cubicBezTo>
                  <a:pt x="21519" y="5112"/>
                  <a:pt x="21549" y="5330"/>
                  <a:pt x="21519" y="5337"/>
                </a:cubicBezTo>
                <a:cubicBezTo>
                  <a:pt x="21517" y="5338"/>
                  <a:pt x="21516" y="5338"/>
                  <a:pt x="21515" y="5338"/>
                </a:cubicBezTo>
                <a:cubicBezTo>
                  <a:pt x="21498" y="5338"/>
                  <a:pt x="21464" y="5297"/>
                  <a:pt x="21436" y="5262"/>
                </a:cubicBezTo>
                <a:cubicBezTo>
                  <a:pt x="21401" y="5221"/>
                  <a:pt x="21367" y="5179"/>
                  <a:pt x="21356" y="5179"/>
                </a:cubicBezTo>
                <a:cubicBezTo>
                  <a:pt x="21355" y="5179"/>
                  <a:pt x="21354" y="5179"/>
                  <a:pt x="21354" y="5180"/>
                </a:cubicBezTo>
                <a:cubicBezTo>
                  <a:pt x="21324" y="5195"/>
                  <a:pt x="21391" y="5397"/>
                  <a:pt x="21361" y="5420"/>
                </a:cubicBezTo>
                <a:cubicBezTo>
                  <a:pt x="21357" y="5422"/>
                  <a:pt x="21353" y="5422"/>
                  <a:pt x="21349" y="5422"/>
                </a:cubicBezTo>
                <a:cubicBezTo>
                  <a:pt x="21325" y="5422"/>
                  <a:pt x="21303" y="5384"/>
                  <a:pt x="21264" y="5352"/>
                </a:cubicBezTo>
                <a:cubicBezTo>
                  <a:pt x="21223" y="5318"/>
                  <a:pt x="21188" y="5284"/>
                  <a:pt x="21171" y="5284"/>
                </a:cubicBezTo>
                <a:cubicBezTo>
                  <a:pt x="21169" y="5284"/>
                  <a:pt x="21168" y="5284"/>
                  <a:pt x="21166" y="5285"/>
                </a:cubicBezTo>
                <a:cubicBezTo>
                  <a:pt x="21136" y="5307"/>
                  <a:pt x="21226" y="5502"/>
                  <a:pt x="21204" y="5524"/>
                </a:cubicBezTo>
                <a:cubicBezTo>
                  <a:pt x="21202" y="5525"/>
                  <a:pt x="21201" y="5525"/>
                  <a:pt x="21199" y="5525"/>
                </a:cubicBezTo>
                <a:cubicBezTo>
                  <a:pt x="21181" y="5525"/>
                  <a:pt x="21140" y="5492"/>
                  <a:pt x="21099" y="5465"/>
                </a:cubicBezTo>
                <a:cubicBezTo>
                  <a:pt x="21059" y="5431"/>
                  <a:pt x="21012" y="5403"/>
                  <a:pt x="20998" y="5403"/>
                </a:cubicBezTo>
                <a:cubicBezTo>
                  <a:pt x="20996" y="5403"/>
                  <a:pt x="20995" y="5404"/>
                  <a:pt x="20994" y="5405"/>
                </a:cubicBezTo>
                <a:cubicBezTo>
                  <a:pt x="20964" y="5427"/>
                  <a:pt x="21061" y="5622"/>
                  <a:pt x="21031" y="5637"/>
                </a:cubicBezTo>
                <a:cubicBezTo>
                  <a:pt x="21027" y="5641"/>
                  <a:pt x="21023" y="5643"/>
                  <a:pt x="21018" y="5643"/>
                </a:cubicBezTo>
                <a:cubicBezTo>
                  <a:pt x="20997" y="5643"/>
                  <a:pt x="20971" y="5607"/>
                  <a:pt x="20934" y="5577"/>
                </a:cubicBezTo>
                <a:cubicBezTo>
                  <a:pt x="20894" y="5543"/>
                  <a:pt x="20853" y="5516"/>
                  <a:pt x="20840" y="5516"/>
                </a:cubicBezTo>
                <a:cubicBezTo>
                  <a:pt x="20839" y="5516"/>
                  <a:pt x="20837" y="5516"/>
                  <a:pt x="20837" y="5517"/>
                </a:cubicBezTo>
                <a:cubicBezTo>
                  <a:pt x="20807" y="5532"/>
                  <a:pt x="20882" y="5734"/>
                  <a:pt x="20852" y="5749"/>
                </a:cubicBezTo>
                <a:cubicBezTo>
                  <a:pt x="20850" y="5750"/>
                  <a:pt x="20849" y="5750"/>
                  <a:pt x="20847" y="5750"/>
                </a:cubicBezTo>
                <a:cubicBezTo>
                  <a:pt x="20830" y="5750"/>
                  <a:pt x="20796" y="5715"/>
                  <a:pt x="20762" y="5674"/>
                </a:cubicBezTo>
                <a:cubicBezTo>
                  <a:pt x="20720" y="5640"/>
                  <a:pt x="20691" y="5599"/>
                  <a:pt x="20669" y="5599"/>
                </a:cubicBezTo>
                <a:cubicBezTo>
                  <a:pt x="20668" y="5599"/>
                  <a:pt x="20666" y="5599"/>
                  <a:pt x="20664" y="5599"/>
                </a:cubicBezTo>
                <a:cubicBezTo>
                  <a:pt x="20634" y="5614"/>
                  <a:pt x="20672" y="5824"/>
                  <a:pt x="20642" y="5832"/>
                </a:cubicBezTo>
                <a:cubicBezTo>
                  <a:pt x="20627" y="5832"/>
                  <a:pt x="20597" y="5787"/>
                  <a:pt x="20567" y="5742"/>
                </a:cubicBezTo>
                <a:cubicBezTo>
                  <a:pt x="20544" y="5689"/>
                  <a:pt x="20514" y="5644"/>
                  <a:pt x="20499" y="5644"/>
                </a:cubicBezTo>
                <a:cubicBezTo>
                  <a:pt x="20469" y="5652"/>
                  <a:pt x="20469" y="5869"/>
                  <a:pt x="20439" y="5869"/>
                </a:cubicBezTo>
                <a:cubicBezTo>
                  <a:pt x="20424" y="5869"/>
                  <a:pt x="20409" y="5824"/>
                  <a:pt x="20387" y="5772"/>
                </a:cubicBezTo>
                <a:cubicBezTo>
                  <a:pt x="20364" y="5719"/>
                  <a:pt x="20342" y="5667"/>
                  <a:pt x="20327" y="5667"/>
                </a:cubicBezTo>
                <a:cubicBezTo>
                  <a:pt x="20312" y="5667"/>
                  <a:pt x="20289" y="5884"/>
                  <a:pt x="20259" y="5892"/>
                </a:cubicBezTo>
                <a:cubicBezTo>
                  <a:pt x="20244" y="5892"/>
                  <a:pt x="20222" y="5839"/>
                  <a:pt x="20199" y="5787"/>
                </a:cubicBezTo>
                <a:cubicBezTo>
                  <a:pt x="20177" y="5734"/>
                  <a:pt x="20162" y="5682"/>
                  <a:pt x="20147" y="5682"/>
                </a:cubicBezTo>
                <a:cubicBezTo>
                  <a:pt x="20117" y="5682"/>
                  <a:pt x="20117" y="5907"/>
                  <a:pt x="20087" y="5914"/>
                </a:cubicBezTo>
                <a:cubicBezTo>
                  <a:pt x="20072" y="5914"/>
                  <a:pt x="20042" y="5862"/>
                  <a:pt x="20020" y="5817"/>
                </a:cubicBezTo>
                <a:cubicBezTo>
                  <a:pt x="19992" y="5775"/>
                  <a:pt x="19964" y="5726"/>
                  <a:pt x="19948" y="5726"/>
                </a:cubicBezTo>
                <a:cubicBezTo>
                  <a:pt x="19947" y="5726"/>
                  <a:pt x="19946" y="5726"/>
                  <a:pt x="19945" y="5727"/>
                </a:cubicBezTo>
                <a:cubicBezTo>
                  <a:pt x="19930" y="5727"/>
                  <a:pt x="19960" y="5944"/>
                  <a:pt x="19937" y="5952"/>
                </a:cubicBezTo>
                <a:cubicBezTo>
                  <a:pt x="19933" y="5954"/>
                  <a:pt x="19929" y="5955"/>
                  <a:pt x="19925" y="5955"/>
                </a:cubicBezTo>
                <a:cubicBezTo>
                  <a:pt x="19901" y="5955"/>
                  <a:pt x="19879" y="5917"/>
                  <a:pt x="19840" y="5884"/>
                </a:cubicBezTo>
                <a:cubicBezTo>
                  <a:pt x="19805" y="5850"/>
                  <a:pt x="19770" y="5808"/>
                  <a:pt x="19753" y="5808"/>
                </a:cubicBezTo>
                <a:cubicBezTo>
                  <a:pt x="19752" y="5808"/>
                  <a:pt x="19751" y="5809"/>
                  <a:pt x="19750" y="5809"/>
                </a:cubicBezTo>
                <a:cubicBezTo>
                  <a:pt x="19735" y="5824"/>
                  <a:pt x="19832" y="6019"/>
                  <a:pt x="19802" y="6042"/>
                </a:cubicBezTo>
                <a:cubicBezTo>
                  <a:pt x="19797" y="6046"/>
                  <a:pt x="19792" y="6049"/>
                  <a:pt x="19786" y="6049"/>
                </a:cubicBezTo>
                <a:cubicBezTo>
                  <a:pt x="19763" y="6049"/>
                  <a:pt x="19733" y="6022"/>
                  <a:pt x="19697" y="6004"/>
                </a:cubicBezTo>
                <a:cubicBezTo>
                  <a:pt x="19652" y="5985"/>
                  <a:pt x="19606" y="5965"/>
                  <a:pt x="19590" y="5965"/>
                </a:cubicBezTo>
                <a:cubicBezTo>
                  <a:pt x="19588" y="5965"/>
                  <a:pt x="19586" y="5966"/>
                  <a:pt x="19585" y="5967"/>
                </a:cubicBezTo>
                <a:cubicBezTo>
                  <a:pt x="19570" y="5982"/>
                  <a:pt x="19712" y="6147"/>
                  <a:pt x="19697" y="6177"/>
                </a:cubicBezTo>
                <a:cubicBezTo>
                  <a:pt x="19690" y="6183"/>
                  <a:pt x="19682" y="6186"/>
                  <a:pt x="19672" y="6186"/>
                </a:cubicBezTo>
                <a:cubicBezTo>
                  <a:pt x="19650" y="6186"/>
                  <a:pt x="19619" y="6172"/>
                  <a:pt x="19577" y="6162"/>
                </a:cubicBezTo>
                <a:cubicBezTo>
                  <a:pt x="19540" y="6151"/>
                  <a:pt x="19503" y="6140"/>
                  <a:pt x="19482" y="6140"/>
                </a:cubicBezTo>
                <a:cubicBezTo>
                  <a:pt x="19473" y="6140"/>
                  <a:pt x="19467" y="6142"/>
                  <a:pt x="19465" y="6147"/>
                </a:cubicBezTo>
                <a:cubicBezTo>
                  <a:pt x="19457" y="6162"/>
                  <a:pt x="19615" y="6304"/>
                  <a:pt x="19600" y="6334"/>
                </a:cubicBezTo>
                <a:cubicBezTo>
                  <a:pt x="19598" y="6338"/>
                  <a:pt x="19592" y="6340"/>
                  <a:pt x="19583" y="6340"/>
                </a:cubicBezTo>
                <a:cubicBezTo>
                  <a:pt x="19561" y="6340"/>
                  <a:pt x="19522" y="6330"/>
                  <a:pt x="19480" y="6319"/>
                </a:cubicBezTo>
                <a:cubicBezTo>
                  <a:pt x="19444" y="6314"/>
                  <a:pt x="19408" y="6305"/>
                  <a:pt x="19386" y="6305"/>
                </a:cubicBezTo>
                <a:cubicBezTo>
                  <a:pt x="19377" y="6305"/>
                  <a:pt x="19370" y="6307"/>
                  <a:pt x="19368" y="6311"/>
                </a:cubicBezTo>
                <a:cubicBezTo>
                  <a:pt x="19353" y="6341"/>
                  <a:pt x="19517" y="6476"/>
                  <a:pt x="19502" y="6499"/>
                </a:cubicBezTo>
                <a:cubicBezTo>
                  <a:pt x="19498" y="6508"/>
                  <a:pt x="19490" y="6512"/>
                  <a:pt x="19480" y="6512"/>
                </a:cubicBezTo>
                <a:cubicBezTo>
                  <a:pt x="19458" y="6512"/>
                  <a:pt x="19424" y="6494"/>
                  <a:pt x="19383" y="6484"/>
                </a:cubicBezTo>
                <a:cubicBezTo>
                  <a:pt x="19340" y="6478"/>
                  <a:pt x="19298" y="6467"/>
                  <a:pt x="19279" y="6467"/>
                </a:cubicBezTo>
                <a:cubicBezTo>
                  <a:pt x="19275" y="6467"/>
                  <a:pt x="19272" y="6467"/>
                  <a:pt x="19270" y="6469"/>
                </a:cubicBezTo>
                <a:cubicBezTo>
                  <a:pt x="19248" y="6499"/>
                  <a:pt x="19405" y="6656"/>
                  <a:pt x="19383" y="6679"/>
                </a:cubicBezTo>
                <a:cubicBezTo>
                  <a:pt x="19378" y="6685"/>
                  <a:pt x="19371" y="6688"/>
                  <a:pt x="19360" y="6688"/>
                </a:cubicBezTo>
                <a:cubicBezTo>
                  <a:pt x="19336" y="6688"/>
                  <a:pt x="19298" y="6672"/>
                  <a:pt x="19255" y="6656"/>
                </a:cubicBezTo>
                <a:cubicBezTo>
                  <a:pt x="19215" y="6645"/>
                  <a:pt x="19175" y="6629"/>
                  <a:pt x="19151" y="6629"/>
                </a:cubicBezTo>
                <a:cubicBezTo>
                  <a:pt x="19144" y="6629"/>
                  <a:pt x="19139" y="6630"/>
                  <a:pt x="19135" y="6634"/>
                </a:cubicBezTo>
                <a:cubicBezTo>
                  <a:pt x="19105" y="6671"/>
                  <a:pt x="19233" y="6851"/>
                  <a:pt x="19195" y="6881"/>
                </a:cubicBezTo>
                <a:cubicBezTo>
                  <a:pt x="19188" y="6888"/>
                  <a:pt x="19181" y="6891"/>
                  <a:pt x="19173" y="6891"/>
                </a:cubicBezTo>
                <a:cubicBezTo>
                  <a:pt x="19147" y="6891"/>
                  <a:pt x="19116" y="6859"/>
                  <a:pt x="19075" y="6836"/>
                </a:cubicBezTo>
                <a:cubicBezTo>
                  <a:pt x="19036" y="6810"/>
                  <a:pt x="18991" y="6790"/>
                  <a:pt x="18971" y="6790"/>
                </a:cubicBezTo>
                <a:cubicBezTo>
                  <a:pt x="18967" y="6790"/>
                  <a:pt x="18965" y="6790"/>
                  <a:pt x="18963" y="6791"/>
                </a:cubicBezTo>
                <a:cubicBezTo>
                  <a:pt x="18925" y="6821"/>
                  <a:pt x="19000" y="7023"/>
                  <a:pt x="18963" y="7046"/>
                </a:cubicBezTo>
                <a:cubicBezTo>
                  <a:pt x="18961" y="7046"/>
                  <a:pt x="18959" y="7047"/>
                  <a:pt x="18958" y="7047"/>
                </a:cubicBezTo>
                <a:cubicBezTo>
                  <a:pt x="18935" y="7047"/>
                  <a:pt x="18900" y="7006"/>
                  <a:pt x="18865" y="6971"/>
                </a:cubicBezTo>
                <a:cubicBezTo>
                  <a:pt x="18820" y="6926"/>
                  <a:pt x="18783" y="6889"/>
                  <a:pt x="18768" y="6889"/>
                </a:cubicBezTo>
                <a:cubicBezTo>
                  <a:pt x="18730" y="6904"/>
                  <a:pt x="18723" y="7121"/>
                  <a:pt x="18678" y="7121"/>
                </a:cubicBezTo>
                <a:cubicBezTo>
                  <a:pt x="18677" y="7121"/>
                  <a:pt x="18676" y="7121"/>
                  <a:pt x="18675" y="7121"/>
                </a:cubicBezTo>
                <a:cubicBezTo>
                  <a:pt x="18625" y="7121"/>
                  <a:pt x="18595" y="6911"/>
                  <a:pt x="18551" y="6911"/>
                </a:cubicBezTo>
                <a:cubicBezTo>
                  <a:pt x="18528" y="6911"/>
                  <a:pt x="18498" y="6956"/>
                  <a:pt x="18468" y="7001"/>
                </a:cubicBezTo>
                <a:cubicBezTo>
                  <a:pt x="18440" y="7050"/>
                  <a:pt x="18412" y="7099"/>
                  <a:pt x="18390" y="7099"/>
                </a:cubicBezTo>
                <a:cubicBezTo>
                  <a:pt x="18389" y="7099"/>
                  <a:pt x="18387" y="7099"/>
                  <a:pt x="18386" y="7098"/>
                </a:cubicBezTo>
                <a:cubicBezTo>
                  <a:pt x="18363" y="7091"/>
                  <a:pt x="18363" y="7076"/>
                  <a:pt x="18356" y="7046"/>
                </a:cubicBezTo>
                <a:cubicBezTo>
                  <a:pt x="18288" y="7031"/>
                  <a:pt x="18221" y="7016"/>
                  <a:pt x="18153" y="7008"/>
                </a:cubicBezTo>
                <a:lnTo>
                  <a:pt x="18153" y="7008"/>
                </a:lnTo>
                <a:cubicBezTo>
                  <a:pt x="18146" y="7023"/>
                  <a:pt x="18326" y="7136"/>
                  <a:pt x="18318" y="7151"/>
                </a:cubicBezTo>
                <a:cubicBezTo>
                  <a:pt x="18317" y="7154"/>
                  <a:pt x="18313" y="7156"/>
                  <a:pt x="18308" y="7156"/>
                </a:cubicBezTo>
                <a:cubicBezTo>
                  <a:pt x="18290" y="7156"/>
                  <a:pt x="18254" y="7138"/>
                  <a:pt x="18213" y="7121"/>
                </a:cubicBezTo>
                <a:cubicBezTo>
                  <a:pt x="18168" y="7108"/>
                  <a:pt x="18123" y="7089"/>
                  <a:pt x="18111" y="7089"/>
                </a:cubicBezTo>
                <a:cubicBezTo>
                  <a:pt x="18109" y="7089"/>
                  <a:pt x="18108" y="7090"/>
                  <a:pt x="18108" y="7091"/>
                </a:cubicBezTo>
                <a:cubicBezTo>
                  <a:pt x="18101" y="7098"/>
                  <a:pt x="18258" y="7248"/>
                  <a:pt x="18251" y="7256"/>
                </a:cubicBezTo>
                <a:cubicBezTo>
                  <a:pt x="18249" y="7259"/>
                  <a:pt x="18247" y="7260"/>
                  <a:pt x="18243" y="7260"/>
                </a:cubicBezTo>
                <a:cubicBezTo>
                  <a:pt x="18227" y="7260"/>
                  <a:pt x="18190" y="7235"/>
                  <a:pt x="18153" y="7211"/>
                </a:cubicBezTo>
                <a:cubicBezTo>
                  <a:pt x="18106" y="7184"/>
                  <a:pt x="18066" y="7157"/>
                  <a:pt x="18057" y="7157"/>
                </a:cubicBezTo>
                <a:cubicBezTo>
                  <a:pt x="18056" y="7157"/>
                  <a:pt x="18056" y="7158"/>
                  <a:pt x="18056" y="7158"/>
                </a:cubicBezTo>
                <a:cubicBezTo>
                  <a:pt x="18048" y="7166"/>
                  <a:pt x="18176" y="7338"/>
                  <a:pt x="18161" y="7353"/>
                </a:cubicBezTo>
                <a:cubicBezTo>
                  <a:pt x="18159" y="7355"/>
                  <a:pt x="18157" y="7356"/>
                  <a:pt x="18154" y="7356"/>
                </a:cubicBezTo>
                <a:cubicBezTo>
                  <a:pt x="18138" y="7356"/>
                  <a:pt x="18111" y="7318"/>
                  <a:pt x="18078" y="7286"/>
                </a:cubicBezTo>
                <a:cubicBezTo>
                  <a:pt x="18044" y="7245"/>
                  <a:pt x="18004" y="7210"/>
                  <a:pt x="17997" y="7210"/>
                </a:cubicBezTo>
                <a:cubicBezTo>
                  <a:pt x="17996" y="7210"/>
                  <a:pt x="17996" y="7210"/>
                  <a:pt x="17996" y="7211"/>
                </a:cubicBezTo>
                <a:cubicBezTo>
                  <a:pt x="17988" y="7218"/>
                  <a:pt x="18056" y="7421"/>
                  <a:pt x="18041" y="7428"/>
                </a:cubicBezTo>
                <a:cubicBezTo>
                  <a:pt x="18039" y="7429"/>
                  <a:pt x="18038" y="7429"/>
                  <a:pt x="18037" y="7429"/>
                </a:cubicBezTo>
                <a:cubicBezTo>
                  <a:pt x="18017" y="7429"/>
                  <a:pt x="18009" y="7380"/>
                  <a:pt x="17981" y="7331"/>
                </a:cubicBezTo>
                <a:cubicBezTo>
                  <a:pt x="17973" y="7301"/>
                  <a:pt x="17951" y="7263"/>
                  <a:pt x="17929" y="7241"/>
                </a:cubicBezTo>
                <a:lnTo>
                  <a:pt x="17929" y="7241"/>
                </a:lnTo>
                <a:cubicBezTo>
                  <a:pt x="17914" y="7241"/>
                  <a:pt x="17958" y="7451"/>
                  <a:pt x="17951" y="7458"/>
                </a:cubicBezTo>
                <a:cubicBezTo>
                  <a:pt x="17929" y="7421"/>
                  <a:pt x="17914" y="7391"/>
                  <a:pt x="17906" y="7353"/>
                </a:cubicBezTo>
                <a:cubicBezTo>
                  <a:pt x="17899" y="7323"/>
                  <a:pt x="17884" y="7286"/>
                  <a:pt x="17861" y="7256"/>
                </a:cubicBezTo>
                <a:lnTo>
                  <a:pt x="17861" y="7256"/>
                </a:lnTo>
                <a:cubicBezTo>
                  <a:pt x="17846" y="7256"/>
                  <a:pt x="17884" y="7473"/>
                  <a:pt x="17869" y="7473"/>
                </a:cubicBezTo>
                <a:cubicBezTo>
                  <a:pt x="17846" y="7443"/>
                  <a:pt x="17831" y="7406"/>
                  <a:pt x="17824" y="7376"/>
                </a:cubicBezTo>
                <a:cubicBezTo>
                  <a:pt x="17816" y="7338"/>
                  <a:pt x="17801" y="7308"/>
                  <a:pt x="17779" y="7278"/>
                </a:cubicBezTo>
                <a:lnTo>
                  <a:pt x="17779" y="7278"/>
                </a:lnTo>
                <a:cubicBezTo>
                  <a:pt x="17764" y="7278"/>
                  <a:pt x="17816" y="7488"/>
                  <a:pt x="17801" y="7488"/>
                </a:cubicBezTo>
                <a:cubicBezTo>
                  <a:pt x="17779" y="7466"/>
                  <a:pt x="17756" y="7428"/>
                  <a:pt x="17741" y="7398"/>
                </a:cubicBezTo>
                <a:cubicBezTo>
                  <a:pt x="17734" y="7361"/>
                  <a:pt x="17711" y="7331"/>
                  <a:pt x="17689" y="7301"/>
                </a:cubicBezTo>
                <a:lnTo>
                  <a:pt x="17689" y="7301"/>
                </a:lnTo>
                <a:cubicBezTo>
                  <a:pt x="17674" y="7308"/>
                  <a:pt x="17756" y="7503"/>
                  <a:pt x="17749" y="7511"/>
                </a:cubicBezTo>
                <a:cubicBezTo>
                  <a:pt x="17748" y="7511"/>
                  <a:pt x="17746" y="7511"/>
                  <a:pt x="17745" y="7511"/>
                </a:cubicBezTo>
                <a:cubicBezTo>
                  <a:pt x="17730" y="7511"/>
                  <a:pt x="17708" y="7470"/>
                  <a:pt x="17674" y="7436"/>
                </a:cubicBezTo>
                <a:cubicBezTo>
                  <a:pt x="17636" y="7391"/>
                  <a:pt x="17606" y="7353"/>
                  <a:pt x="17599" y="7353"/>
                </a:cubicBezTo>
                <a:lnTo>
                  <a:pt x="17599" y="7353"/>
                </a:lnTo>
                <a:cubicBezTo>
                  <a:pt x="17591" y="7361"/>
                  <a:pt x="17704" y="7541"/>
                  <a:pt x="17696" y="7541"/>
                </a:cubicBezTo>
                <a:cubicBezTo>
                  <a:pt x="17689" y="7541"/>
                  <a:pt x="17659" y="7511"/>
                  <a:pt x="17621" y="7473"/>
                </a:cubicBezTo>
                <a:cubicBezTo>
                  <a:pt x="17599" y="7443"/>
                  <a:pt x="17569" y="7413"/>
                  <a:pt x="17539" y="7398"/>
                </a:cubicBezTo>
                <a:lnTo>
                  <a:pt x="17539" y="7398"/>
                </a:lnTo>
                <a:cubicBezTo>
                  <a:pt x="17531" y="7406"/>
                  <a:pt x="17651" y="7578"/>
                  <a:pt x="17644" y="7586"/>
                </a:cubicBezTo>
                <a:cubicBezTo>
                  <a:pt x="17643" y="7586"/>
                  <a:pt x="17642" y="7586"/>
                  <a:pt x="17642" y="7586"/>
                </a:cubicBezTo>
                <a:cubicBezTo>
                  <a:pt x="17632" y="7586"/>
                  <a:pt x="17603" y="7545"/>
                  <a:pt x="17569" y="7511"/>
                </a:cubicBezTo>
                <a:cubicBezTo>
                  <a:pt x="17546" y="7481"/>
                  <a:pt x="17516" y="7458"/>
                  <a:pt x="17486" y="7436"/>
                </a:cubicBezTo>
                <a:lnTo>
                  <a:pt x="17486" y="7436"/>
                </a:lnTo>
                <a:cubicBezTo>
                  <a:pt x="17479" y="7443"/>
                  <a:pt x="17599" y="7623"/>
                  <a:pt x="17591" y="7623"/>
                </a:cubicBezTo>
                <a:cubicBezTo>
                  <a:pt x="17576" y="7623"/>
                  <a:pt x="17546" y="7586"/>
                  <a:pt x="17516" y="7548"/>
                </a:cubicBezTo>
                <a:cubicBezTo>
                  <a:pt x="17494" y="7518"/>
                  <a:pt x="17471" y="7488"/>
                  <a:pt x="17441" y="7466"/>
                </a:cubicBezTo>
                <a:lnTo>
                  <a:pt x="17441" y="7466"/>
                </a:lnTo>
                <a:cubicBezTo>
                  <a:pt x="17426" y="7473"/>
                  <a:pt x="17531" y="7660"/>
                  <a:pt x="17524" y="7668"/>
                </a:cubicBezTo>
                <a:cubicBezTo>
                  <a:pt x="17494" y="7638"/>
                  <a:pt x="17471" y="7608"/>
                  <a:pt x="17456" y="7578"/>
                </a:cubicBezTo>
                <a:cubicBezTo>
                  <a:pt x="17441" y="7548"/>
                  <a:pt x="17419" y="7518"/>
                  <a:pt x="17389" y="7496"/>
                </a:cubicBezTo>
                <a:lnTo>
                  <a:pt x="17389" y="7496"/>
                </a:lnTo>
                <a:cubicBezTo>
                  <a:pt x="17381" y="7496"/>
                  <a:pt x="17456" y="7698"/>
                  <a:pt x="17441" y="7705"/>
                </a:cubicBezTo>
                <a:cubicBezTo>
                  <a:pt x="17434" y="7705"/>
                  <a:pt x="17404" y="7660"/>
                  <a:pt x="17374" y="7616"/>
                </a:cubicBezTo>
                <a:cubicBezTo>
                  <a:pt x="17346" y="7574"/>
                  <a:pt x="17318" y="7532"/>
                  <a:pt x="17308" y="7532"/>
                </a:cubicBezTo>
                <a:cubicBezTo>
                  <a:pt x="17308" y="7532"/>
                  <a:pt x="17307" y="7533"/>
                  <a:pt x="17306" y="7533"/>
                </a:cubicBezTo>
                <a:cubicBezTo>
                  <a:pt x="17291" y="7541"/>
                  <a:pt x="17366" y="7743"/>
                  <a:pt x="17351" y="7750"/>
                </a:cubicBezTo>
                <a:cubicBezTo>
                  <a:pt x="17350" y="7751"/>
                  <a:pt x="17348" y="7751"/>
                  <a:pt x="17346" y="7751"/>
                </a:cubicBezTo>
                <a:cubicBezTo>
                  <a:pt x="17326" y="7751"/>
                  <a:pt x="17304" y="7710"/>
                  <a:pt x="17269" y="7668"/>
                </a:cubicBezTo>
                <a:cubicBezTo>
                  <a:pt x="17234" y="7633"/>
                  <a:pt x="17206" y="7592"/>
                  <a:pt x="17196" y="7592"/>
                </a:cubicBezTo>
                <a:cubicBezTo>
                  <a:pt x="17195" y="7592"/>
                  <a:pt x="17195" y="7592"/>
                  <a:pt x="17194" y="7593"/>
                </a:cubicBezTo>
                <a:cubicBezTo>
                  <a:pt x="17179" y="7601"/>
                  <a:pt x="17261" y="7795"/>
                  <a:pt x="17246" y="7810"/>
                </a:cubicBezTo>
                <a:cubicBezTo>
                  <a:pt x="17245" y="7811"/>
                  <a:pt x="17244" y="7811"/>
                  <a:pt x="17243" y="7811"/>
                </a:cubicBezTo>
                <a:cubicBezTo>
                  <a:pt x="17227" y="7811"/>
                  <a:pt x="17199" y="7770"/>
                  <a:pt x="17164" y="7728"/>
                </a:cubicBezTo>
                <a:cubicBezTo>
                  <a:pt x="17136" y="7693"/>
                  <a:pt x="17102" y="7652"/>
                  <a:pt x="17091" y="7652"/>
                </a:cubicBezTo>
                <a:cubicBezTo>
                  <a:pt x="17090" y="7652"/>
                  <a:pt x="17090" y="7652"/>
                  <a:pt x="17089" y="7653"/>
                </a:cubicBezTo>
                <a:cubicBezTo>
                  <a:pt x="17082" y="7653"/>
                  <a:pt x="17149" y="7863"/>
                  <a:pt x="17134" y="7870"/>
                </a:cubicBezTo>
                <a:cubicBezTo>
                  <a:pt x="17133" y="7871"/>
                  <a:pt x="17131" y="7871"/>
                  <a:pt x="17130" y="7871"/>
                </a:cubicBezTo>
                <a:cubicBezTo>
                  <a:pt x="17109" y="7871"/>
                  <a:pt x="17087" y="7822"/>
                  <a:pt x="17059" y="7780"/>
                </a:cubicBezTo>
                <a:cubicBezTo>
                  <a:pt x="17029" y="7735"/>
                  <a:pt x="16999" y="7698"/>
                  <a:pt x="16992" y="7698"/>
                </a:cubicBezTo>
                <a:lnTo>
                  <a:pt x="16992" y="7698"/>
                </a:lnTo>
                <a:cubicBezTo>
                  <a:pt x="16984" y="7705"/>
                  <a:pt x="17022" y="7915"/>
                  <a:pt x="16999" y="7923"/>
                </a:cubicBezTo>
                <a:cubicBezTo>
                  <a:pt x="16984" y="7923"/>
                  <a:pt x="16969" y="7870"/>
                  <a:pt x="16954" y="7818"/>
                </a:cubicBezTo>
                <a:cubicBezTo>
                  <a:pt x="16932" y="7773"/>
                  <a:pt x="16909" y="7720"/>
                  <a:pt x="16902" y="7720"/>
                </a:cubicBezTo>
                <a:cubicBezTo>
                  <a:pt x="16865" y="7720"/>
                  <a:pt x="16821" y="7923"/>
                  <a:pt x="16784" y="7923"/>
                </a:cubicBezTo>
                <a:cubicBezTo>
                  <a:pt x="16783" y="7923"/>
                  <a:pt x="16782" y="7923"/>
                  <a:pt x="16782" y="7923"/>
                </a:cubicBezTo>
                <a:cubicBezTo>
                  <a:pt x="16744" y="7915"/>
                  <a:pt x="16789" y="7705"/>
                  <a:pt x="16752" y="7683"/>
                </a:cubicBezTo>
                <a:cubicBezTo>
                  <a:pt x="16751" y="7682"/>
                  <a:pt x="16749" y="7682"/>
                  <a:pt x="16747" y="7682"/>
                </a:cubicBezTo>
                <a:cubicBezTo>
                  <a:pt x="16729" y="7682"/>
                  <a:pt x="16689" y="7716"/>
                  <a:pt x="16654" y="7750"/>
                </a:cubicBezTo>
                <a:cubicBezTo>
                  <a:pt x="16613" y="7778"/>
                  <a:pt x="16572" y="7811"/>
                  <a:pt x="16554" y="7811"/>
                </a:cubicBezTo>
                <a:cubicBezTo>
                  <a:pt x="16552" y="7811"/>
                  <a:pt x="16551" y="7811"/>
                  <a:pt x="16549" y="7810"/>
                </a:cubicBezTo>
                <a:cubicBezTo>
                  <a:pt x="16534" y="7795"/>
                  <a:pt x="16624" y="7601"/>
                  <a:pt x="16594" y="7571"/>
                </a:cubicBezTo>
                <a:cubicBezTo>
                  <a:pt x="16592" y="7570"/>
                  <a:pt x="16590" y="7569"/>
                  <a:pt x="16587" y="7569"/>
                </a:cubicBezTo>
                <a:cubicBezTo>
                  <a:pt x="16567" y="7569"/>
                  <a:pt x="16528" y="7589"/>
                  <a:pt x="16482" y="7616"/>
                </a:cubicBezTo>
                <a:cubicBezTo>
                  <a:pt x="16439" y="7634"/>
                  <a:pt x="16402" y="7657"/>
                  <a:pt x="16381" y="7657"/>
                </a:cubicBezTo>
                <a:cubicBezTo>
                  <a:pt x="16376" y="7657"/>
                  <a:pt x="16372" y="7656"/>
                  <a:pt x="16370" y="7653"/>
                </a:cubicBezTo>
                <a:cubicBezTo>
                  <a:pt x="16355" y="7638"/>
                  <a:pt x="16475" y="7458"/>
                  <a:pt x="16452" y="7428"/>
                </a:cubicBezTo>
                <a:cubicBezTo>
                  <a:pt x="16444" y="7420"/>
                  <a:pt x="16436" y="7417"/>
                  <a:pt x="16426" y="7417"/>
                </a:cubicBezTo>
                <a:cubicBezTo>
                  <a:pt x="16401" y="7417"/>
                  <a:pt x="16371" y="7442"/>
                  <a:pt x="16332" y="7458"/>
                </a:cubicBezTo>
                <a:cubicBezTo>
                  <a:pt x="16294" y="7474"/>
                  <a:pt x="16256" y="7487"/>
                  <a:pt x="16233" y="7487"/>
                </a:cubicBezTo>
                <a:cubicBezTo>
                  <a:pt x="16223" y="7487"/>
                  <a:pt x="16216" y="7485"/>
                  <a:pt x="16212" y="7481"/>
                </a:cubicBezTo>
                <a:cubicBezTo>
                  <a:pt x="16190" y="7458"/>
                  <a:pt x="16332" y="7293"/>
                  <a:pt x="16310" y="7263"/>
                </a:cubicBezTo>
                <a:cubicBezTo>
                  <a:pt x="16301" y="7254"/>
                  <a:pt x="16291" y="7251"/>
                  <a:pt x="16280" y="7251"/>
                </a:cubicBezTo>
                <a:cubicBezTo>
                  <a:pt x="16255" y="7251"/>
                  <a:pt x="16224" y="7270"/>
                  <a:pt x="16182" y="7286"/>
                </a:cubicBezTo>
                <a:cubicBezTo>
                  <a:pt x="16144" y="7302"/>
                  <a:pt x="16110" y="7314"/>
                  <a:pt x="16089" y="7314"/>
                </a:cubicBezTo>
                <a:cubicBezTo>
                  <a:pt x="16080" y="7314"/>
                  <a:pt x="16074" y="7312"/>
                  <a:pt x="16070" y="7308"/>
                </a:cubicBezTo>
                <a:cubicBezTo>
                  <a:pt x="16062" y="7301"/>
                  <a:pt x="16197" y="7121"/>
                  <a:pt x="16182" y="7098"/>
                </a:cubicBezTo>
                <a:cubicBezTo>
                  <a:pt x="16177" y="7093"/>
                  <a:pt x="16170" y="7090"/>
                  <a:pt x="16161" y="7090"/>
                </a:cubicBezTo>
                <a:cubicBezTo>
                  <a:pt x="16137" y="7090"/>
                  <a:pt x="16102" y="7111"/>
                  <a:pt x="16062" y="7128"/>
                </a:cubicBezTo>
                <a:cubicBezTo>
                  <a:pt x="16022" y="7146"/>
                  <a:pt x="15986" y="7163"/>
                  <a:pt x="15964" y="7163"/>
                </a:cubicBezTo>
                <a:cubicBezTo>
                  <a:pt x="15958" y="7163"/>
                  <a:pt x="15953" y="7162"/>
                  <a:pt x="15950" y="7158"/>
                </a:cubicBezTo>
                <a:cubicBezTo>
                  <a:pt x="15927" y="7136"/>
                  <a:pt x="16070" y="6971"/>
                  <a:pt x="16047" y="6948"/>
                </a:cubicBezTo>
                <a:cubicBezTo>
                  <a:pt x="16040" y="6941"/>
                  <a:pt x="16033" y="6938"/>
                  <a:pt x="16025" y="6938"/>
                </a:cubicBezTo>
                <a:cubicBezTo>
                  <a:pt x="15999" y="6938"/>
                  <a:pt x="15969" y="6969"/>
                  <a:pt x="15935" y="6986"/>
                </a:cubicBezTo>
                <a:cubicBezTo>
                  <a:pt x="15889" y="7012"/>
                  <a:pt x="15849" y="7032"/>
                  <a:pt x="15835" y="7032"/>
                </a:cubicBezTo>
                <a:cubicBezTo>
                  <a:pt x="15833" y="7032"/>
                  <a:pt x="15831" y="7032"/>
                  <a:pt x="15830" y="7031"/>
                </a:cubicBezTo>
                <a:cubicBezTo>
                  <a:pt x="15800" y="7008"/>
                  <a:pt x="15897" y="6814"/>
                  <a:pt x="15875" y="6799"/>
                </a:cubicBezTo>
                <a:cubicBezTo>
                  <a:pt x="15874" y="6798"/>
                  <a:pt x="15873" y="6798"/>
                  <a:pt x="15871" y="6798"/>
                </a:cubicBezTo>
                <a:cubicBezTo>
                  <a:pt x="15854" y="6798"/>
                  <a:pt x="15820" y="6839"/>
                  <a:pt x="15785" y="6881"/>
                </a:cubicBezTo>
                <a:cubicBezTo>
                  <a:pt x="15750" y="6916"/>
                  <a:pt x="15722" y="6957"/>
                  <a:pt x="15700" y="6957"/>
                </a:cubicBezTo>
                <a:cubicBezTo>
                  <a:pt x="15698" y="6957"/>
                  <a:pt x="15697" y="6957"/>
                  <a:pt x="15695" y="6956"/>
                </a:cubicBezTo>
                <a:cubicBezTo>
                  <a:pt x="15680" y="6956"/>
                  <a:pt x="15680" y="6731"/>
                  <a:pt x="15643" y="6731"/>
                </a:cubicBezTo>
                <a:cubicBezTo>
                  <a:pt x="15642" y="6731"/>
                  <a:pt x="15642" y="6731"/>
                  <a:pt x="15641" y="6731"/>
                </a:cubicBezTo>
                <a:cubicBezTo>
                  <a:pt x="15611" y="6731"/>
                  <a:pt x="15574" y="6941"/>
                  <a:pt x="15538" y="6941"/>
                </a:cubicBezTo>
                <a:cubicBezTo>
                  <a:pt x="15523" y="6941"/>
                  <a:pt x="15508" y="6889"/>
                  <a:pt x="15485" y="6836"/>
                </a:cubicBezTo>
                <a:cubicBezTo>
                  <a:pt x="15464" y="6794"/>
                  <a:pt x="15443" y="6738"/>
                  <a:pt x="15428" y="6738"/>
                </a:cubicBezTo>
                <a:cubicBezTo>
                  <a:pt x="15427" y="6738"/>
                  <a:pt x="15426" y="6738"/>
                  <a:pt x="15425" y="6739"/>
                </a:cubicBezTo>
                <a:cubicBezTo>
                  <a:pt x="15410" y="6739"/>
                  <a:pt x="15403" y="6956"/>
                  <a:pt x="15388" y="6956"/>
                </a:cubicBezTo>
                <a:cubicBezTo>
                  <a:pt x="15365" y="6956"/>
                  <a:pt x="15343" y="6746"/>
                  <a:pt x="15320" y="6746"/>
                </a:cubicBezTo>
                <a:cubicBezTo>
                  <a:pt x="15319" y="6746"/>
                  <a:pt x="15318" y="6745"/>
                  <a:pt x="15317" y="6745"/>
                </a:cubicBezTo>
                <a:cubicBezTo>
                  <a:pt x="15304" y="6745"/>
                  <a:pt x="15297" y="6794"/>
                  <a:pt x="15283" y="6844"/>
                </a:cubicBezTo>
                <a:cubicBezTo>
                  <a:pt x="15268" y="6896"/>
                  <a:pt x="15253" y="6948"/>
                  <a:pt x="15245" y="6948"/>
                </a:cubicBezTo>
                <a:cubicBezTo>
                  <a:pt x="15238" y="6948"/>
                  <a:pt x="15245" y="6731"/>
                  <a:pt x="15230" y="6731"/>
                </a:cubicBezTo>
                <a:cubicBezTo>
                  <a:pt x="15229" y="6731"/>
                  <a:pt x="15227" y="6730"/>
                  <a:pt x="15226" y="6730"/>
                </a:cubicBezTo>
                <a:cubicBezTo>
                  <a:pt x="15206" y="6730"/>
                  <a:pt x="15191" y="6779"/>
                  <a:pt x="15170" y="6821"/>
                </a:cubicBezTo>
                <a:cubicBezTo>
                  <a:pt x="15140" y="6874"/>
                  <a:pt x="15118" y="6919"/>
                  <a:pt x="15103" y="6919"/>
                </a:cubicBezTo>
                <a:cubicBezTo>
                  <a:pt x="15095" y="6919"/>
                  <a:pt x="15155" y="6709"/>
                  <a:pt x="15140" y="6701"/>
                </a:cubicBezTo>
                <a:cubicBezTo>
                  <a:pt x="15137" y="6699"/>
                  <a:pt x="15134" y="6698"/>
                  <a:pt x="15131" y="6698"/>
                </a:cubicBezTo>
                <a:cubicBezTo>
                  <a:pt x="15112" y="6698"/>
                  <a:pt x="15090" y="6737"/>
                  <a:pt x="15058" y="6776"/>
                </a:cubicBezTo>
                <a:cubicBezTo>
                  <a:pt x="15031" y="6817"/>
                  <a:pt x="14997" y="6852"/>
                  <a:pt x="14986" y="6852"/>
                </a:cubicBezTo>
                <a:cubicBezTo>
                  <a:pt x="14985" y="6852"/>
                  <a:pt x="14984" y="6852"/>
                  <a:pt x="14983" y="6851"/>
                </a:cubicBezTo>
                <a:cubicBezTo>
                  <a:pt x="14976" y="6851"/>
                  <a:pt x="15065" y="6656"/>
                  <a:pt x="15050" y="6641"/>
                </a:cubicBezTo>
                <a:cubicBezTo>
                  <a:pt x="15049" y="6641"/>
                  <a:pt x="15048" y="6640"/>
                  <a:pt x="15046" y="6640"/>
                </a:cubicBezTo>
                <a:cubicBezTo>
                  <a:pt x="15029" y="6640"/>
                  <a:pt x="14995" y="6674"/>
                  <a:pt x="14961" y="6709"/>
                </a:cubicBezTo>
                <a:cubicBezTo>
                  <a:pt x="14926" y="6743"/>
                  <a:pt x="14886" y="6777"/>
                  <a:pt x="14873" y="6777"/>
                </a:cubicBezTo>
                <a:cubicBezTo>
                  <a:pt x="14872" y="6777"/>
                  <a:pt x="14871" y="6777"/>
                  <a:pt x="14871" y="6776"/>
                </a:cubicBezTo>
                <a:cubicBezTo>
                  <a:pt x="14856" y="6769"/>
                  <a:pt x="14976" y="6589"/>
                  <a:pt x="14961" y="6574"/>
                </a:cubicBezTo>
                <a:cubicBezTo>
                  <a:pt x="14958" y="6571"/>
                  <a:pt x="14955" y="6570"/>
                  <a:pt x="14952" y="6570"/>
                </a:cubicBezTo>
                <a:cubicBezTo>
                  <a:pt x="14933" y="6570"/>
                  <a:pt x="14901" y="6600"/>
                  <a:pt x="14863" y="6619"/>
                </a:cubicBezTo>
                <a:cubicBezTo>
                  <a:pt x="14823" y="6646"/>
                  <a:pt x="14777" y="6672"/>
                  <a:pt x="14762" y="6672"/>
                </a:cubicBezTo>
                <a:cubicBezTo>
                  <a:pt x="14760" y="6672"/>
                  <a:pt x="14759" y="6672"/>
                  <a:pt x="14758" y="6671"/>
                </a:cubicBezTo>
                <a:cubicBezTo>
                  <a:pt x="14751" y="6664"/>
                  <a:pt x="14886" y="6491"/>
                  <a:pt x="14871" y="6476"/>
                </a:cubicBezTo>
                <a:cubicBezTo>
                  <a:pt x="14867" y="6472"/>
                  <a:pt x="14863" y="6469"/>
                  <a:pt x="14858" y="6469"/>
                </a:cubicBezTo>
                <a:cubicBezTo>
                  <a:pt x="14839" y="6469"/>
                  <a:pt x="14807" y="6498"/>
                  <a:pt x="14766" y="6521"/>
                </a:cubicBezTo>
                <a:cubicBezTo>
                  <a:pt x="14725" y="6548"/>
                  <a:pt x="14685" y="6575"/>
                  <a:pt x="14672" y="6575"/>
                </a:cubicBezTo>
                <a:cubicBezTo>
                  <a:pt x="14670" y="6575"/>
                  <a:pt x="14669" y="6575"/>
                  <a:pt x="14668" y="6574"/>
                </a:cubicBezTo>
                <a:cubicBezTo>
                  <a:pt x="14661" y="6566"/>
                  <a:pt x="14781" y="6386"/>
                  <a:pt x="14758" y="6371"/>
                </a:cubicBezTo>
                <a:cubicBezTo>
                  <a:pt x="14756" y="6369"/>
                  <a:pt x="14753" y="6368"/>
                  <a:pt x="14750" y="6368"/>
                </a:cubicBezTo>
                <a:cubicBezTo>
                  <a:pt x="14734" y="6368"/>
                  <a:pt x="14706" y="6400"/>
                  <a:pt x="14668" y="6431"/>
                </a:cubicBezTo>
                <a:cubicBezTo>
                  <a:pt x="14628" y="6465"/>
                  <a:pt x="14594" y="6492"/>
                  <a:pt x="14576" y="6492"/>
                </a:cubicBezTo>
                <a:cubicBezTo>
                  <a:pt x="14574" y="6492"/>
                  <a:pt x="14572" y="6492"/>
                  <a:pt x="14571" y="6491"/>
                </a:cubicBezTo>
                <a:cubicBezTo>
                  <a:pt x="14563" y="6484"/>
                  <a:pt x="14646" y="6289"/>
                  <a:pt x="14631" y="6274"/>
                </a:cubicBezTo>
                <a:cubicBezTo>
                  <a:pt x="14629" y="6273"/>
                  <a:pt x="14628" y="6273"/>
                  <a:pt x="14626" y="6273"/>
                </a:cubicBezTo>
                <a:cubicBezTo>
                  <a:pt x="14605" y="6273"/>
                  <a:pt x="14584" y="6322"/>
                  <a:pt x="14563" y="6364"/>
                </a:cubicBezTo>
                <a:cubicBezTo>
                  <a:pt x="14535" y="6406"/>
                  <a:pt x="14507" y="6455"/>
                  <a:pt x="14498" y="6455"/>
                </a:cubicBezTo>
                <a:cubicBezTo>
                  <a:pt x="14497" y="6455"/>
                  <a:pt x="14496" y="6454"/>
                  <a:pt x="14496" y="6454"/>
                </a:cubicBezTo>
                <a:cubicBezTo>
                  <a:pt x="14481" y="6446"/>
                  <a:pt x="14452" y="6244"/>
                  <a:pt x="14430" y="6244"/>
                </a:cubicBezTo>
                <a:cubicBezTo>
                  <a:pt x="14429" y="6244"/>
                  <a:pt x="14429" y="6244"/>
                  <a:pt x="14428" y="6244"/>
                </a:cubicBezTo>
                <a:cubicBezTo>
                  <a:pt x="14406" y="6244"/>
                  <a:pt x="14466" y="6446"/>
                  <a:pt x="14451" y="6461"/>
                </a:cubicBezTo>
                <a:cubicBezTo>
                  <a:pt x="14450" y="6462"/>
                  <a:pt x="14448" y="6462"/>
                  <a:pt x="14446" y="6462"/>
                </a:cubicBezTo>
                <a:cubicBezTo>
                  <a:pt x="14429" y="6462"/>
                  <a:pt x="14394" y="6429"/>
                  <a:pt x="14353" y="6401"/>
                </a:cubicBezTo>
                <a:cubicBezTo>
                  <a:pt x="14313" y="6368"/>
                  <a:pt x="14279" y="6340"/>
                  <a:pt x="14267" y="6340"/>
                </a:cubicBezTo>
                <a:cubicBezTo>
                  <a:pt x="14265" y="6340"/>
                  <a:pt x="14264" y="6341"/>
                  <a:pt x="14264" y="6341"/>
                </a:cubicBezTo>
                <a:cubicBezTo>
                  <a:pt x="14256" y="6349"/>
                  <a:pt x="14428" y="6469"/>
                  <a:pt x="14421" y="6491"/>
                </a:cubicBezTo>
                <a:cubicBezTo>
                  <a:pt x="14418" y="6496"/>
                  <a:pt x="14412" y="6498"/>
                  <a:pt x="14402" y="6498"/>
                </a:cubicBezTo>
                <a:cubicBezTo>
                  <a:pt x="14383" y="6498"/>
                  <a:pt x="14351" y="6491"/>
                  <a:pt x="14316" y="6491"/>
                </a:cubicBezTo>
                <a:cubicBezTo>
                  <a:pt x="14281" y="6491"/>
                  <a:pt x="14243" y="6485"/>
                  <a:pt x="14221" y="6485"/>
                </a:cubicBezTo>
                <a:cubicBezTo>
                  <a:pt x="14210" y="6485"/>
                  <a:pt x="14204" y="6486"/>
                  <a:pt x="14204" y="6491"/>
                </a:cubicBezTo>
                <a:cubicBezTo>
                  <a:pt x="14204" y="6499"/>
                  <a:pt x="14406" y="6551"/>
                  <a:pt x="14406" y="6574"/>
                </a:cubicBezTo>
                <a:cubicBezTo>
                  <a:pt x="14406" y="6589"/>
                  <a:pt x="14234" y="6596"/>
                  <a:pt x="14196" y="6619"/>
                </a:cubicBezTo>
                <a:cubicBezTo>
                  <a:pt x="14211" y="6596"/>
                  <a:pt x="14226" y="6581"/>
                  <a:pt x="14219" y="6581"/>
                </a:cubicBezTo>
                <a:lnTo>
                  <a:pt x="14219" y="6581"/>
                </a:lnTo>
                <a:cubicBezTo>
                  <a:pt x="14219" y="6581"/>
                  <a:pt x="14174" y="6604"/>
                  <a:pt x="14129" y="6634"/>
                </a:cubicBezTo>
                <a:cubicBezTo>
                  <a:pt x="14088" y="6654"/>
                  <a:pt x="14042" y="6680"/>
                  <a:pt x="14033" y="6680"/>
                </a:cubicBezTo>
                <a:cubicBezTo>
                  <a:pt x="14032" y="6680"/>
                  <a:pt x="14031" y="6679"/>
                  <a:pt x="14031" y="6679"/>
                </a:cubicBezTo>
                <a:cubicBezTo>
                  <a:pt x="14031" y="6671"/>
                  <a:pt x="14181" y="6521"/>
                  <a:pt x="14166" y="6506"/>
                </a:cubicBezTo>
                <a:cubicBezTo>
                  <a:pt x="14165" y="6506"/>
                  <a:pt x="14165" y="6505"/>
                  <a:pt x="14163" y="6505"/>
                </a:cubicBezTo>
                <a:cubicBezTo>
                  <a:pt x="14152" y="6505"/>
                  <a:pt x="14117" y="6539"/>
                  <a:pt x="14076" y="6566"/>
                </a:cubicBezTo>
                <a:cubicBezTo>
                  <a:pt x="14031" y="6596"/>
                  <a:pt x="13986" y="6626"/>
                  <a:pt x="13979" y="6626"/>
                </a:cubicBezTo>
                <a:cubicBezTo>
                  <a:pt x="13971" y="6619"/>
                  <a:pt x="14091" y="6439"/>
                  <a:pt x="14084" y="6431"/>
                </a:cubicBezTo>
                <a:cubicBezTo>
                  <a:pt x="14083" y="6431"/>
                  <a:pt x="14081" y="6431"/>
                  <a:pt x="14080" y="6431"/>
                </a:cubicBezTo>
                <a:cubicBezTo>
                  <a:pt x="14064" y="6431"/>
                  <a:pt x="14036" y="6472"/>
                  <a:pt x="14009" y="6514"/>
                </a:cubicBezTo>
                <a:cubicBezTo>
                  <a:pt x="13979" y="6551"/>
                  <a:pt x="13941" y="6596"/>
                  <a:pt x="13934" y="6596"/>
                </a:cubicBezTo>
                <a:cubicBezTo>
                  <a:pt x="13934" y="6589"/>
                  <a:pt x="14001" y="6386"/>
                  <a:pt x="13994" y="6386"/>
                </a:cubicBezTo>
                <a:cubicBezTo>
                  <a:pt x="13993" y="6386"/>
                  <a:pt x="13992" y="6386"/>
                  <a:pt x="13991" y="6386"/>
                </a:cubicBezTo>
                <a:cubicBezTo>
                  <a:pt x="13977" y="6386"/>
                  <a:pt x="13962" y="6434"/>
                  <a:pt x="13941" y="6476"/>
                </a:cubicBezTo>
                <a:cubicBezTo>
                  <a:pt x="13934" y="6506"/>
                  <a:pt x="13919" y="6544"/>
                  <a:pt x="13896" y="6574"/>
                </a:cubicBezTo>
                <a:cubicBezTo>
                  <a:pt x="13896" y="6574"/>
                  <a:pt x="13859" y="6536"/>
                  <a:pt x="13821" y="6499"/>
                </a:cubicBezTo>
                <a:cubicBezTo>
                  <a:pt x="13787" y="6464"/>
                  <a:pt x="13752" y="6423"/>
                  <a:pt x="13741" y="6423"/>
                </a:cubicBezTo>
                <a:cubicBezTo>
                  <a:pt x="13740" y="6423"/>
                  <a:pt x="13739" y="6423"/>
                  <a:pt x="13739" y="6424"/>
                </a:cubicBezTo>
                <a:cubicBezTo>
                  <a:pt x="13739" y="6424"/>
                  <a:pt x="13881" y="6589"/>
                  <a:pt x="13874" y="6596"/>
                </a:cubicBezTo>
                <a:cubicBezTo>
                  <a:pt x="13836" y="6581"/>
                  <a:pt x="13806" y="6566"/>
                  <a:pt x="13776" y="6544"/>
                </a:cubicBezTo>
                <a:cubicBezTo>
                  <a:pt x="13736" y="6524"/>
                  <a:pt x="13696" y="6498"/>
                  <a:pt x="13683" y="6498"/>
                </a:cubicBezTo>
                <a:cubicBezTo>
                  <a:pt x="13681" y="6498"/>
                  <a:pt x="13680" y="6498"/>
                  <a:pt x="13679" y="6499"/>
                </a:cubicBezTo>
                <a:cubicBezTo>
                  <a:pt x="13671" y="6506"/>
                  <a:pt x="13844" y="6641"/>
                  <a:pt x="13836" y="6649"/>
                </a:cubicBezTo>
                <a:cubicBezTo>
                  <a:pt x="13834" y="6653"/>
                  <a:pt x="13828" y="6655"/>
                  <a:pt x="13819" y="6655"/>
                </a:cubicBezTo>
                <a:cubicBezTo>
                  <a:pt x="13800" y="6655"/>
                  <a:pt x="13768" y="6646"/>
                  <a:pt x="13731" y="6641"/>
                </a:cubicBezTo>
                <a:cubicBezTo>
                  <a:pt x="13704" y="6637"/>
                  <a:pt x="13666" y="6629"/>
                  <a:pt x="13638" y="6629"/>
                </a:cubicBezTo>
                <a:cubicBezTo>
                  <a:pt x="13620" y="6629"/>
                  <a:pt x="13607" y="6632"/>
                  <a:pt x="13604" y="6641"/>
                </a:cubicBezTo>
                <a:cubicBezTo>
                  <a:pt x="13604" y="6664"/>
                  <a:pt x="13791" y="6761"/>
                  <a:pt x="13784" y="6791"/>
                </a:cubicBezTo>
                <a:cubicBezTo>
                  <a:pt x="13784" y="6806"/>
                  <a:pt x="13724" y="6806"/>
                  <a:pt x="13671" y="6806"/>
                </a:cubicBezTo>
                <a:cubicBezTo>
                  <a:pt x="13619" y="6806"/>
                  <a:pt x="13559" y="6806"/>
                  <a:pt x="13552" y="6821"/>
                </a:cubicBezTo>
                <a:cubicBezTo>
                  <a:pt x="13544" y="6851"/>
                  <a:pt x="13739" y="6941"/>
                  <a:pt x="13731" y="6963"/>
                </a:cubicBezTo>
                <a:cubicBezTo>
                  <a:pt x="13728" y="6977"/>
                  <a:pt x="13715" y="6981"/>
                  <a:pt x="13697" y="6981"/>
                </a:cubicBezTo>
                <a:cubicBezTo>
                  <a:pt x="13675" y="6981"/>
                  <a:pt x="13644" y="6975"/>
                  <a:pt x="13611" y="6971"/>
                </a:cubicBezTo>
                <a:cubicBezTo>
                  <a:pt x="13559" y="6971"/>
                  <a:pt x="13507" y="6971"/>
                  <a:pt x="13507" y="6978"/>
                </a:cubicBezTo>
                <a:cubicBezTo>
                  <a:pt x="13492" y="7016"/>
                  <a:pt x="13671" y="7136"/>
                  <a:pt x="13656" y="7158"/>
                </a:cubicBezTo>
                <a:cubicBezTo>
                  <a:pt x="13656" y="7159"/>
                  <a:pt x="13655" y="7160"/>
                  <a:pt x="13653" y="7160"/>
                </a:cubicBezTo>
                <a:cubicBezTo>
                  <a:pt x="13631" y="7160"/>
                  <a:pt x="13543" y="7045"/>
                  <a:pt x="13522" y="7038"/>
                </a:cubicBezTo>
                <a:cubicBezTo>
                  <a:pt x="13507" y="7038"/>
                  <a:pt x="13469" y="7076"/>
                  <a:pt x="13424" y="7113"/>
                </a:cubicBezTo>
                <a:cubicBezTo>
                  <a:pt x="13432" y="7128"/>
                  <a:pt x="13432" y="7143"/>
                  <a:pt x="13424" y="7158"/>
                </a:cubicBezTo>
                <a:cubicBezTo>
                  <a:pt x="13420" y="7166"/>
                  <a:pt x="13403" y="7168"/>
                  <a:pt x="13381" y="7168"/>
                </a:cubicBezTo>
                <a:cubicBezTo>
                  <a:pt x="13359" y="7168"/>
                  <a:pt x="13330" y="7166"/>
                  <a:pt x="13304" y="7166"/>
                </a:cubicBezTo>
                <a:cubicBezTo>
                  <a:pt x="13278" y="7162"/>
                  <a:pt x="13250" y="7158"/>
                  <a:pt x="13227" y="7158"/>
                </a:cubicBezTo>
                <a:cubicBezTo>
                  <a:pt x="13205" y="7158"/>
                  <a:pt x="13188" y="7162"/>
                  <a:pt x="13184" y="7173"/>
                </a:cubicBezTo>
                <a:cubicBezTo>
                  <a:pt x="13169" y="7211"/>
                  <a:pt x="13357" y="7316"/>
                  <a:pt x="13349" y="7353"/>
                </a:cubicBezTo>
                <a:cubicBezTo>
                  <a:pt x="13334" y="7391"/>
                  <a:pt x="13124" y="7368"/>
                  <a:pt x="13109" y="7406"/>
                </a:cubicBezTo>
                <a:cubicBezTo>
                  <a:pt x="13102" y="7443"/>
                  <a:pt x="13297" y="7533"/>
                  <a:pt x="13289" y="7571"/>
                </a:cubicBezTo>
                <a:cubicBezTo>
                  <a:pt x="13274" y="7608"/>
                  <a:pt x="13064" y="7586"/>
                  <a:pt x="13049" y="7623"/>
                </a:cubicBezTo>
                <a:cubicBezTo>
                  <a:pt x="13042" y="7660"/>
                  <a:pt x="13222" y="7765"/>
                  <a:pt x="13207" y="7810"/>
                </a:cubicBezTo>
                <a:cubicBezTo>
                  <a:pt x="13204" y="7817"/>
                  <a:pt x="13192" y="7819"/>
                  <a:pt x="13176" y="7819"/>
                </a:cubicBezTo>
                <a:cubicBezTo>
                  <a:pt x="13154" y="7819"/>
                  <a:pt x="13121" y="7815"/>
                  <a:pt x="13087" y="7810"/>
                </a:cubicBezTo>
                <a:cubicBezTo>
                  <a:pt x="13061" y="7807"/>
                  <a:pt x="13032" y="7805"/>
                  <a:pt x="13010" y="7805"/>
                </a:cubicBezTo>
                <a:cubicBezTo>
                  <a:pt x="12988" y="7805"/>
                  <a:pt x="12971" y="7807"/>
                  <a:pt x="12967" y="7810"/>
                </a:cubicBezTo>
                <a:cubicBezTo>
                  <a:pt x="12952" y="7848"/>
                  <a:pt x="13102" y="7998"/>
                  <a:pt x="13079" y="8028"/>
                </a:cubicBezTo>
                <a:cubicBezTo>
                  <a:pt x="13073" y="8037"/>
                  <a:pt x="13063" y="8040"/>
                  <a:pt x="13052" y="8040"/>
                </a:cubicBezTo>
                <a:cubicBezTo>
                  <a:pt x="13025" y="8040"/>
                  <a:pt x="12989" y="8021"/>
                  <a:pt x="12952" y="8005"/>
                </a:cubicBezTo>
                <a:cubicBezTo>
                  <a:pt x="12902" y="7980"/>
                  <a:pt x="12863" y="7966"/>
                  <a:pt x="12842" y="7966"/>
                </a:cubicBezTo>
                <a:cubicBezTo>
                  <a:pt x="12838" y="7966"/>
                  <a:pt x="12835" y="7966"/>
                  <a:pt x="12832" y="7968"/>
                </a:cubicBezTo>
                <a:cubicBezTo>
                  <a:pt x="12795" y="7998"/>
                  <a:pt x="12839" y="8208"/>
                  <a:pt x="12795" y="8215"/>
                </a:cubicBezTo>
                <a:cubicBezTo>
                  <a:pt x="12793" y="8216"/>
                  <a:pt x="12792" y="8216"/>
                  <a:pt x="12791" y="8216"/>
                </a:cubicBezTo>
                <a:cubicBezTo>
                  <a:pt x="12753" y="8216"/>
                  <a:pt x="12703" y="8020"/>
                  <a:pt x="12652" y="8013"/>
                </a:cubicBezTo>
                <a:cubicBezTo>
                  <a:pt x="12630" y="8013"/>
                  <a:pt x="12600" y="8050"/>
                  <a:pt x="12562" y="8088"/>
                </a:cubicBezTo>
                <a:cubicBezTo>
                  <a:pt x="12529" y="8127"/>
                  <a:pt x="12490" y="8173"/>
                  <a:pt x="12466" y="8173"/>
                </a:cubicBezTo>
                <a:cubicBezTo>
                  <a:pt x="12463" y="8173"/>
                  <a:pt x="12460" y="8172"/>
                  <a:pt x="12457" y="8170"/>
                </a:cubicBezTo>
                <a:cubicBezTo>
                  <a:pt x="12420" y="8148"/>
                  <a:pt x="12487" y="7945"/>
                  <a:pt x="12450" y="7915"/>
                </a:cubicBezTo>
                <a:cubicBezTo>
                  <a:pt x="12446" y="7913"/>
                  <a:pt x="12441" y="7911"/>
                  <a:pt x="12435" y="7911"/>
                </a:cubicBezTo>
                <a:cubicBezTo>
                  <a:pt x="12411" y="7911"/>
                  <a:pt x="12373" y="7936"/>
                  <a:pt x="12330" y="7960"/>
                </a:cubicBezTo>
                <a:cubicBezTo>
                  <a:pt x="12287" y="7979"/>
                  <a:pt x="12245" y="8002"/>
                  <a:pt x="12222" y="8002"/>
                </a:cubicBezTo>
                <a:cubicBezTo>
                  <a:pt x="12217" y="8002"/>
                  <a:pt x="12213" y="8001"/>
                  <a:pt x="12210" y="7998"/>
                </a:cubicBezTo>
                <a:cubicBezTo>
                  <a:pt x="12172" y="7968"/>
                  <a:pt x="12285" y="7780"/>
                  <a:pt x="12255" y="7750"/>
                </a:cubicBezTo>
                <a:cubicBezTo>
                  <a:pt x="12251" y="7746"/>
                  <a:pt x="12243" y="7744"/>
                  <a:pt x="12233" y="7744"/>
                </a:cubicBezTo>
                <a:cubicBezTo>
                  <a:pt x="12207" y="7744"/>
                  <a:pt x="12165" y="7757"/>
                  <a:pt x="12127" y="7773"/>
                </a:cubicBezTo>
                <a:cubicBezTo>
                  <a:pt x="12090" y="7789"/>
                  <a:pt x="12050" y="7805"/>
                  <a:pt x="12023" y="7805"/>
                </a:cubicBezTo>
                <a:cubicBezTo>
                  <a:pt x="12013" y="7805"/>
                  <a:pt x="12004" y="7802"/>
                  <a:pt x="12000" y="7795"/>
                </a:cubicBezTo>
                <a:cubicBezTo>
                  <a:pt x="11970" y="7765"/>
                  <a:pt x="12097" y="7586"/>
                  <a:pt x="12068" y="7556"/>
                </a:cubicBezTo>
                <a:cubicBezTo>
                  <a:pt x="12066" y="7552"/>
                  <a:pt x="12062" y="7551"/>
                  <a:pt x="12056" y="7551"/>
                </a:cubicBezTo>
                <a:cubicBezTo>
                  <a:pt x="12037" y="7551"/>
                  <a:pt x="11997" y="7568"/>
                  <a:pt x="11963" y="7586"/>
                </a:cubicBezTo>
                <a:cubicBezTo>
                  <a:pt x="11917" y="7605"/>
                  <a:pt x="11872" y="7624"/>
                  <a:pt x="11851" y="7624"/>
                </a:cubicBezTo>
                <a:cubicBezTo>
                  <a:pt x="11847" y="7624"/>
                  <a:pt x="11845" y="7624"/>
                  <a:pt x="11843" y="7623"/>
                </a:cubicBezTo>
                <a:cubicBezTo>
                  <a:pt x="11835" y="7608"/>
                  <a:pt x="11955" y="7421"/>
                  <a:pt x="11933" y="7398"/>
                </a:cubicBezTo>
                <a:cubicBezTo>
                  <a:pt x="11928" y="7393"/>
                  <a:pt x="11922" y="7391"/>
                  <a:pt x="11916" y="7391"/>
                </a:cubicBezTo>
                <a:cubicBezTo>
                  <a:pt x="11893" y="7391"/>
                  <a:pt x="11861" y="7420"/>
                  <a:pt x="11820" y="7443"/>
                </a:cubicBezTo>
                <a:cubicBezTo>
                  <a:pt x="11778" y="7461"/>
                  <a:pt x="11740" y="7485"/>
                  <a:pt x="11719" y="7485"/>
                </a:cubicBezTo>
                <a:cubicBezTo>
                  <a:pt x="11714" y="7485"/>
                  <a:pt x="11711" y="7483"/>
                  <a:pt x="11708" y="7481"/>
                </a:cubicBezTo>
                <a:cubicBezTo>
                  <a:pt x="11693" y="7473"/>
                  <a:pt x="11798" y="7271"/>
                  <a:pt x="11768" y="7256"/>
                </a:cubicBezTo>
                <a:cubicBezTo>
                  <a:pt x="11762" y="7252"/>
                  <a:pt x="11757" y="7250"/>
                  <a:pt x="11751" y="7250"/>
                </a:cubicBezTo>
                <a:cubicBezTo>
                  <a:pt x="11726" y="7250"/>
                  <a:pt x="11699" y="7285"/>
                  <a:pt x="11663" y="7316"/>
                </a:cubicBezTo>
                <a:cubicBezTo>
                  <a:pt x="11629" y="7349"/>
                  <a:pt x="11590" y="7377"/>
                  <a:pt x="11576" y="7377"/>
                </a:cubicBezTo>
                <a:cubicBezTo>
                  <a:pt x="11575" y="7377"/>
                  <a:pt x="11574" y="7376"/>
                  <a:pt x="11573" y="7376"/>
                </a:cubicBezTo>
                <a:cubicBezTo>
                  <a:pt x="11543" y="7361"/>
                  <a:pt x="11588" y="7151"/>
                  <a:pt x="11550" y="7143"/>
                </a:cubicBezTo>
                <a:cubicBezTo>
                  <a:pt x="11550" y="7143"/>
                  <a:pt x="11549" y="7143"/>
                  <a:pt x="11549" y="7143"/>
                </a:cubicBezTo>
                <a:cubicBezTo>
                  <a:pt x="11519" y="7143"/>
                  <a:pt x="11475" y="7346"/>
                  <a:pt x="11445" y="7346"/>
                </a:cubicBezTo>
                <a:cubicBezTo>
                  <a:pt x="11430" y="7346"/>
                  <a:pt x="11393" y="7308"/>
                  <a:pt x="11363" y="7263"/>
                </a:cubicBezTo>
                <a:cubicBezTo>
                  <a:pt x="11335" y="7228"/>
                  <a:pt x="11300" y="7180"/>
                  <a:pt x="11284" y="7180"/>
                </a:cubicBezTo>
                <a:cubicBezTo>
                  <a:pt x="11283" y="7180"/>
                  <a:pt x="11282" y="7180"/>
                  <a:pt x="11281" y="7181"/>
                </a:cubicBezTo>
                <a:cubicBezTo>
                  <a:pt x="11266" y="7196"/>
                  <a:pt x="11363" y="7383"/>
                  <a:pt x="11333" y="7413"/>
                </a:cubicBezTo>
                <a:cubicBezTo>
                  <a:pt x="11331" y="7417"/>
                  <a:pt x="11327" y="7418"/>
                  <a:pt x="11321" y="7418"/>
                </a:cubicBezTo>
                <a:cubicBezTo>
                  <a:pt x="11301" y="7418"/>
                  <a:pt x="11261" y="7402"/>
                  <a:pt x="11221" y="7391"/>
                </a:cubicBezTo>
                <a:cubicBezTo>
                  <a:pt x="11180" y="7373"/>
                  <a:pt x="11135" y="7356"/>
                  <a:pt x="11113" y="7356"/>
                </a:cubicBezTo>
                <a:cubicBezTo>
                  <a:pt x="11107" y="7356"/>
                  <a:pt x="11102" y="7357"/>
                  <a:pt x="11101" y="7361"/>
                </a:cubicBezTo>
                <a:cubicBezTo>
                  <a:pt x="11086" y="7383"/>
                  <a:pt x="11236" y="7541"/>
                  <a:pt x="11221" y="7571"/>
                </a:cubicBezTo>
                <a:cubicBezTo>
                  <a:pt x="11217" y="7577"/>
                  <a:pt x="11205" y="7579"/>
                  <a:pt x="11188" y="7579"/>
                </a:cubicBezTo>
                <a:cubicBezTo>
                  <a:pt x="11164" y="7579"/>
                  <a:pt x="11131" y="7575"/>
                  <a:pt x="11101" y="7571"/>
                </a:cubicBezTo>
                <a:cubicBezTo>
                  <a:pt x="11070" y="7566"/>
                  <a:pt x="11038" y="7562"/>
                  <a:pt x="11014" y="7562"/>
                </a:cubicBezTo>
                <a:cubicBezTo>
                  <a:pt x="10996" y="7562"/>
                  <a:pt x="10984" y="7564"/>
                  <a:pt x="10981" y="7571"/>
                </a:cubicBezTo>
                <a:cubicBezTo>
                  <a:pt x="10966" y="7608"/>
                  <a:pt x="11146" y="7728"/>
                  <a:pt x="11131" y="7758"/>
                </a:cubicBezTo>
                <a:cubicBezTo>
                  <a:pt x="11126" y="7771"/>
                  <a:pt x="11103" y="7774"/>
                  <a:pt x="11073" y="7774"/>
                </a:cubicBezTo>
                <a:cubicBezTo>
                  <a:pt x="11054" y="7774"/>
                  <a:pt x="11032" y="7773"/>
                  <a:pt x="11011" y="7773"/>
                </a:cubicBezTo>
                <a:cubicBezTo>
                  <a:pt x="10986" y="7770"/>
                  <a:pt x="10961" y="7768"/>
                  <a:pt x="10940" y="7768"/>
                </a:cubicBezTo>
                <a:cubicBezTo>
                  <a:pt x="10911" y="7768"/>
                  <a:pt x="10891" y="7772"/>
                  <a:pt x="10891" y="7780"/>
                </a:cubicBezTo>
                <a:cubicBezTo>
                  <a:pt x="10876" y="7810"/>
                  <a:pt x="11063" y="7923"/>
                  <a:pt x="11048" y="7960"/>
                </a:cubicBezTo>
                <a:cubicBezTo>
                  <a:pt x="11041" y="7975"/>
                  <a:pt x="10981" y="7975"/>
                  <a:pt x="10928" y="7975"/>
                </a:cubicBezTo>
                <a:cubicBezTo>
                  <a:pt x="10868" y="7975"/>
                  <a:pt x="10816" y="7975"/>
                  <a:pt x="10808" y="7990"/>
                </a:cubicBezTo>
                <a:cubicBezTo>
                  <a:pt x="10793" y="8028"/>
                  <a:pt x="10988" y="8133"/>
                  <a:pt x="10973" y="8163"/>
                </a:cubicBezTo>
                <a:cubicBezTo>
                  <a:pt x="10969" y="8177"/>
                  <a:pt x="10943" y="8182"/>
                  <a:pt x="10911" y="8182"/>
                </a:cubicBezTo>
                <a:cubicBezTo>
                  <a:pt x="10893" y="8182"/>
                  <a:pt x="10873" y="8180"/>
                  <a:pt x="10853" y="8178"/>
                </a:cubicBezTo>
                <a:cubicBezTo>
                  <a:pt x="10793" y="8178"/>
                  <a:pt x="10741" y="8178"/>
                  <a:pt x="10733" y="8193"/>
                </a:cubicBezTo>
                <a:cubicBezTo>
                  <a:pt x="10726" y="8208"/>
                  <a:pt x="10921" y="8305"/>
                  <a:pt x="10913" y="8328"/>
                </a:cubicBezTo>
                <a:cubicBezTo>
                  <a:pt x="10908" y="8335"/>
                  <a:pt x="10900" y="8338"/>
                  <a:pt x="10889" y="8338"/>
                </a:cubicBezTo>
                <a:cubicBezTo>
                  <a:pt x="10868" y="8338"/>
                  <a:pt x="10836" y="8328"/>
                  <a:pt x="10801" y="8328"/>
                </a:cubicBezTo>
                <a:cubicBezTo>
                  <a:pt x="10766" y="8328"/>
                  <a:pt x="10728" y="8321"/>
                  <a:pt x="10706" y="8321"/>
                </a:cubicBezTo>
                <a:cubicBezTo>
                  <a:pt x="10695" y="8321"/>
                  <a:pt x="10688" y="8323"/>
                  <a:pt x="10688" y="8328"/>
                </a:cubicBezTo>
                <a:cubicBezTo>
                  <a:pt x="10681" y="8343"/>
                  <a:pt x="10876" y="8447"/>
                  <a:pt x="10868" y="8462"/>
                </a:cubicBezTo>
                <a:cubicBezTo>
                  <a:pt x="10864" y="8470"/>
                  <a:pt x="10856" y="8472"/>
                  <a:pt x="10846" y="8472"/>
                </a:cubicBezTo>
                <a:cubicBezTo>
                  <a:pt x="10824" y="8472"/>
                  <a:pt x="10792" y="8460"/>
                  <a:pt x="10756" y="8455"/>
                </a:cubicBezTo>
                <a:cubicBezTo>
                  <a:pt x="10719" y="8450"/>
                  <a:pt x="10682" y="8444"/>
                  <a:pt x="10661" y="8444"/>
                </a:cubicBezTo>
                <a:cubicBezTo>
                  <a:pt x="10652" y="8444"/>
                  <a:pt x="10646" y="8445"/>
                  <a:pt x="10643" y="8447"/>
                </a:cubicBezTo>
                <a:cubicBezTo>
                  <a:pt x="10636" y="8455"/>
                  <a:pt x="10816" y="8582"/>
                  <a:pt x="10808" y="8597"/>
                </a:cubicBezTo>
                <a:cubicBezTo>
                  <a:pt x="10805" y="8603"/>
                  <a:pt x="10799" y="8605"/>
                  <a:pt x="10791" y="8605"/>
                </a:cubicBezTo>
                <a:cubicBezTo>
                  <a:pt x="10770" y="8605"/>
                  <a:pt x="10735" y="8586"/>
                  <a:pt x="10696" y="8575"/>
                </a:cubicBezTo>
                <a:cubicBezTo>
                  <a:pt x="10653" y="8556"/>
                  <a:pt x="10615" y="8543"/>
                  <a:pt x="10598" y="8543"/>
                </a:cubicBezTo>
                <a:cubicBezTo>
                  <a:pt x="10595" y="8543"/>
                  <a:pt x="10592" y="8544"/>
                  <a:pt x="10591" y="8545"/>
                </a:cubicBezTo>
                <a:cubicBezTo>
                  <a:pt x="10584" y="8552"/>
                  <a:pt x="10726" y="8725"/>
                  <a:pt x="10711" y="8732"/>
                </a:cubicBezTo>
                <a:cubicBezTo>
                  <a:pt x="10710" y="8733"/>
                  <a:pt x="10708" y="8733"/>
                  <a:pt x="10707" y="8733"/>
                </a:cubicBezTo>
                <a:cubicBezTo>
                  <a:pt x="10689" y="8733"/>
                  <a:pt x="10655" y="8699"/>
                  <a:pt x="10621" y="8665"/>
                </a:cubicBezTo>
                <a:cubicBezTo>
                  <a:pt x="10584" y="8627"/>
                  <a:pt x="10546" y="8590"/>
                  <a:pt x="10539" y="8590"/>
                </a:cubicBezTo>
                <a:cubicBezTo>
                  <a:pt x="10531" y="8597"/>
                  <a:pt x="10539" y="8807"/>
                  <a:pt x="10516" y="8807"/>
                </a:cubicBezTo>
                <a:cubicBezTo>
                  <a:pt x="10501" y="8807"/>
                  <a:pt x="10501" y="8597"/>
                  <a:pt x="10494" y="8597"/>
                </a:cubicBezTo>
                <a:cubicBezTo>
                  <a:pt x="10471" y="8627"/>
                  <a:pt x="10464" y="8665"/>
                  <a:pt x="10456" y="8702"/>
                </a:cubicBezTo>
                <a:cubicBezTo>
                  <a:pt x="10449" y="8732"/>
                  <a:pt x="10434" y="8770"/>
                  <a:pt x="10419" y="8800"/>
                </a:cubicBezTo>
                <a:cubicBezTo>
                  <a:pt x="10411" y="8800"/>
                  <a:pt x="10464" y="8590"/>
                  <a:pt x="10449" y="8590"/>
                </a:cubicBezTo>
                <a:lnTo>
                  <a:pt x="10449" y="8590"/>
                </a:lnTo>
                <a:cubicBezTo>
                  <a:pt x="10426" y="8612"/>
                  <a:pt x="10404" y="8642"/>
                  <a:pt x="10389" y="8680"/>
                </a:cubicBezTo>
                <a:cubicBezTo>
                  <a:pt x="10374" y="8710"/>
                  <a:pt x="10351" y="8740"/>
                  <a:pt x="10329" y="8770"/>
                </a:cubicBezTo>
                <a:cubicBezTo>
                  <a:pt x="10321" y="8762"/>
                  <a:pt x="10426" y="8575"/>
                  <a:pt x="10411" y="8567"/>
                </a:cubicBezTo>
                <a:cubicBezTo>
                  <a:pt x="10410" y="8567"/>
                  <a:pt x="10409" y="8567"/>
                  <a:pt x="10408" y="8567"/>
                </a:cubicBezTo>
                <a:cubicBezTo>
                  <a:pt x="10392" y="8567"/>
                  <a:pt x="10364" y="8608"/>
                  <a:pt x="10336" y="8642"/>
                </a:cubicBezTo>
                <a:cubicBezTo>
                  <a:pt x="10302" y="8683"/>
                  <a:pt x="10268" y="8718"/>
                  <a:pt x="10256" y="8718"/>
                </a:cubicBezTo>
                <a:cubicBezTo>
                  <a:pt x="10255" y="8718"/>
                  <a:pt x="10254" y="8718"/>
                  <a:pt x="10254" y="8717"/>
                </a:cubicBezTo>
                <a:cubicBezTo>
                  <a:pt x="10254" y="8717"/>
                  <a:pt x="10374" y="8537"/>
                  <a:pt x="10366" y="8530"/>
                </a:cubicBezTo>
                <a:lnTo>
                  <a:pt x="10366" y="8530"/>
                </a:lnTo>
                <a:cubicBezTo>
                  <a:pt x="10336" y="8552"/>
                  <a:pt x="10306" y="8575"/>
                  <a:pt x="10284" y="8605"/>
                </a:cubicBezTo>
                <a:cubicBezTo>
                  <a:pt x="10239" y="8635"/>
                  <a:pt x="10201" y="8672"/>
                  <a:pt x="10194" y="8672"/>
                </a:cubicBezTo>
                <a:cubicBezTo>
                  <a:pt x="10194" y="8665"/>
                  <a:pt x="10321" y="8492"/>
                  <a:pt x="10314" y="8485"/>
                </a:cubicBezTo>
                <a:cubicBezTo>
                  <a:pt x="10313" y="8484"/>
                  <a:pt x="10312" y="8484"/>
                  <a:pt x="10311" y="8484"/>
                </a:cubicBezTo>
                <a:cubicBezTo>
                  <a:pt x="10298" y="8484"/>
                  <a:pt x="10258" y="8518"/>
                  <a:pt x="10224" y="8545"/>
                </a:cubicBezTo>
                <a:cubicBezTo>
                  <a:pt x="10184" y="8572"/>
                  <a:pt x="10137" y="8599"/>
                  <a:pt x="10128" y="8599"/>
                </a:cubicBezTo>
                <a:cubicBezTo>
                  <a:pt x="10127" y="8599"/>
                  <a:pt x="10126" y="8598"/>
                  <a:pt x="10126" y="8597"/>
                </a:cubicBezTo>
                <a:cubicBezTo>
                  <a:pt x="10126" y="8590"/>
                  <a:pt x="10239" y="8410"/>
                  <a:pt x="10224" y="8395"/>
                </a:cubicBezTo>
                <a:cubicBezTo>
                  <a:pt x="10220" y="8393"/>
                  <a:pt x="10217" y="8392"/>
                  <a:pt x="10213" y="8392"/>
                </a:cubicBezTo>
                <a:cubicBezTo>
                  <a:pt x="10192" y="8392"/>
                  <a:pt x="10164" y="8423"/>
                  <a:pt x="10126" y="8455"/>
                </a:cubicBezTo>
                <a:cubicBezTo>
                  <a:pt x="10093" y="8482"/>
                  <a:pt x="10047" y="8509"/>
                  <a:pt x="10038" y="8509"/>
                </a:cubicBezTo>
                <a:cubicBezTo>
                  <a:pt x="10037" y="8509"/>
                  <a:pt x="10036" y="8508"/>
                  <a:pt x="10036" y="8507"/>
                </a:cubicBezTo>
                <a:cubicBezTo>
                  <a:pt x="10029" y="8500"/>
                  <a:pt x="10141" y="8320"/>
                  <a:pt x="10126" y="8305"/>
                </a:cubicBezTo>
                <a:cubicBezTo>
                  <a:pt x="10124" y="8301"/>
                  <a:pt x="10120" y="8299"/>
                  <a:pt x="10116" y="8299"/>
                </a:cubicBezTo>
                <a:cubicBezTo>
                  <a:pt x="10097" y="8299"/>
                  <a:pt x="10067" y="8334"/>
                  <a:pt x="10036" y="8365"/>
                </a:cubicBezTo>
                <a:cubicBezTo>
                  <a:pt x="9995" y="8392"/>
                  <a:pt x="9954" y="8426"/>
                  <a:pt x="9942" y="8426"/>
                </a:cubicBezTo>
                <a:cubicBezTo>
                  <a:pt x="9941" y="8426"/>
                  <a:pt x="9940" y="8426"/>
                  <a:pt x="9939" y="8425"/>
                </a:cubicBezTo>
                <a:cubicBezTo>
                  <a:pt x="9931" y="8417"/>
                  <a:pt x="10036" y="8230"/>
                  <a:pt x="10021" y="8215"/>
                </a:cubicBezTo>
                <a:cubicBezTo>
                  <a:pt x="10019" y="8213"/>
                  <a:pt x="10017" y="8212"/>
                  <a:pt x="10014" y="8212"/>
                </a:cubicBezTo>
                <a:cubicBezTo>
                  <a:pt x="9996" y="8212"/>
                  <a:pt x="9963" y="8249"/>
                  <a:pt x="9924" y="8275"/>
                </a:cubicBezTo>
                <a:cubicBezTo>
                  <a:pt x="9883" y="8309"/>
                  <a:pt x="9848" y="8343"/>
                  <a:pt x="9837" y="8343"/>
                </a:cubicBezTo>
                <a:cubicBezTo>
                  <a:pt x="9836" y="8343"/>
                  <a:pt x="9835" y="8343"/>
                  <a:pt x="9834" y="8343"/>
                </a:cubicBezTo>
                <a:cubicBezTo>
                  <a:pt x="9819" y="8335"/>
                  <a:pt x="9916" y="8140"/>
                  <a:pt x="9894" y="8133"/>
                </a:cubicBezTo>
                <a:cubicBezTo>
                  <a:pt x="9892" y="8131"/>
                  <a:pt x="9890" y="8130"/>
                  <a:pt x="9887" y="8130"/>
                </a:cubicBezTo>
                <a:cubicBezTo>
                  <a:pt x="9871" y="8130"/>
                  <a:pt x="9844" y="8168"/>
                  <a:pt x="9812" y="8200"/>
                </a:cubicBezTo>
                <a:cubicBezTo>
                  <a:pt x="9774" y="8238"/>
                  <a:pt x="9737" y="8275"/>
                  <a:pt x="9722" y="8275"/>
                </a:cubicBezTo>
                <a:cubicBezTo>
                  <a:pt x="9699" y="8260"/>
                  <a:pt x="9782" y="8058"/>
                  <a:pt x="9752" y="8043"/>
                </a:cubicBezTo>
                <a:cubicBezTo>
                  <a:pt x="9751" y="8042"/>
                  <a:pt x="9750" y="8042"/>
                  <a:pt x="9749" y="8042"/>
                </a:cubicBezTo>
                <a:cubicBezTo>
                  <a:pt x="9736" y="8042"/>
                  <a:pt x="9696" y="8076"/>
                  <a:pt x="9662" y="8110"/>
                </a:cubicBezTo>
                <a:cubicBezTo>
                  <a:pt x="9621" y="8144"/>
                  <a:pt x="9586" y="8179"/>
                  <a:pt x="9569" y="8179"/>
                </a:cubicBezTo>
                <a:cubicBezTo>
                  <a:pt x="9567" y="8179"/>
                  <a:pt x="9566" y="8178"/>
                  <a:pt x="9564" y="8178"/>
                </a:cubicBezTo>
                <a:cubicBezTo>
                  <a:pt x="9557" y="8170"/>
                  <a:pt x="9617" y="7960"/>
                  <a:pt x="9587" y="7945"/>
                </a:cubicBezTo>
                <a:cubicBezTo>
                  <a:pt x="9584" y="7943"/>
                  <a:pt x="9580" y="7942"/>
                  <a:pt x="9577" y="7942"/>
                </a:cubicBezTo>
                <a:cubicBezTo>
                  <a:pt x="9556" y="7942"/>
                  <a:pt x="9529" y="7980"/>
                  <a:pt x="9497" y="8013"/>
                </a:cubicBezTo>
                <a:cubicBezTo>
                  <a:pt x="9463" y="8054"/>
                  <a:pt x="9428" y="8089"/>
                  <a:pt x="9405" y="8089"/>
                </a:cubicBezTo>
                <a:cubicBezTo>
                  <a:pt x="9403" y="8089"/>
                  <a:pt x="9401" y="8088"/>
                  <a:pt x="9399" y="8088"/>
                </a:cubicBezTo>
                <a:cubicBezTo>
                  <a:pt x="9384" y="8080"/>
                  <a:pt x="9437" y="7863"/>
                  <a:pt x="9414" y="7855"/>
                </a:cubicBezTo>
                <a:cubicBezTo>
                  <a:pt x="9413" y="7855"/>
                  <a:pt x="9412" y="7855"/>
                  <a:pt x="9411" y="7855"/>
                </a:cubicBezTo>
                <a:cubicBezTo>
                  <a:pt x="9394" y="7855"/>
                  <a:pt x="9359" y="7896"/>
                  <a:pt x="9324" y="7930"/>
                </a:cubicBezTo>
                <a:cubicBezTo>
                  <a:pt x="9290" y="7972"/>
                  <a:pt x="9261" y="8014"/>
                  <a:pt x="9246" y="8014"/>
                </a:cubicBezTo>
                <a:cubicBezTo>
                  <a:pt x="9244" y="8014"/>
                  <a:pt x="9243" y="8013"/>
                  <a:pt x="9242" y="8013"/>
                </a:cubicBezTo>
                <a:cubicBezTo>
                  <a:pt x="9227" y="8005"/>
                  <a:pt x="9257" y="7788"/>
                  <a:pt x="9227" y="7780"/>
                </a:cubicBezTo>
                <a:cubicBezTo>
                  <a:pt x="9212" y="7780"/>
                  <a:pt x="9182" y="7818"/>
                  <a:pt x="9152" y="7870"/>
                </a:cubicBezTo>
                <a:cubicBezTo>
                  <a:pt x="9122" y="7923"/>
                  <a:pt x="9092" y="7968"/>
                  <a:pt x="9077" y="7968"/>
                </a:cubicBezTo>
                <a:cubicBezTo>
                  <a:pt x="9047" y="7960"/>
                  <a:pt x="9047" y="7743"/>
                  <a:pt x="9017" y="7735"/>
                </a:cubicBezTo>
                <a:cubicBezTo>
                  <a:pt x="9010" y="7735"/>
                  <a:pt x="8995" y="7788"/>
                  <a:pt x="8980" y="7840"/>
                </a:cubicBezTo>
                <a:cubicBezTo>
                  <a:pt x="8972" y="7893"/>
                  <a:pt x="8957" y="7945"/>
                  <a:pt x="8950" y="7945"/>
                </a:cubicBezTo>
                <a:cubicBezTo>
                  <a:pt x="8935" y="7945"/>
                  <a:pt x="8905" y="7735"/>
                  <a:pt x="8882" y="7735"/>
                </a:cubicBezTo>
                <a:cubicBezTo>
                  <a:pt x="8867" y="7735"/>
                  <a:pt x="8875" y="7953"/>
                  <a:pt x="8852" y="7953"/>
                </a:cubicBezTo>
                <a:cubicBezTo>
                  <a:pt x="8851" y="7953"/>
                  <a:pt x="8850" y="7954"/>
                  <a:pt x="8849" y="7954"/>
                </a:cubicBezTo>
                <a:cubicBezTo>
                  <a:pt x="8835" y="7954"/>
                  <a:pt x="8821" y="7904"/>
                  <a:pt x="8807" y="7855"/>
                </a:cubicBezTo>
                <a:cubicBezTo>
                  <a:pt x="8786" y="7807"/>
                  <a:pt x="8766" y="7765"/>
                  <a:pt x="8757" y="7765"/>
                </a:cubicBezTo>
                <a:cubicBezTo>
                  <a:pt x="8756" y="7765"/>
                  <a:pt x="8755" y="7765"/>
                  <a:pt x="8755" y="7765"/>
                </a:cubicBezTo>
                <a:cubicBezTo>
                  <a:pt x="8747" y="7773"/>
                  <a:pt x="8770" y="7983"/>
                  <a:pt x="8755" y="7983"/>
                </a:cubicBezTo>
                <a:cubicBezTo>
                  <a:pt x="8753" y="7983"/>
                  <a:pt x="8752" y="7983"/>
                  <a:pt x="8750" y="7983"/>
                </a:cubicBezTo>
                <a:cubicBezTo>
                  <a:pt x="8730" y="7983"/>
                  <a:pt x="8716" y="7935"/>
                  <a:pt x="8695" y="7893"/>
                </a:cubicBezTo>
                <a:cubicBezTo>
                  <a:pt x="8672" y="7840"/>
                  <a:pt x="8642" y="7795"/>
                  <a:pt x="8635" y="7795"/>
                </a:cubicBezTo>
                <a:lnTo>
                  <a:pt x="8635" y="7795"/>
                </a:lnTo>
                <a:cubicBezTo>
                  <a:pt x="8627" y="7795"/>
                  <a:pt x="8665" y="8013"/>
                  <a:pt x="8650" y="8020"/>
                </a:cubicBezTo>
                <a:cubicBezTo>
                  <a:pt x="8627" y="8020"/>
                  <a:pt x="8612" y="7975"/>
                  <a:pt x="8590" y="7923"/>
                </a:cubicBezTo>
                <a:cubicBezTo>
                  <a:pt x="8560" y="7878"/>
                  <a:pt x="8537" y="7833"/>
                  <a:pt x="8530" y="7833"/>
                </a:cubicBezTo>
                <a:lnTo>
                  <a:pt x="8530" y="7833"/>
                </a:lnTo>
                <a:cubicBezTo>
                  <a:pt x="8515" y="7833"/>
                  <a:pt x="8545" y="8050"/>
                  <a:pt x="8530" y="8050"/>
                </a:cubicBezTo>
                <a:cubicBezTo>
                  <a:pt x="8528" y="8051"/>
                  <a:pt x="8527" y="8051"/>
                  <a:pt x="8526" y="8051"/>
                </a:cubicBezTo>
                <a:cubicBezTo>
                  <a:pt x="8505" y="8051"/>
                  <a:pt x="8483" y="8002"/>
                  <a:pt x="8455" y="7960"/>
                </a:cubicBezTo>
                <a:cubicBezTo>
                  <a:pt x="8425" y="7908"/>
                  <a:pt x="8403" y="7863"/>
                  <a:pt x="8388" y="7863"/>
                </a:cubicBezTo>
                <a:cubicBezTo>
                  <a:pt x="8350" y="7870"/>
                  <a:pt x="8343" y="8088"/>
                  <a:pt x="8305" y="8088"/>
                </a:cubicBezTo>
                <a:cubicBezTo>
                  <a:pt x="8305" y="8088"/>
                  <a:pt x="8304" y="8088"/>
                  <a:pt x="8304" y="8088"/>
                </a:cubicBezTo>
                <a:cubicBezTo>
                  <a:pt x="8274" y="8088"/>
                  <a:pt x="8237" y="7878"/>
                  <a:pt x="8200" y="7878"/>
                </a:cubicBezTo>
                <a:cubicBezTo>
                  <a:pt x="8185" y="7878"/>
                  <a:pt x="8163" y="7930"/>
                  <a:pt x="8140" y="7983"/>
                </a:cubicBezTo>
                <a:cubicBezTo>
                  <a:pt x="8119" y="8025"/>
                  <a:pt x="8104" y="8081"/>
                  <a:pt x="8084" y="8081"/>
                </a:cubicBezTo>
                <a:cubicBezTo>
                  <a:pt x="8083" y="8081"/>
                  <a:pt x="8082" y="8081"/>
                  <a:pt x="8080" y="8080"/>
                </a:cubicBezTo>
                <a:cubicBezTo>
                  <a:pt x="8050" y="8080"/>
                  <a:pt x="8050" y="7863"/>
                  <a:pt x="8020" y="7855"/>
                </a:cubicBezTo>
                <a:cubicBezTo>
                  <a:pt x="8005" y="7855"/>
                  <a:pt x="7975" y="7893"/>
                  <a:pt x="7945" y="7945"/>
                </a:cubicBezTo>
                <a:cubicBezTo>
                  <a:pt x="7915" y="7990"/>
                  <a:pt x="7885" y="8035"/>
                  <a:pt x="7863" y="8035"/>
                </a:cubicBezTo>
                <a:cubicBezTo>
                  <a:pt x="7833" y="8028"/>
                  <a:pt x="7878" y="7810"/>
                  <a:pt x="7848" y="7803"/>
                </a:cubicBezTo>
                <a:cubicBezTo>
                  <a:pt x="7847" y="7802"/>
                  <a:pt x="7845" y="7802"/>
                  <a:pt x="7844" y="7802"/>
                </a:cubicBezTo>
                <a:cubicBezTo>
                  <a:pt x="7826" y="7802"/>
                  <a:pt x="7792" y="7837"/>
                  <a:pt x="7750" y="7878"/>
                </a:cubicBezTo>
                <a:cubicBezTo>
                  <a:pt x="7716" y="7913"/>
                  <a:pt x="7681" y="7954"/>
                  <a:pt x="7664" y="7954"/>
                </a:cubicBezTo>
                <a:cubicBezTo>
                  <a:pt x="7663" y="7954"/>
                  <a:pt x="7662" y="7953"/>
                  <a:pt x="7661" y="7953"/>
                </a:cubicBezTo>
                <a:cubicBezTo>
                  <a:pt x="7631" y="7930"/>
                  <a:pt x="7705" y="7735"/>
                  <a:pt x="7676" y="7713"/>
                </a:cubicBezTo>
                <a:cubicBezTo>
                  <a:pt x="7671" y="7711"/>
                  <a:pt x="7667" y="7710"/>
                  <a:pt x="7663" y="7710"/>
                </a:cubicBezTo>
                <a:cubicBezTo>
                  <a:pt x="7637" y="7710"/>
                  <a:pt x="7610" y="7748"/>
                  <a:pt x="7578" y="7780"/>
                </a:cubicBezTo>
                <a:cubicBezTo>
                  <a:pt x="7540" y="7812"/>
                  <a:pt x="7507" y="7844"/>
                  <a:pt x="7489" y="7844"/>
                </a:cubicBezTo>
                <a:cubicBezTo>
                  <a:pt x="7486" y="7844"/>
                  <a:pt x="7483" y="7843"/>
                  <a:pt x="7481" y="7840"/>
                </a:cubicBezTo>
                <a:cubicBezTo>
                  <a:pt x="7451" y="7825"/>
                  <a:pt x="7511" y="7616"/>
                  <a:pt x="7481" y="7608"/>
                </a:cubicBezTo>
                <a:cubicBezTo>
                  <a:pt x="7478" y="7606"/>
                  <a:pt x="7475" y="7605"/>
                  <a:pt x="7472" y="7605"/>
                </a:cubicBezTo>
                <a:cubicBezTo>
                  <a:pt x="7451" y="7605"/>
                  <a:pt x="7425" y="7651"/>
                  <a:pt x="7398" y="7690"/>
                </a:cubicBezTo>
                <a:cubicBezTo>
                  <a:pt x="7363" y="7733"/>
                  <a:pt x="7335" y="7781"/>
                  <a:pt x="7319" y="7781"/>
                </a:cubicBezTo>
                <a:cubicBezTo>
                  <a:pt x="7318" y="7781"/>
                  <a:pt x="7317" y="7781"/>
                  <a:pt x="7316" y="7780"/>
                </a:cubicBezTo>
                <a:cubicBezTo>
                  <a:pt x="7278" y="7765"/>
                  <a:pt x="7271" y="7556"/>
                  <a:pt x="7233" y="7556"/>
                </a:cubicBezTo>
                <a:cubicBezTo>
                  <a:pt x="7196" y="7556"/>
                  <a:pt x="7196" y="7773"/>
                  <a:pt x="7166" y="7780"/>
                </a:cubicBezTo>
                <a:cubicBezTo>
                  <a:pt x="7143" y="7780"/>
                  <a:pt x="7113" y="7743"/>
                  <a:pt x="7076" y="7705"/>
                </a:cubicBezTo>
                <a:cubicBezTo>
                  <a:pt x="7041" y="7664"/>
                  <a:pt x="7007" y="7622"/>
                  <a:pt x="6984" y="7622"/>
                </a:cubicBezTo>
                <a:cubicBezTo>
                  <a:pt x="6982" y="7622"/>
                  <a:pt x="6980" y="7622"/>
                  <a:pt x="6978" y="7623"/>
                </a:cubicBezTo>
                <a:cubicBezTo>
                  <a:pt x="6964" y="7638"/>
                  <a:pt x="7046" y="7840"/>
                  <a:pt x="7016" y="7863"/>
                </a:cubicBezTo>
                <a:cubicBezTo>
                  <a:pt x="7014" y="7864"/>
                  <a:pt x="7012" y="7864"/>
                  <a:pt x="7009" y="7864"/>
                </a:cubicBezTo>
                <a:cubicBezTo>
                  <a:pt x="6989" y="7864"/>
                  <a:pt x="6949" y="7844"/>
                  <a:pt x="6904" y="7818"/>
                </a:cubicBezTo>
                <a:cubicBezTo>
                  <a:pt x="6864" y="7792"/>
                  <a:pt x="6820" y="7771"/>
                  <a:pt x="6799" y="7771"/>
                </a:cubicBezTo>
                <a:cubicBezTo>
                  <a:pt x="6796" y="7771"/>
                  <a:pt x="6793" y="7772"/>
                  <a:pt x="6791" y="7773"/>
                </a:cubicBezTo>
                <a:cubicBezTo>
                  <a:pt x="6776" y="7788"/>
                  <a:pt x="6904" y="7968"/>
                  <a:pt x="6874" y="7998"/>
                </a:cubicBezTo>
                <a:cubicBezTo>
                  <a:pt x="6874" y="7999"/>
                  <a:pt x="6873" y="7999"/>
                  <a:pt x="6871" y="7999"/>
                </a:cubicBezTo>
                <a:cubicBezTo>
                  <a:pt x="6860" y="7999"/>
                  <a:pt x="6815" y="7979"/>
                  <a:pt x="6776" y="7953"/>
                </a:cubicBezTo>
                <a:cubicBezTo>
                  <a:pt x="6737" y="7933"/>
                  <a:pt x="6698" y="7914"/>
                  <a:pt x="6679" y="7914"/>
                </a:cubicBezTo>
                <a:cubicBezTo>
                  <a:pt x="6676" y="7914"/>
                  <a:pt x="6673" y="7914"/>
                  <a:pt x="6671" y="7915"/>
                </a:cubicBezTo>
                <a:cubicBezTo>
                  <a:pt x="6664" y="7923"/>
                  <a:pt x="6836" y="8058"/>
                  <a:pt x="6821" y="8073"/>
                </a:cubicBezTo>
                <a:cubicBezTo>
                  <a:pt x="6819" y="8078"/>
                  <a:pt x="6815" y="8081"/>
                  <a:pt x="6808" y="8081"/>
                </a:cubicBezTo>
                <a:cubicBezTo>
                  <a:pt x="6790" y="8081"/>
                  <a:pt x="6755" y="8061"/>
                  <a:pt x="6716" y="8050"/>
                </a:cubicBezTo>
                <a:cubicBezTo>
                  <a:pt x="6673" y="8032"/>
                  <a:pt x="6630" y="8018"/>
                  <a:pt x="6616" y="8018"/>
                </a:cubicBezTo>
                <a:cubicBezTo>
                  <a:pt x="6613" y="8018"/>
                  <a:pt x="6611" y="8019"/>
                  <a:pt x="6611" y="8020"/>
                </a:cubicBezTo>
                <a:cubicBezTo>
                  <a:pt x="6604" y="8028"/>
                  <a:pt x="6784" y="8155"/>
                  <a:pt x="6769" y="8170"/>
                </a:cubicBezTo>
                <a:cubicBezTo>
                  <a:pt x="6767" y="8174"/>
                  <a:pt x="6763" y="8175"/>
                  <a:pt x="6758" y="8175"/>
                </a:cubicBezTo>
                <a:cubicBezTo>
                  <a:pt x="6740" y="8175"/>
                  <a:pt x="6704" y="8159"/>
                  <a:pt x="6664" y="8148"/>
                </a:cubicBezTo>
                <a:cubicBezTo>
                  <a:pt x="6621" y="8129"/>
                  <a:pt x="6577" y="8116"/>
                  <a:pt x="6563" y="8116"/>
                </a:cubicBezTo>
                <a:cubicBezTo>
                  <a:pt x="6560" y="8116"/>
                  <a:pt x="6559" y="8116"/>
                  <a:pt x="6559" y="8118"/>
                </a:cubicBezTo>
                <a:cubicBezTo>
                  <a:pt x="6551" y="8125"/>
                  <a:pt x="6724" y="8260"/>
                  <a:pt x="6716" y="8275"/>
                </a:cubicBezTo>
                <a:cubicBezTo>
                  <a:pt x="6715" y="8278"/>
                  <a:pt x="6712" y="8279"/>
                  <a:pt x="6708" y="8279"/>
                </a:cubicBezTo>
                <a:cubicBezTo>
                  <a:pt x="6689" y="8279"/>
                  <a:pt x="6648" y="8256"/>
                  <a:pt x="6611" y="8238"/>
                </a:cubicBezTo>
                <a:cubicBezTo>
                  <a:pt x="6566" y="8225"/>
                  <a:pt x="6521" y="8206"/>
                  <a:pt x="6509" y="8206"/>
                </a:cubicBezTo>
                <a:cubicBezTo>
                  <a:pt x="6507" y="8206"/>
                  <a:pt x="6506" y="8207"/>
                  <a:pt x="6506" y="8208"/>
                </a:cubicBezTo>
                <a:cubicBezTo>
                  <a:pt x="6499" y="8215"/>
                  <a:pt x="6649" y="8365"/>
                  <a:pt x="6641" y="8380"/>
                </a:cubicBezTo>
                <a:cubicBezTo>
                  <a:pt x="6639" y="8382"/>
                  <a:pt x="6636" y="8383"/>
                  <a:pt x="6633" y="8383"/>
                </a:cubicBezTo>
                <a:cubicBezTo>
                  <a:pt x="6614" y="8383"/>
                  <a:pt x="6582" y="8353"/>
                  <a:pt x="6544" y="8328"/>
                </a:cubicBezTo>
                <a:cubicBezTo>
                  <a:pt x="6510" y="8300"/>
                  <a:pt x="6469" y="8267"/>
                  <a:pt x="6457" y="8267"/>
                </a:cubicBezTo>
                <a:cubicBezTo>
                  <a:pt x="6455" y="8267"/>
                  <a:pt x="6455" y="8267"/>
                  <a:pt x="6454" y="8268"/>
                </a:cubicBezTo>
                <a:cubicBezTo>
                  <a:pt x="6446" y="8275"/>
                  <a:pt x="6544" y="8462"/>
                  <a:pt x="6529" y="8470"/>
                </a:cubicBezTo>
                <a:cubicBezTo>
                  <a:pt x="6528" y="8470"/>
                  <a:pt x="6527" y="8471"/>
                  <a:pt x="6526" y="8471"/>
                </a:cubicBezTo>
                <a:cubicBezTo>
                  <a:pt x="6512" y="8471"/>
                  <a:pt x="6497" y="8422"/>
                  <a:pt x="6469" y="8380"/>
                </a:cubicBezTo>
                <a:cubicBezTo>
                  <a:pt x="6446" y="8328"/>
                  <a:pt x="6416" y="8283"/>
                  <a:pt x="6409" y="8283"/>
                </a:cubicBezTo>
                <a:lnTo>
                  <a:pt x="6409" y="8283"/>
                </a:lnTo>
                <a:cubicBezTo>
                  <a:pt x="6401" y="8283"/>
                  <a:pt x="6416" y="8500"/>
                  <a:pt x="6401" y="8500"/>
                </a:cubicBezTo>
                <a:cubicBezTo>
                  <a:pt x="6401" y="8500"/>
                  <a:pt x="6401" y="8500"/>
                  <a:pt x="6401" y="8500"/>
                </a:cubicBezTo>
                <a:cubicBezTo>
                  <a:pt x="6386" y="8500"/>
                  <a:pt x="6364" y="8290"/>
                  <a:pt x="6349" y="8290"/>
                </a:cubicBezTo>
                <a:cubicBezTo>
                  <a:pt x="6334" y="8328"/>
                  <a:pt x="6319" y="8358"/>
                  <a:pt x="6319" y="8395"/>
                </a:cubicBezTo>
                <a:cubicBezTo>
                  <a:pt x="6311" y="8432"/>
                  <a:pt x="6304" y="8470"/>
                  <a:pt x="6289" y="8500"/>
                </a:cubicBezTo>
                <a:cubicBezTo>
                  <a:pt x="6274" y="8500"/>
                  <a:pt x="6289" y="8283"/>
                  <a:pt x="6274" y="8283"/>
                </a:cubicBezTo>
                <a:cubicBezTo>
                  <a:pt x="6251" y="8313"/>
                  <a:pt x="6236" y="8350"/>
                  <a:pt x="6229" y="8380"/>
                </a:cubicBezTo>
                <a:cubicBezTo>
                  <a:pt x="6207" y="8432"/>
                  <a:pt x="6192" y="8485"/>
                  <a:pt x="6184" y="8485"/>
                </a:cubicBezTo>
                <a:cubicBezTo>
                  <a:pt x="6177" y="8477"/>
                  <a:pt x="6207" y="8268"/>
                  <a:pt x="6192" y="8268"/>
                </a:cubicBezTo>
                <a:cubicBezTo>
                  <a:pt x="6191" y="8267"/>
                  <a:pt x="6190" y="8267"/>
                  <a:pt x="6189" y="8267"/>
                </a:cubicBezTo>
                <a:cubicBezTo>
                  <a:pt x="6175" y="8267"/>
                  <a:pt x="6160" y="8315"/>
                  <a:pt x="6139" y="8358"/>
                </a:cubicBezTo>
                <a:cubicBezTo>
                  <a:pt x="6109" y="8410"/>
                  <a:pt x="6087" y="8455"/>
                  <a:pt x="6079" y="8455"/>
                </a:cubicBezTo>
                <a:cubicBezTo>
                  <a:pt x="6049" y="8440"/>
                  <a:pt x="6109" y="8230"/>
                  <a:pt x="6072" y="8215"/>
                </a:cubicBezTo>
                <a:cubicBezTo>
                  <a:pt x="6071" y="8214"/>
                  <a:pt x="6070" y="8214"/>
                  <a:pt x="6069" y="8214"/>
                </a:cubicBezTo>
                <a:cubicBezTo>
                  <a:pt x="6056" y="8214"/>
                  <a:pt x="6016" y="8248"/>
                  <a:pt x="5982" y="8283"/>
                </a:cubicBezTo>
                <a:cubicBezTo>
                  <a:pt x="5947" y="8317"/>
                  <a:pt x="5907" y="8351"/>
                  <a:pt x="5889" y="8351"/>
                </a:cubicBezTo>
                <a:cubicBezTo>
                  <a:pt x="5887" y="8351"/>
                  <a:pt x="5886" y="8351"/>
                  <a:pt x="5884" y="8350"/>
                </a:cubicBezTo>
                <a:cubicBezTo>
                  <a:pt x="5862" y="8335"/>
                  <a:pt x="5937" y="8133"/>
                  <a:pt x="5914" y="8118"/>
                </a:cubicBezTo>
                <a:cubicBezTo>
                  <a:pt x="5913" y="8117"/>
                  <a:pt x="5911" y="8117"/>
                  <a:pt x="5910" y="8117"/>
                </a:cubicBezTo>
                <a:cubicBezTo>
                  <a:pt x="5891" y="8117"/>
                  <a:pt x="5851" y="8151"/>
                  <a:pt x="5817" y="8185"/>
                </a:cubicBezTo>
                <a:cubicBezTo>
                  <a:pt x="5783" y="8219"/>
                  <a:pt x="5742" y="8254"/>
                  <a:pt x="5730" y="8254"/>
                </a:cubicBezTo>
                <a:cubicBezTo>
                  <a:pt x="5728" y="8254"/>
                  <a:pt x="5727" y="8253"/>
                  <a:pt x="5727" y="8253"/>
                </a:cubicBezTo>
                <a:cubicBezTo>
                  <a:pt x="5697" y="8238"/>
                  <a:pt x="5757" y="8028"/>
                  <a:pt x="5727" y="8013"/>
                </a:cubicBezTo>
                <a:cubicBezTo>
                  <a:pt x="5725" y="8012"/>
                  <a:pt x="5724" y="8012"/>
                  <a:pt x="5722" y="8012"/>
                </a:cubicBezTo>
                <a:cubicBezTo>
                  <a:pt x="5700" y="8012"/>
                  <a:pt x="5672" y="8061"/>
                  <a:pt x="5644" y="8103"/>
                </a:cubicBezTo>
                <a:cubicBezTo>
                  <a:pt x="5617" y="8144"/>
                  <a:pt x="5582" y="8186"/>
                  <a:pt x="5566" y="8186"/>
                </a:cubicBezTo>
                <a:cubicBezTo>
                  <a:pt x="5564" y="8186"/>
                  <a:pt x="5563" y="8186"/>
                  <a:pt x="5562" y="8185"/>
                </a:cubicBezTo>
                <a:cubicBezTo>
                  <a:pt x="5532" y="8178"/>
                  <a:pt x="5509" y="7968"/>
                  <a:pt x="5480" y="7968"/>
                </a:cubicBezTo>
                <a:cubicBezTo>
                  <a:pt x="5442" y="7968"/>
                  <a:pt x="5457" y="8185"/>
                  <a:pt x="5427" y="8200"/>
                </a:cubicBezTo>
                <a:cubicBezTo>
                  <a:pt x="5412" y="8200"/>
                  <a:pt x="5375" y="8163"/>
                  <a:pt x="5330" y="8125"/>
                </a:cubicBezTo>
                <a:cubicBezTo>
                  <a:pt x="5297" y="8093"/>
                  <a:pt x="5259" y="8055"/>
                  <a:pt x="5245" y="8055"/>
                </a:cubicBezTo>
                <a:cubicBezTo>
                  <a:pt x="5242" y="8055"/>
                  <a:pt x="5241" y="8056"/>
                  <a:pt x="5240" y="8058"/>
                </a:cubicBezTo>
                <a:cubicBezTo>
                  <a:pt x="5202" y="8080"/>
                  <a:pt x="5307" y="8268"/>
                  <a:pt x="5277" y="8298"/>
                </a:cubicBezTo>
                <a:cubicBezTo>
                  <a:pt x="5275" y="8302"/>
                  <a:pt x="5269" y="8304"/>
                  <a:pt x="5260" y="8304"/>
                </a:cubicBezTo>
                <a:cubicBezTo>
                  <a:pt x="5237" y="8304"/>
                  <a:pt x="5195" y="8291"/>
                  <a:pt x="5157" y="8275"/>
                </a:cubicBezTo>
                <a:cubicBezTo>
                  <a:pt x="5120" y="8264"/>
                  <a:pt x="5083" y="8254"/>
                  <a:pt x="5059" y="8254"/>
                </a:cubicBezTo>
                <a:cubicBezTo>
                  <a:pt x="5049" y="8254"/>
                  <a:pt x="5042" y="8256"/>
                  <a:pt x="5037" y="8260"/>
                </a:cubicBezTo>
                <a:cubicBezTo>
                  <a:pt x="5015" y="8290"/>
                  <a:pt x="5172" y="8447"/>
                  <a:pt x="5150" y="8477"/>
                </a:cubicBezTo>
                <a:cubicBezTo>
                  <a:pt x="5146" y="8488"/>
                  <a:pt x="5132" y="8492"/>
                  <a:pt x="5113" y="8492"/>
                </a:cubicBezTo>
                <a:cubicBezTo>
                  <a:pt x="5090" y="8492"/>
                  <a:pt x="5059" y="8486"/>
                  <a:pt x="5030" y="8477"/>
                </a:cubicBezTo>
                <a:cubicBezTo>
                  <a:pt x="4995" y="8473"/>
                  <a:pt x="4961" y="8469"/>
                  <a:pt x="4936" y="8469"/>
                </a:cubicBezTo>
                <a:cubicBezTo>
                  <a:pt x="4918" y="8469"/>
                  <a:pt x="4906" y="8471"/>
                  <a:pt x="4902" y="8477"/>
                </a:cubicBezTo>
                <a:cubicBezTo>
                  <a:pt x="4880" y="8515"/>
                  <a:pt x="5052" y="8657"/>
                  <a:pt x="5030" y="8695"/>
                </a:cubicBezTo>
                <a:cubicBezTo>
                  <a:pt x="5027" y="8701"/>
                  <a:pt x="5014" y="8703"/>
                  <a:pt x="4997" y="8703"/>
                </a:cubicBezTo>
                <a:cubicBezTo>
                  <a:pt x="4973" y="8703"/>
                  <a:pt x="4940" y="8699"/>
                  <a:pt x="4910" y="8695"/>
                </a:cubicBezTo>
                <a:cubicBezTo>
                  <a:pt x="4877" y="8687"/>
                  <a:pt x="4846" y="8681"/>
                  <a:pt x="4823" y="8681"/>
                </a:cubicBezTo>
                <a:cubicBezTo>
                  <a:pt x="4804" y="8681"/>
                  <a:pt x="4789" y="8685"/>
                  <a:pt x="4782" y="8695"/>
                </a:cubicBezTo>
                <a:cubicBezTo>
                  <a:pt x="4760" y="8725"/>
                  <a:pt x="4910" y="8882"/>
                  <a:pt x="4887" y="8920"/>
                </a:cubicBezTo>
                <a:cubicBezTo>
                  <a:pt x="4883" y="8924"/>
                  <a:pt x="4877" y="8926"/>
                  <a:pt x="4868" y="8926"/>
                </a:cubicBezTo>
                <a:cubicBezTo>
                  <a:pt x="4844" y="8926"/>
                  <a:pt x="4806" y="8912"/>
                  <a:pt x="4768" y="8890"/>
                </a:cubicBezTo>
                <a:cubicBezTo>
                  <a:pt x="4729" y="8868"/>
                  <a:pt x="4691" y="8854"/>
                  <a:pt x="4667" y="8854"/>
                </a:cubicBezTo>
                <a:cubicBezTo>
                  <a:pt x="4658" y="8854"/>
                  <a:pt x="4652" y="8856"/>
                  <a:pt x="4648" y="8860"/>
                </a:cubicBezTo>
                <a:cubicBezTo>
                  <a:pt x="4618" y="8890"/>
                  <a:pt x="4708" y="9085"/>
                  <a:pt x="4670" y="9107"/>
                </a:cubicBezTo>
                <a:cubicBezTo>
                  <a:pt x="4669" y="9108"/>
                  <a:pt x="4668" y="9108"/>
                  <a:pt x="4666" y="9108"/>
                </a:cubicBezTo>
                <a:cubicBezTo>
                  <a:pt x="4649" y="9108"/>
                  <a:pt x="4615" y="9067"/>
                  <a:pt x="4580" y="9032"/>
                </a:cubicBezTo>
                <a:cubicBezTo>
                  <a:pt x="4543" y="8987"/>
                  <a:pt x="4505" y="8950"/>
                  <a:pt x="4498" y="8950"/>
                </a:cubicBezTo>
                <a:lnTo>
                  <a:pt x="4498" y="8950"/>
                </a:lnTo>
                <a:cubicBezTo>
                  <a:pt x="4483" y="8957"/>
                  <a:pt x="4535" y="9174"/>
                  <a:pt x="4505" y="9182"/>
                </a:cubicBezTo>
                <a:cubicBezTo>
                  <a:pt x="4503" y="9184"/>
                  <a:pt x="4500" y="9185"/>
                  <a:pt x="4497" y="9185"/>
                </a:cubicBezTo>
                <a:cubicBezTo>
                  <a:pt x="4477" y="9185"/>
                  <a:pt x="4456" y="9139"/>
                  <a:pt x="4423" y="9100"/>
                </a:cubicBezTo>
                <a:cubicBezTo>
                  <a:pt x="4395" y="9058"/>
                  <a:pt x="4367" y="9016"/>
                  <a:pt x="4351" y="9016"/>
                </a:cubicBezTo>
                <a:cubicBezTo>
                  <a:pt x="4350" y="9016"/>
                  <a:pt x="4349" y="9017"/>
                  <a:pt x="4348" y="9017"/>
                </a:cubicBezTo>
                <a:cubicBezTo>
                  <a:pt x="4333" y="9017"/>
                  <a:pt x="4370" y="9234"/>
                  <a:pt x="4348" y="9242"/>
                </a:cubicBezTo>
                <a:cubicBezTo>
                  <a:pt x="4345" y="9244"/>
                  <a:pt x="4342" y="9245"/>
                  <a:pt x="4340" y="9245"/>
                </a:cubicBezTo>
                <a:cubicBezTo>
                  <a:pt x="4320" y="9245"/>
                  <a:pt x="4299" y="9199"/>
                  <a:pt x="4273" y="9159"/>
                </a:cubicBezTo>
                <a:cubicBezTo>
                  <a:pt x="4238" y="9118"/>
                  <a:pt x="4210" y="9076"/>
                  <a:pt x="4194" y="9076"/>
                </a:cubicBezTo>
                <a:cubicBezTo>
                  <a:pt x="4193" y="9076"/>
                  <a:pt x="4192" y="9076"/>
                  <a:pt x="4190" y="9077"/>
                </a:cubicBezTo>
                <a:cubicBezTo>
                  <a:pt x="4183" y="9085"/>
                  <a:pt x="4220" y="9294"/>
                  <a:pt x="4190" y="9302"/>
                </a:cubicBezTo>
                <a:cubicBezTo>
                  <a:pt x="4188" y="9304"/>
                  <a:pt x="4185" y="9304"/>
                  <a:pt x="4182" y="9304"/>
                </a:cubicBezTo>
                <a:cubicBezTo>
                  <a:pt x="4162" y="9304"/>
                  <a:pt x="4142" y="9259"/>
                  <a:pt x="4115" y="9219"/>
                </a:cubicBezTo>
                <a:cubicBezTo>
                  <a:pt x="4081" y="9178"/>
                  <a:pt x="4052" y="9136"/>
                  <a:pt x="4037" y="9136"/>
                </a:cubicBezTo>
                <a:cubicBezTo>
                  <a:pt x="4035" y="9136"/>
                  <a:pt x="4034" y="9136"/>
                  <a:pt x="4033" y="9137"/>
                </a:cubicBezTo>
                <a:cubicBezTo>
                  <a:pt x="4018" y="9144"/>
                  <a:pt x="4070" y="9354"/>
                  <a:pt x="4048" y="9369"/>
                </a:cubicBezTo>
                <a:cubicBezTo>
                  <a:pt x="4046" y="9370"/>
                  <a:pt x="4044" y="9370"/>
                  <a:pt x="4041" y="9370"/>
                </a:cubicBezTo>
                <a:cubicBezTo>
                  <a:pt x="4015" y="9370"/>
                  <a:pt x="3993" y="9329"/>
                  <a:pt x="3958" y="9294"/>
                </a:cubicBezTo>
                <a:cubicBezTo>
                  <a:pt x="3924" y="9253"/>
                  <a:pt x="3890" y="9218"/>
                  <a:pt x="3878" y="9218"/>
                </a:cubicBezTo>
                <a:cubicBezTo>
                  <a:pt x="3877" y="9218"/>
                  <a:pt x="3876" y="9219"/>
                  <a:pt x="3876" y="9219"/>
                </a:cubicBezTo>
                <a:cubicBezTo>
                  <a:pt x="3861" y="9227"/>
                  <a:pt x="3936" y="9429"/>
                  <a:pt x="3913" y="9437"/>
                </a:cubicBezTo>
                <a:cubicBezTo>
                  <a:pt x="3910" y="9439"/>
                  <a:pt x="3906" y="9440"/>
                  <a:pt x="3902" y="9440"/>
                </a:cubicBezTo>
                <a:cubicBezTo>
                  <a:pt x="3881" y="9440"/>
                  <a:pt x="3854" y="9408"/>
                  <a:pt x="3816" y="9377"/>
                </a:cubicBezTo>
                <a:cubicBezTo>
                  <a:pt x="3781" y="9343"/>
                  <a:pt x="3741" y="9308"/>
                  <a:pt x="3728" y="9308"/>
                </a:cubicBezTo>
                <a:cubicBezTo>
                  <a:pt x="3727" y="9308"/>
                  <a:pt x="3726" y="9309"/>
                  <a:pt x="3726" y="9309"/>
                </a:cubicBezTo>
                <a:cubicBezTo>
                  <a:pt x="3718" y="9317"/>
                  <a:pt x="3816" y="9504"/>
                  <a:pt x="3801" y="9527"/>
                </a:cubicBezTo>
                <a:cubicBezTo>
                  <a:pt x="3798" y="9529"/>
                  <a:pt x="3795" y="9530"/>
                  <a:pt x="3792" y="9530"/>
                </a:cubicBezTo>
                <a:cubicBezTo>
                  <a:pt x="3774" y="9530"/>
                  <a:pt x="3740" y="9500"/>
                  <a:pt x="3696" y="9474"/>
                </a:cubicBezTo>
                <a:cubicBezTo>
                  <a:pt x="3656" y="9454"/>
                  <a:pt x="3615" y="9428"/>
                  <a:pt x="3602" y="9428"/>
                </a:cubicBezTo>
                <a:cubicBezTo>
                  <a:pt x="3600" y="9428"/>
                  <a:pt x="3599" y="9428"/>
                  <a:pt x="3598" y="9429"/>
                </a:cubicBezTo>
                <a:cubicBezTo>
                  <a:pt x="3583" y="9437"/>
                  <a:pt x="3718" y="9609"/>
                  <a:pt x="3703" y="9632"/>
                </a:cubicBezTo>
                <a:cubicBezTo>
                  <a:pt x="3700" y="9634"/>
                  <a:pt x="3697" y="9636"/>
                  <a:pt x="3692" y="9636"/>
                </a:cubicBezTo>
                <a:cubicBezTo>
                  <a:pt x="3671" y="9636"/>
                  <a:pt x="3635" y="9612"/>
                  <a:pt x="3598" y="9594"/>
                </a:cubicBezTo>
                <a:cubicBezTo>
                  <a:pt x="3553" y="9575"/>
                  <a:pt x="3507" y="9555"/>
                  <a:pt x="3491" y="9555"/>
                </a:cubicBezTo>
                <a:cubicBezTo>
                  <a:pt x="3489" y="9555"/>
                  <a:pt x="3487" y="9556"/>
                  <a:pt x="3486" y="9557"/>
                </a:cubicBezTo>
                <a:cubicBezTo>
                  <a:pt x="3478" y="9564"/>
                  <a:pt x="3628" y="9729"/>
                  <a:pt x="3613" y="9744"/>
                </a:cubicBezTo>
                <a:cubicBezTo>
                  <a:pt x="3608" y="9747"/>
                  <a:pt x="3602" y="9749"/>
                  <a:pt x="3596" y="9749"/>
                </a:cubicBezTo>
                <a:cubicBezTo>
                  <a:pt x="3573" y="9749"/>
                  <a:pt x="3542" y="9731"/>
                  <a:pt x="3501" y="9714"/>
                </a:cubicBezTo>
                <a:cubicBezTo>
                  <a:pt x="3460" y="9697"/>
                  <a:pt x="3420" y="9679"/>
                  <a:pt x="3400" y="9679"/>
                </a:cubicBezTo>
                <a:cubicBezTo>
                  <a:pt x="3394" y="9679"/>
                  <a:pt x="3390" y="9681"/>
                  <a:pt x="3388" y="9684"/>
                </a:cubicBezTo>
                <a:cubicBezTo>
                  <a:pt x="3381" y="9692"/>
                  <a:pt x="3531" y="9849"/>
                  <a:pt x="3516" y="9871"/>
                </a:cubicBezTo>
                <a:cubicBezTo>
                  <a:pt x="3513" y="9874"/>
                  <a:pt x="3509" y="9876"/>
                  <a:pt x="3504" y="9876"/>
                </a:cubicBezTo>
                <a:cubicBezTo>
                  <a:pt x="3484" y="9876"/>
                  <a:pt x="3446" y="9852"/>
                  <a:pt x="3403" y="9834"/>
                </a:cubicBezTo>
                <a:cubicBezTo>
                  <a:pt x="3358" y="9815"/>
                  <a:pt x="3318" y="9795"/>
                  <a:pt x="3303" y="9795"/>
                </a:cubicBezTo>
                <a:cubicBezTo>
                  <a:pt x="3301" y="9795"/>
                  <a:pt x="3300" y="9796"/>
                  <a:pt x="3299" y="9797"/>
                </a:cubicBezTo>
                <a:cubicBezTo>
                  <a:pt x="3284" y="9804"/>
                  <a:pt x="3388" y="9999"/>
                  <a:pt x="3366" y="10014"/>
                </a:cubicBezTo>
                <a:cubicBezTo>
                  <a:pt x="3362" y="10018"/>
                  <a:pt x="3358" y="10019"/>
                  <a:pt x="3354" y="10019"/>
                </a:cubicBezTo>
                <a:cubicBezTo>
                  <a:pt x="3333" y="10019"/>
                  <a:pt x="3306" y="9976"/>
                  <a:pt x="3269" y="9939"/>
                </a:cubicBezTo>
                <a:cubicBezTo>
                  <a:pt x="3231" y="9901"/>
                  <a:pt x="3201" y="9864"/>
                  <a:pt x="3186" y="9864"/>
                </a:cubicBezTo>
                <a:cubicBezTo>
                  <a:pt x="3171" y="9871"/>
                  <a:pt x="3171" y="10089"/>
                  <a:pt x="3141" y="10089"/>
                </a:cubicBezTo>
                <a:cubicBezTo>
                  <a:pt x="3141" y="10089"/>
                  <a:pt x="3140" y="10089"/>
                  <a:pt x="3140" y="10089"/>
                </a:cubicBezTo>
                <a:cubicBezTo>
                  <a:pt x="3110" y="10089"/>
                  <a:pt x="3088" y="9879"/>
                  <a:pt x="3059" y="9879"/>
                </a:cubicBezTo>
                <a:cubicBezTo>
                  <a:pt x="3044" y="9879"/>
                  <a:pt x="3021" y="9931"/>
                  <a:pt x="2999" y="9976"/>
                </a:cubicBezTo>
                <a:cubicBezTo>
                  <a:pt x="2978" y="10025"/>
                  <a:pt x="2957" y="10075"/>
                  <a:pt x="2942" y="10075"/>
                </a:cubicBezTo>
                <a:cubicBezTo>
                  <a:pt x="2941" y="10075"/>
                  <a:pt x="2940" y="10074"/>
                  <a:pt x="2939" y="10074"/>
                </a:cubicBezTo>
                <a:cubicBezTo>
                  <a:pt x="2924" y="10066"/>
                  <a:pt x="2931" y="9849"/>
                  <a:pt x="2901" y="9841"/>
                </a:cubicBezTo>
                <a:cubicBezTo>
                  <a:pt x="2886" y="9841"/>
                  <a:pt x="2856" y="9886"/>
                  <a:pt x="2826" y="9939"/>
                </a:cubicBezTo>
                <a:cubicBezTo>
                  <a:pt x="2804" y="9991"/>
                  <a:pt x="2774" y="10029"/>
                  <a:pt x="2759" y="10029"/>
                </a:cubicBezTo>
                <a:cubicBezTo>
                  <a:pt x="2744" y="10029"/>
                  <a:pt x="2759" y="9812"/>
                  <a:pt x="2729" y="9804"/>
                </a:cubicBezTo>
                <a:cubicBezTo>
                  <a:pt x="2726" y="9802"/>
                  <a:pt x="2724" y="9801"/>
                  <a:pt x="2721" y="9801"/>
                </a:cubicBezTo>
                <a:cubicBezTo>
                  <a:pt x="2701" y="9801"/>
                  <a:pt x="2680" y="9848"/>
                  <a:pt x="2654" y="9894"/>
                </a:cubicBezTo>
                <a:cubicBezTo>
                  <a:pt x="2624" y="9946"/>
                  <a:pt x="2594" y="9991"/>
                  <a:pt x="2586" y="9991"/>
                </a:cubicBezTo>
                <a:cubicBezTo>
                  <a:pt x="2557" y="9976"/>
                  <a:pt x="2601" y="9767"/>
                  <a:pt x="2571" y="9759"/>
                </a:cubicBezTo>
                <a:cubicBezTo>
                  <a:pt x="2569" y="9757"/>
                  <a:pt x="2566" y="9756"/>
                  <a:pt x="2563" y="9756"/>
                </a:cubicBezTo>
                <a:cubicBezTo>
                  <a:pt x="2544" y="9756"/>
                  <a:pt x="2523" y="9802"/>
                  <a:pt x="2497" y="9841"/>
                </a:cubicBezTo>
                <a:cubicBezTo>
                  <a:pt x="2469" y="9884"/>
                  <a:pt x="2440" y="9932"/>
                  <a:pt x="2425" y="9932"/>
                </a:cubicBezTo>
                <a:cubicBezTo>
                  <a:pt x="2424" y="9932"/>
                  <a:pt x="2423" y="9932"/>
                  <a:pt x="2422" y="9931"/>
                </a:cubicBezTo>
                <a:cubicBezTo>
                  <a:pt x="2392" y="9924"/>
                  <a:pt x="2414" y="9707"/>
                  <a:pt x="2392" y="9699"/>
                </a:cubicBezTo>
                <a:cubicBezTo>
                  <a:pt x="2362" y="9699"/>
                  <a:pt x="2332" y="9909"/>
                  <a:pt x="2309" y="9909"/>
                </a:cubicBezTo>
                <a:cubicBezTo>
                  <a:pt x="2307" y="9910"/>
                  <a:pt x="2305" y="9910"/>
                  <a:pt x="2303" y="9910"/>
                </a:cubicBezTo>
                <a:cubicBezTo>
                  <a:pt x="2277" y="9910"/>
                  <a:pt x="2261" y="9869"/>
                  <a:pt x="2227" y="9834"/>
                </a:cubicBezTo>
                <a:cubicBezTo>
                  <a:pt x="2201" y="9795"/>
                  <a:pt x="2169" y="9756"/>
                  <a:pt x="2151" y="9756"/>
                </a:cubicBezTo>
                <a:cubicBezTo>
                  <a:pt x="2149" y="9756"/>
                  <a:pt x="2146" y="9757"/>
                  <a:pt x="2144" y="9759"/>
                </a:cubicBezTo>
                <a:cubicBezTo>
                  <a:pt x="2129" y="9767"/>
                  <a:pt x="2257" y="9946"/>
                  <a:pt x="2234" y="9969"/>
                </a:cubicBezTo>
                <a:cubicBezTo>
                  <a:pt x="2233" y="9970"/>
                  <a:pt x="2230" y="9971"/>
                  <a:pt x="2227" y="9971"/>
                </a:cubicBezTo>
                <a:cubicBezTo>
                  <a:pt x="2210" y="9971"/>
                  <a:pt x="2172" y="9959"/>
                  <a:pt x="2129" y="9946"/>
                </a:cubicBezTo>
                <a:cubicBezTo>
                  <a:pt x="2089" y="9935"/>
                  <a:pt x="2044" y="9919"/>
                  <a:pt x="2022" y="9919"/>
                </a:cubicBezTo>
                <a:cubicBezTo>
                  <a:pt x="2016" y="9919"/>
                  <a:pt x="2011" y="9920"/>
                  <a:pt x="2009" y="9924"/>
                </a:cubicBezTo>
                <a:cubicBezTo>
                  <a:pt x="2002" y="9939"/>
                  <a:pt x="2174" y="10066"/>
                  <a:pt x="2167" y="10096"/>
                </a:cubicBezTo>
                <a:cubicBezTo>
                  <a:pt x="2160" y="10110"/>
                  <a:pt x="2146" y="10114"/>
                  <a:pt x="2127" y="10114"/>
                </a:cubicBezTo>
                <a:cubicBezTo>
                  <a:pt x="2104" y="10114"/>
                  <a:pt x="2076" y="10108"/>
                  <a:pt x="2047" y="10104"/>
                </a:cubicBezTo>
                <a:cubicBezTo>
                  <a:pt x="2023" y="10104"/>
                  <a:pt x="2000" y="10103"/>
                  <a:pt x="1981" y="10103"/>
                </a:cubicBezTo>
                <a:cubicBezTo>
                  <a:pt x="1952" y="10103"/>
                  <a:pt x="1931" y="10105"/>
                  <a:pt x="1927" y="10119"/>
                </a:cubicBezTo>
                <a:cubicBezTo>
                  <a:pt x="1912" y="10149"/>
                  <a:pt x="2099" y="10261"/>
                  <a:pt x="2084" y="10291"/>
                </a:cubicBezTo>
                <a:cubicBezTo>
                  <a:pt x="2081" y="10310"/>
                  <a:pt x="2024" y="10310"/>
                  <a:pt x="1968" y="10310"/>
                </a:cubicBezTo>
                <a:cubicBezTo>
                  <a:pt x="1912" y="10310"/>
                  <a:pt x="1856" y="10310"/>
                  <a:pt x="1852" y="10329"/>
                </a:cubicBezTo>
                <a:cubicBezTo>
                  <a:pt x="1837" y="10359"/>
                  <a:pt x="2032" y="10464"/>
                  <a:pt x="2017" y="10494"/>
                </a:cubicBezTo>
                <a:cubicBezTo>
                  <a:pt x="2009" y="10531"/>
                  <a:pt x="1792" y="10494"/>
                  <a:pt x="1785" y="10539"/>
                </a:cubicBezTo>
                <a:cubicBezTo>
                  <a:pt x="1770" y="10576"/>
                  <a:pt x="1964" y="10673"/>
                  <a:pt x="1949" y="10703"/>
                </a:cubicBezTo>
                <a:cubicBezTo>
                  <a:pt x="1949" y="10718"/>
                  <a:pt x="1925" y="10723"/>
                  <a:pt x="1892" y="10723"/>
                </a:cubicBezTo>
                <a:cubicBezTo>
                  <a:pt x="1873" y="10723"/>
                  <a:pt x="1851" y="10721"/>
                  <a:pt x="1830" y="10718"/>
                </a:cubicBezTo>
                <a:cubicBezTo>
                  <a:pt x="1777" y="10718"/>
                  <a:pt x="1717" y="10718"/>
                  <a:pt x="1717" y="10733"/>
                </a:cubicBezTo>
                <a:cubicBezTo>
                  <a:pt x="1702" y="10771"/>
                  <a:pt x="1889" y="10883"/>
                  <a:pt x="1874" y="10921"/>
                </a:cubicBezTo>
                <a:cubicBezTo>
                  <a:pt x="1871" y="10927"/>
                  <a:pt x="1859" y="10929"/>
                  <a:pt x="1841" y="10929"/>
                </a:cubicBezTo>
                <a:cubicBezTo>
                  <a:pt x="1818" y="10929"/>
                  <a:pt x="1785" y="10925"/>
                  <a:pt x="1755" y="10921"/>
                </a:cubicBezTo>
                <a:cubicBezTo>
                  <a:pt x="1725" y="10913"/>
                  <a:pt x="1696" y="10910"/>
                  <a:pt x="1675" y="10910"/>
                </a:cubicBezTo>
                <a:cubicBezTo>
                  <a:pt x="1653" y="10910"/>
                  <a:pt x="1638" y="10913"/>
                  <a:pt x="1635" y="10921"/>
                </a:cubicBezTo>
                <a:cubicBezTo>
                  <a:pt x="1627" y="10928"/>
                  <a:pt x="1792" y="11071"/>
                  <a:pt x="1777" y="11101"/>
                </a:cubicBezTo>
                <a:cubicBezTo>
                  <a:pt x="1774" y="11106"/>
                  <a:pt x="1769" y="11108"/>
                  <a:pt x="1763" y="11108"/>
                </a:cubicBezTo>
                <a:cubicBezTo>
                  <a:pt x="1742" y="11108"/>
                  <a:pt x="1705" y="11082"/>
                  <a:pt x="1665" y="11071"/>
                </a:cubicBezTo>
                <a:cubicBezTo>
                  <a:pt x="1624" y="11053"/>
                  <a:pt x="1583" y="11036"/>
                  <a:pt x="1564" y="11036"/>
                </a:cubicBezTo>
                <a:cubicBezTo>
                  <a:pt x="1558" y="11036"/>
                  <a:pt x="1554" y="11037"/>
                  <a:pt x="1552" y="11041"/>
                </a:cubicBezTo>
                <a:cubicBezTo>
                  <a:pt x="1545" y="11048"/>
                  <a:pt x="1680" y="11228"/>
                  <a:pt x="1657" y="11243"/>
                </a:cubicBezTo>
                <a:cubicBezTo>
                  <a:pt x="1655" y="11245"/>
                  <a:pt x="1652" y="11246"/>
                  <a:pt x="1648" y="11246"/>
                </a:cubicBezTo>
                <a:cubicBezTo>
                  <a:pt x="1630" y="11246"/>
                  <a:pt x="1596" y="11217"/>
                  <a:pt x="1552" y="11198"/>
                </a:cubicBezTo>
                <a:cubicBezTo>
                  <a:pt x="1512" y="11171"/>
                  <a:pt x="1472" y="11144"/>
                  <a:pt x="1453" y="11144"/>
                </a:cubicBezTo>
                <a:cubicBezTo>
                  <a:pt x="1451" y="11144"/>
                  <a:pt x="1449" y="11145"/>
                  <a:pt x="1447" y="11146"/>
                </a:cubicBezTo>
                <a:cubicBezTo>
                  <a:pt x="1440" y="11161"/>
                  <a:pt x="1552" y="11348"/>
                  <a:pt x="1530" y="11363"/>
                </a:cubicBezTo>
                <a:cubicBezTo>
                  <a:pt x="1527" y="11365"/>
                  <a:pt x="1524" y="11366"/>
                  <a:pt x="1521" y="11366"/>
                </a:cubicBezTo>
                <a:cubicBezTo>
                  <a:pt x="1503" y="11366"/>
                  <a:pt x="1470" y="11336"/>
                  <a:pt x="1432" y="11310"/>
                </a:cubicBezTo>
                <a:cubicBezTo>
                  <a:pt x="1392" y="11277"/>
                  <a:pt x="1352" y="11249"/>
                  <a:pt x="1338" y="11249"/>
                </a:cubicBezTo>
                <a:cubicBezTo>
                  <a:pt x="1337" y="11249"/>
                  <a:pt x="1336" y="11250"/>
                  <a:pt x="1335" y="11251"/>
                </a:cubicBezTo>
                <a:cubicBezTo>
                  <a:pt x="1327" y="11258"/>
                  <a:pt x="1417" y="11453"/>
                  <a:pt x="1402" y="11468"/>
                </a:cubicBezTo>
                <a:cubicBezTo>
                  <a:pt x="1399" y="11470"/>
                  <a:pt x="1395" y="11471"/>
                  <a:pt x="1391" y="11471"/>
                </a:cubicBezTo>
                <a:cubicBezTo>
                  <a:pt x="1368" y="11471"/>
                  <a:pt x="1337" y="11440"/>
                  <a:pt x="1305" y="11408"/>
                </a:cubicBezTo>
                <a:cubicBezTo>
                  <a:pt x="1271" y="11381"/>
                  <a:pt x="1230" y="11347"/>
                  <a:pt x="1218" y="11347"/>
                </a:cubicBezTo>
                <a:cubicBezTo>
                  <a:pt x="1217" y="11347"/>
                  <a:pt x="1216" y="11347"/>
                  <a:pt x="1215" y="11348"/>
                </a:cubicBezTo>
                <a:cubicBezTo>
                  <a:pt x="1207" y="11355"/>
                  <a:pt x="1290" y="11558"/>
                  <a:pt x="1267" y="11573"/>
                </a:cubicBezTo>
                <a:cubicBezTo>
                  <a:pt x="1265" y="11575"/>
                  <a:pt x="1263" y="11576"/>
                  <a:pt x="1260" y="11576"/>
                </a:cubicBezTo>
                <a:cubicBezTo>
                  <a:pt x="1242" y="11576"/>
                  <a:pt x="1210" y="11538"/>
                  <a:pt x="1177" y="11505"/>
                </a:cubicBezTo>
                <a:cubicBezTo>
                  <a:pt x="1136" y="11471"/>
                  <a:pt x="1102" y="11437"/>
                  <a:pt x="1084" y="11437"/>
                </a:cubicBezTo>
                <a:cubicBezTo>
                  <a:pt x="1083" y="11437"/>
                  <a:pt x="1081" y="11437"/>
                  <a:pt x="1080" y="11438"/>
                </a:cubicBezTo>
                <a:cubicBezTo>
                  <a:pt x="1073" y="11445"/>
                  <a:pt x="1155" y="11648"/>
                  <a:pt x="1132" y="11663"/>
                </a:cubicBezTo>
                <a:cubicBezTo>
                  <a:pt x="1131" y="11663"/>
                  <a:pt x="1130" y="11664"/>
                  <a:pt x="1129" y="11664"/>
                </a:cubicBezTo>
                <a:cubicBezTo>
                  <a:pt x="1113" y="11664"/>
                  <a:pt x="1084" y="11622"/>
                  <a:pt x="1043" y="11588"/>
                </a:cubicBezTo>
                <a:cubicBezTo>
                  <a:pt x="1001" y="11554"/>
                  <a:pt x="967" y="11519"/>
                  <a:pt x="955" y="11519"/>
                </a:cubicBezTo>
                <a:cubicBezTo>
                  <a:pt x="954" y="11519"/>
                  <a:pt x="953" y="11520"/>
                  <a:pt x="953" y="11520"/>
                </a:cubicBezTo>
                <a:cubicBezTo>
                  <a:pt x="945" y="11528"/>
                  <a:pt x="1028" y="11723"/>
                  <a:pt x="1013" y="11738"/>
                </a:cubicBezTo>
                <a:cubicBezTo>
                  <a:pt x="1009" y="11740"/>
                  <a:pt x="1005" y="11741"/>
                  <a:pt x="1002" y="11741"/>
                </a:cubicBezTo>
                <a:cubicBezTo>
                  <a:pt x="980" y="11741"/>
                  <a:pt x="953" y="11709"/>
                  <a:pt x="915" y="11678"/>
                </a:cubicBezTo>
                <a:cubicBezTo>
                  <a:pt x="881" y="11650"/>
                  <a:pt x="841" y="11617"/>
                  <a:pt x="828" y="11617"/>
                </a:cubicBezTo>
                <a:cubicBezTo>
                  <a:pt x="827" y="11617"/>
                  <a:pt x="826" y="11617"/>
                  <a:pt x="825" y="11618"/>
                </a:cubicBezTo>
                <a:cubicBezTo>
                  <a:pt x="818" y="11625"/>
                  <a:pt x="938" y="11805"/>
                  <a:pt x="915" y="11820"/>
                </a:cubicBezTo>
                <a:cubicBezTo>
                  <a:pt x="910" y="11826"/>
                  <a:pt x="903" y="11828"/>
                  <a:pt x="897" y="11828"/>
                </a:cubicBezTo>
                <a:cubicBezTo>
                  <a:pt x="876" y="11828"/>
                  <a:pt x="850" y="11807"/>
                  <a:pt x="810" y="11790"/>
                </a:cubicBezTo>
                <a:cubicBezTo>
                  <a:pt x="775" y="11773"/>
                  <a:pt x="732" y="11755"/>
                  <a:pt x="710" y="11755"/>
                </a:cubicBezTo>
                <a:cubicBezTo>
                  <a:pt x="704" y="11755"/>
                  <a:pt x="699" y="11757"/>
                  <a:pt x="698" y="11760"/>
                </a:cubicBezTo>
                <a:cubicBezTo>
                  <a:pt x="690" y="11768"/>
                  <a:pt x="863" y="11903"/>
                  <a:pt x="848" y="11925"/>
                </a:cubicBezTo>
                <a:cubicBezTo>
                  <a:pt x="845" y="11935"/>
                  <a:pt x="839" y="11938"/>
                  <a:pt x="830" y="11938"/>
                </a:cubicBezTo>
                <a:cubicBezTo>
                  <a:pt x="811" y="11938"/>
                  <a:pt x="778" y="11923"/>
                  <a:pt x="743" y="11918"/>
                </a:cubicBezTo>
                <a:cubicBezTo>
                  <a:pt x="708" y="11918"/>
                  <a:pt x="669" y="11911"/>
                  <a:pt x="646" y="11911"/>
                </a:cubicBezTo>
                <a:cubicBezTo>
                  <a:pt x="634" y="11911"/>
                  <a:pt x="625" y="11913"/>
                  <a:pt x="623" y="11918"/>
                </a:cubicBezTo>
                <a:cubicBezTo>
                  <a:pt x="608" y="11948"/>
                  <a:pt x="795" y="12060"/>
                  <a:pt x="788" y="12097"/>
                </a:cubicBezTo>
                <a:cubicBezTo>
                  <a:pt x="780" y="12116"/>
                  <a:pt x="722" y="12116"/>
                  <a:pt x="664" y="12116"/>
                </a:cubicBezTo>
                <a:cubicBezTo>
                  <a:pt x="606" y="12116"/>
                  <a:pt x="548" y="12116"/>
                  <a:pt x="540" y="12135"/>
                </a:cubicBezTo>
                <a:cubicBezTo>
                  <a:pt x="533" y="12180"/>
                  <a:pt x="728" y="12277"/>
                  <a:pt x="713" y="12315"/>
                </a:cubicBezTo>
                <a:cubicBezTo>
                  <a:pt x="705" y="12352"/>
                  <a:pt x="488" y="12330"/>
                  <a:pt x="480" y="12367"/>
                </a:cubicBezTo>
                <a:cubicBezTo>
                  <a:pt x="465" y="12405"/>
                  <a:pt x="668" y="12487"/>
                  <a:pt x="668" y="12525"/>
                </a:cubicBezTo>
                <a:cubicBezTo>
                  <a:pt x="668" y="12570"/>
                  <a:pt x="443" y="12577"/>
                  <a:pt x="435" y="12615"/>
                </a:cubicBezTo>
                <a:cubicBezTo>
                  <a:pt x="435" y="12652"/>
                  <a:pt x="645" y="12705"/>
                  <a:pt x="645" y="12742"/>
                </a:cubicBezTo>
                <a:cubicBezTo>
                  <a:pt x="645" y="12779"/>
                  <a:pt x="435" y="12839"/>
                  <a:pt x="443" y="12877"/>
                </a:cubicBezTo>
                <a:cubicBezTo>
                  <a:pt x="447" y="12898"/>
                  <a:pt x="470" y="12902"/>
                  <a:pt x="499" y="12902"/>
                </a:cubicBezTo>
                <a:cubicBezTo>
                  <a:pt x="523" y="12902"/>
                  <a:pt x="551" y="12899"/>
                  <a:pt x="578" y="12899"/>
                </a:cubicBezTo>
                <a:lnTo>
                  <a:pt x="540" y="12929"/>
                </a:lnTo>
                <a:cubicBezTo>
                  <a:pt x="555" y="12944"/>
                  <a:pt x="570" y="12959"/>
                  <a:pt x="593" y="12967"/>
                </a:cubicBezTo>
                <a:lnTo>
                  <a:pt x="593" y="12974"/>
                </a:lnTo>
                <a:lnTo>
                  <a:pt x="608" y="12974"/>
                </a:lnTo>
                <a:lnTo>
                  <a:pt x="608" y="12892"/>
                </a:lnTo>
                <a:cubicBezTo>
                  <a:pt x="638" y="12892"/>
                  <a:pt x="653" y="12899"/>
                  <a:pt x="660" y="12907"/>
                </a:cubicBezTo>
                <a:cubicBezTo>
                  <a:pt x="660" y="12914"/>
                  <a:pt x="638" y="12944"/>
                  <a:pt x="615" y="12982"/>
                </a:cubicBezTo>
                <a:cubicBezTo>
                  <a:pt x="645" y="12997"/>
                  <a:pt x="675" y="13012"/>
                  <a:pt x="698" y="13034"/>
                </a:cubicBezTo>
                <a:cubicBezTo>
                  <a:pt x="668" y="13027"/>
                  <a:pt x="638" y="13012"/>
                  <a:pt x="608" y="12997"/>
                </a:cubicBezTo>
                <a:lnTo>
                  <a:pt x="608" y="13004"/>
                </a:lnTo>
                <a:lnTo>
                  <a:pt x="600" y="13019"/>
                </a:lnTo>
                <a:lnTo>
                  <a:pt x="600" y="12989"/>
                </a:lnTo>
                <a:lnTo>
                  <a:pt x="593" y="12989"/>
                </a:lnTo>
                <a:lnTo>
                  <a:pt x="593" y="13027"/>
                </a:lnTo>
                <a:cubicBezTo>
                  <a:pt x="593" y="13034"/>
                  <a:pt x="593" y="13042"/>
                  <a:pt x="593" y="13049"/>
                </a:cubicBezTo>
                <a:lnTo>
                  <a:pt x="585" y="13042"/>
                </a:lnTo>
                <a:lnTo>
                  <a:pt x="574" y="13059"/>
                </a:lnTo>
                <a:lnTo>
                  <a:pt x="574" y="13059"/>
                </a:lnTo>
                <a:cubicBezTo>
                  <a:pt x="578" y="13051"/>
                  <a:pt x="576" y="13040"/>
                  <a:pt x="570" y="13034"/>
                </a:cubicBezTo>
                <a:cubicBezTo>
                  <a:pt x="548" y="13012"/>
                  <a:pt x="510" y="12997"/>
                  <a:pt x="480" y="12982"/>
                </a:cubicBezTo>
                <a:lnTo>
                  <a:pt x="480" y="12982"/>
                </a:lnTo>
                <a:cubicBezTo>
                  <a:pt x="476" y="12986"/>
                  <a:pt x="538" y="13040"/>
                  <a:pt x="585" y="13082"/>
                </a:cubicBezTo>
                <a:lnTo>
                  <a:pt x="585" y="13082"/>
                </a:lnTo>
                <a:lnTo>
                  <a:pt x="585" y="13072"/>
                </a:lnTo>
                <a:cubicBezTo>
                  <a:pt x="608" y="13079"/>
                  <a:pt x="630" y="13102"/>
                  <a:pt x="645" y="13117"/>
                </a:cubicBezTo>
                <a:cubicBezTo>
                  <a:pt x="630" y="13109"/>
                  <a:pt x="608" y="13102"/>
                  <a:pt x="593" y="13087"/>
                </a:cubicBezTo>
                <a:lnTo>
                  <a:pt x="590" y="13087"/>
                </a:lnTo>
                <a:cubicBezTo>
                  <a:pt x="617" y="13110"/>
                  <a:pt x="638" y="13129"/>
                  <a:pt x="638" y="13132"/>
                </a:cubicBezTo>
                <a:cubicBezTo>
                  <a:pt x="600" y="13117"/>
                  <a:pt x="570" y="13094"/>
                  <a:pt x="540" y="13072"/>
                </a:cubicBezTo>
                <a:cubicBezTo>
                  <a:pt x="518" y="13049"/>
                  <a:pt x="488" y="13027"/>
                  <a:pt x="458" y="13012"/>
                </a:cubicBezTo>
                <a:lnTo>
                  <a:pt x="458" y="13012"/>
                </a:lnTo>
                <a:cubicBezTo>
                  <a:pt x="458" y="13012"/>
                  <a:pt x="458" y="13019"/>
                  <a:pt x="465" y="13027"/>
                </a:cubicBezTo>
                <a:cubicBezTo>
                  <a:pt x="495" y="13072"/>
                  <a:pt x="525" y="13124"/>
                  <a:pt x="555" y="13177"/>
                </a:cubicBezTo>
                <a:cubicBezTo>
                  <a:pt x="555" y="13179"/>
                  <a:pt x="551" y="13180"/>
                  <a:pt x="543" y="13180"/>
                </a:cubicBezTo>
                <a:cubicBezTo>
                  <a:pt x="525" y="13180"/>
                  <a:pt x="488" y="13175"/>
                  <a:pt x="450" y="13169"/>
                </a:cubicBezTo>
                <a:cubicBezTo>
                  <a:pt x="419" y="13164"/>
                  <a:pt x="383" y="13159"/>
                  <a:pt x="365" y="13159"/>
                </a:cubicBezTo>
                <a:cubicBezTo>
                  <a:pt x="358" y="13159"/>
                  <a:pt x="353" y="13160"/>
                  <a:pt x="353" y="13162"/>
                </a:cubicBezTo>
                <a:cubicBezTo>
                  <a:pt x="353" y="13169"/>
                  <a:pt x="563" y="13184"/>
                  <a:pt x="570" y="13199"/>
                </a:cubicBezTo>
                <a:cubicBezTo>
                  <a:pt x="570" y="13214"/>
                  <a:pt x="361" y="13259"/>
                  <a:pt x="361" y="13267"/>
                </a:cubicBezTo>
                <a:cubicBezTo>
                  <a:pt x="379" y="13270"/>
                  <a:pt x="398" y="13272"/>
                  <a:pt x="417" y="13272"/>
                </a:cubicBezTo>
                <a:cubicBezTo>
                  <a:pt x="435" y="13272"/>
                  <a:pt x="454" y="13270"/>
                  <a:pt x="473" y="13267"/>
                </a:cubicBezTo>
                <a:lnTo>
                  <a:pt x="578" y="13267"/>
                </a:lnTo>
                <a:cubicBezTo>
                  <a:pt x="578" y="13282"/>
                  <a:pt x="383" y="13364"/>
                  <a:pt x="390" y="13372"/>
                </a:cubicBezTo>
                <a:cubicBezTo>
                  <a:pt x="428" y="13372"/>
                  <a:pt x="465" y="13372"/>
                  <a:pt x="495" y="13357"/>
                </a:cubicBezTo>
                <a:cubicBezTo>
                  <a:pt x="533" y="13349"/>
                  <a:pt x="570" y="13342"/>
                  <a:pt x="608" y="13342"/>
                </a:cubicBezTo>
                <a:cubicBezTo>
                  <a:pt x="615" y="13357"/>
                  <a:pt x="420" y="13447"/>
                  <a:pt x="428" y="13462"/>
                </a:cubicBezTo>
                <a:cubicBezTo>
                  <a:pt x="428" y="13465"/>
                  <a:pt x="431" y="13466"/>
                  <a:pt x="436" y="13466"/>
                </a:cubicBezTo>
                <a:cubicBezTo>
                  <a:pt x="452" y="13466"/>
                  <a:pt x="493" y="13451"/>
                  <a:pt x="533" y="13439"/>
                </a:cubicBezTo>
                <a:cubicBezTo>
                  <a:pt x="575" y="13433"/>
                  <a:pt x="618" y="13422"/>
                  <a:pt x="632" y="13422"/>
                </a:cubicBezTo>
                <a:cubicBezTo>
                  <a:pt x="636" y="13422"/>
                  <a:pt x="638" y="13423"/>
                  <a:pt x="638" y="13424"/>
                </a:cubicBezTo>
                <a:cubicBezTo>
                  <a:pt x="645" y="13432"/>
                  <a:pt x="450" y="13529"/>
                  <a:pt x="450" y="13536"/>
                </a:cubicBezTo>
                <a:cubicBezTo>
                  <a:pt x="450" y="13545"/>
                  <a:pt x="471" y="13549"/>
                  <a:pt x="500" y="13549"/>
                </a:cubicBezTo>
                <a:cubicBezTo>
                  <a:pt x="521" y="13549"/>
                  <a:pt x="546" y="13547"/>
                  <a:pt x="570" y="13544"/>
                </a:cubicBezTo>
                <a:cubicBezTo>
                  <a:pt x="623" y="13544"/>
                  <a:pt x="675" y="13544"/>
                  <a:pt x="675" y="13551"/>
                </a:cubicBezTo>
                <a:cubicBezTo>
                  <a:pt x="683" y="13581"/>
                  <a:pt x="480" y="13649"/>
                  <a:pt x="480" y="13671"/>
                </a:cubicBezTo>
                <a:cubicBezTo>
                  <a:pt x="488" y="13694"/>
                  <a:pt x="705" y="13701"/>
                  <a:pt x="705" y="13731"/>
                </a:cubicBezTo>
                <a:cubicBezTo>
                  <a:pt x="705" y="13754"/>
                  <a:pt x="488" y="13791"/>
                  <a:pt x="488" y="13814"/>
                </a:cubicBezTo>
                <a:cubicBezTo>
                  <a:pt x="488" y="13844"/>
                  <a:pt x="705" y="13874"/>
                  <a:pt x="705" y="13896"/>
                </a:cubicBezTo>
                <a:cubicBezTo>
                  <a:pt x="705" y="13926"/>
                  <a:pt x="488" y="13941"/>
                  <a:pt x="488" y="13971"/>
                </a:cubicBezTo>
                <a:cubicBezTo>
                  <a:pt x="488" y="13994"/>
                  <a:pt x="698" y="14031"/>
                  <a:pt x="698" y="14054"/>
                </a:cubicBezTo>
                <a:cubicBezTo>
                  <a:pt x="698" y="14084"/>
                  <a:pt x="488" y="14114"/>
                  <a:pt x="488" y="14136"/>
                </a:cubicBezTo>
                <a:cubicBezTo>
                  <a:pt x="488" y="14166"/>
                  <a:pt x="698" y="14174"/>
                  <a:pt x="705" y="14203"/>
                </a:cubicBezTo>
                <a:cubicBezTo>
                  <a:pt x="705" y="14211"/>
                  <a:pt x="495" y="14248"/>
                  <a:pt x="495" y="14256"/>
                </a:cubicBezTo>
                <a:lnTo>
                  <a:pt x="600" y="14256"/>
                </a:lnTo>
                <a:cubicBezTo>
                  <a:pt x="638" y="14248"/>
                  <a:pt x="675" y="14248"/>
                  <a:pt x="713" y="14248"/>
                </a:cubicBezTo>
                <a:cubicBezTo>
                  <a:pt x="713" y="14256"/>
                  <a:pt x="503" y="14308"/>
                  <a:pt x="503" y="14316"/>
                </a:cubicBezTo>
                <a:cubicBezTo>
                  <a:pt x="540" y="14316"/>
                  <a:pt x="578" y="14308"/>
                  <a:pt x="615" y="14308"/>
                </a:cubicBezTo>
                <a:cubicBezTo>
                  <a:pt x="637" y="14303"/>
                  <a:pt x="661" y="14298"/>
                  <a:pt x="688" y="14298"/>
                </a:cubicBezTo>
                <a:cubicBezTo>
                  <a:pt x="698" y="14298"/>
                  <a:pt x="709" y="14299"/>
                  <a:pt x="720" y="14301"/>
                </a:cubicBezTo>
                <a:cubicBezTo>
                  <a:pt x="720" y="14308"/>
                  <a:pt x="510" y="14353"/>
                  <a:pt x="518" y="14368"/>
                </a:cubicBezTo>
                <a:cubicBezTo>
                  <a:pt x="555" y="14368"/>
                  <a:pt x="585" y="14368"/>
                  <a:pt x="623" y="14361"/>
                </a:cubicBezTo>
                <a:cubicBezTo>
                  <a:pt x="660" y="14353"/>
                  <a:pt x="698" y="14353"/>
                  <a:pt x="728" y="14353"/>
                </a:cubicBezTo>
                <a:cubicBezTo>
                  <a:pt x="728" y="14361"/>
                  <a:pt x="525" y="14398"/>
                  <a:pt x="525" y="14413"/>
                </a:cubicBezTo>
                <a:lnTo>
                  <a:pt x="630" y="14413"/>
                </a:lnTo>
                <a:cubicBezTo>
                  <a:pt x="649" y="14410"/>
                  <a:pt x="668" y="14408"/>
                  <a:pt x="686" y="14408"/>
                </a:cubicBezTo>
                <a:cubicBezTo>
                  <a:pt x="703" y="14408"/>
                  <a:pt x="720" y="14410"/>
                  <a:pt x="735" y="14413"/>
                </a:cubicBezTo>
                <a:cubicBezTo>
                  <a:pt x="735" y="14421"/>
                  <a:pt x="525" y="14428"/>
                  <a:pt x="525" y="14443"/>
                </a:cubicBezTo>
                <a:cubicBezTo>
                  <a:pt x="525" y="14466"/>
                  <a:pt x="735" y="14511"/>
                  <a:pt x="728" y="14541"/>
                </a:cubicBezTo>
                <a:cubicBezTo>
                  <a:pt x="728" y="14571"/>
                  <a:pt x="510" y="14556"/>
                  <a:pt x="503" y="14578"/>
                </a:cubicBezTo>
                <a:cubicBezTo>
                  <a:pt x="503" y="14608"/>
                  <a:pt x="690" y="14691"/>
                  <a:pt x="690" y="14713"/>
                </a:cubicBezTo>
                <a:cubicBezTo>
                  <a:pt x="690" y="14726"/>
                  <a:pt x="681" y="14730"/>
                  <a:pt x="666" y="14730"/>
                </a:cubicBezTo>
                <a:cubicBezTo>
                  <a:pt x="645" y="14730"/>
                  <a:pt x="612" y="14722"/>
                  <a:pt x="578" y="14713"/>
                </a:cubicBezTo>
                <a:cubicBezTo>
                  <a:pt x="552" y="14709"/>
                  <a:pt x="525" y="14708"/>
                  <a:pt x="505" y="14708"/>
                </a:cubicBezTo>
                <a:cubicBezTo>
                  <a:pt x="484" y="14708"/>
                  <a:pt x="469" y="14709"/>
                  <a:pt x="465" y="14713"/>
                </a:cubicBezTo>
                <a:cubicBezTo>
                  <a:pt x="458" y="14728"/>
                  <a:pt x="638" y="14848"/>
                  <a:pt x="630" y="14878"/>
                </a:cubicBezTo>
                <a:cubicBezTo>
                  <a:pt x="626" y="14885"/>
                  <a:pt x="618" y="14888"/>
                  <a:pt x="608" y="14888"/>
                </a:cubicBezTo>
                <a:cubicBezTo>
                  <a:pt x="586" y="14888"/>
                  <a:pt x="554" y="14876"/>
                  <a:pt x="518" y="14871"/>
                </a:cubicBezTo>
                <a:cubicBezTo>
                  <a:pt x="469" y="14864"/>
                  <a:pt x="426" y="14854"/>
                  <a:pt x="407" y="14854"/>
                </a:cubicBezTo>
                <a:cubicBezTo>
                  <a:pt x="402" y="14854"/>
                  <a:pt x="399" y="14854"/>
                  <a:pt x="398" y="14856"/>
                </a:cubicBezTo>
                <a:cubicBezTo>
                  <a:pt x="398" y="14871"/>
                  <a:pt x="570" y="15005"/>
                  <a:pt x="555" y="15028"/>
                </a:cubicBezTo>
                <a:cubicBezTo>
                  <a:pt x="553" y="15035"/>
                  <a:pt x="547" y="15037"/>
                  <a:pt x="537" y="15037"/>
                </a:cubicBezTo>
                <a:cubicBezTo>
                  <a:pt x="516" y="15037"/>
                  <a:pt x="479" y="15023"/>
                  <a:pt x="443" y="15013"/>
                </a:cubicBezTo>
                <a:cubicBezTo>
                  <a:pt x="407" y="15008"/>
                  <a:pt x="371" y="14999"/>
                  <a:pt x="349" y="14999"/>
                </a:cubicBezTo>
                <a:cubicBezTo>
                  <a:pt x="340" y="14999"/>
                  <a:pt x="333" y="15001"/>
                  <a:pt x="331" y="15005"/>
                </a:cubicBezTo>
                <a:cubicBezTo>
                  <a:pt x="323" y="15013"/>
                  <a:pt x="495" y="15148"/>
                  <a:pt x="480" y="15170"/>
                </a:cubicBezTo>
                <a:cubicBezTo>
                  <a:pt x="480" y="15174"/>
                  <a:pt x="478" y="15175"/>
                  <a:pt x="473" y="15175"/>
                </a:cubicBezTo>
                <a:cubicBezTo>
                  <a:pt x="456" y="15175"/>
                  <a:pt x="416" y="15159"/>
                  <a:pt x="375" y="15148"/>
                </a:cubicBezTo>
                <a:cubicBezTo>
                  <a:pt x="333" y="15136"/>
                  <a:pt x="290" y="15123"/>
                  <a:pt x="271" y="15123"/>
                </a:cubicBezTo>
                <a:cubicBezTo>
                  <a:pt x="267" y="15123"/>
                  <a:pt x="264" y="15124"/>
                  <a:pt x="263" y="15125"/>
                </a:cubicBezTo>
                <a:cubicBezTo>
                  <a:pt x="256" y="15133"/>
                  <a:pt x="420" y="15275"/>
                  <a:pt x="405" y="15298"/>
                </a:cubicBezTo>
                <a:cubicBezTo>
                  <a:pt x="403" y="15301"/>
                  <a:pt x="399" y="15302"/>
                  <a:pt x="395" y="15302"/>
                </a:cubicBezTo>
                <a:cubicBezTo>
                  <a:pt x="376" y="15302"/>
                  <a:pt x="343" y="15279"/>
                  <a:pt x="301" y="15260"/>
                </a:cubicBezTo>
                <a:cubicBezTo>
                  <a:pt x="255" y="15247"/>
                  <a:pt x="210" y="15229"/>
                  <a:pt x="198" y="15229"/>
                </a:cubicBezTo>
                <a:cubicBezTo>
                  <a:pt x="197" y="15229"/>
                  <a:pt x="196" y="15229"/>
                  <a:pt x="196" y="15230"/>
                </a:cubicBezTo>
                <a:cubicBezTo>
                  <a:pt x="188" y="15238"/>
                  <a:pt x="346" y="15388"/>
                  <a:pt x="331" y="15403"/>
                </a:cubicBezTo>
                <a:cubicBezTo>
                  <a:pt x="329" y="15408"/>
                  <a:pt x="324" y="15411"/>
                  <a:pt x="318" y="15411"/>
                </a:cubicBezTo>
                <a:cubicBezTo>
                  <a:pt x="300" y="15411"/>
                  <a:pt x="265" y="15390"/>
                  <a:pt x="226" y="15373"/>
                </a:cubicBezTo>
                <a:cubicBezTo>
                  <a:pt x="180" y="15360"/>
                  <a:pt x="135" y="15341"/>
                  <a:pt x="123" y="15341"/>
                </a:cubicBezTo>
                <a:cubicBezTo>
                  <a:pt x="122" y="15341"/>
                  <a:pt x="121" y="15342"/>
                  <a:pt x="121" y="15343"/>
                </a:cubicBezTo>
                <a:cubicBezTo>
                  <a:pt x="113" y="15358"/>
                  <a:pt x="278" y="15493"/>
                  <a:pt x="271" y="15508"/>
                </a:cubicBezTo>
                <a:cubicBezTo>
                  <a:pt x="266" y="15514"/>
                  <a:pt x="259" y="15517"/>
                  <a:pt x="249" y="15517"/>
                </a:cubicBezTo>
                <a:cubicBezTo>
                  <a:pt x="228" y="15517"/>
                  <a:pt x="195" y="15503"/>
                  <a:pt x="158" y="15493"/>
                </a:cubicBezTo>
                <a:cubicBezTo>
                  <a:pt x="119" y="15476"/>
                  <a:pt x="79" y="15467"/>
                  <a:pt x="59" y="15467"/>
                </a:cubicBezTo>
                <a:cubicBezTo>
                  <a:pt x="52" y="15467"/>
                  <a:pt x="48" y="15468"/>
                  <a:pt x="46" y="15470"/>
                </a:cubicBezTo>
                <a:cubicBezTo>
                  <a:pt x="46" y="15478"/>
                  <a:pt x="233" y="15590"/>
                  <a:pt x="226" y="15613"/>
                </a:cubicBezTo>
                <a:cubicBezTo>
                  <a:pt x="218" y="15628"/>
                  <a:pt x="1" y="15613"/>
                  <a:pt x="1" y="15635"/>
                </a:cubicBezTo>
                <a:cubicBezTo>
                  <a:pt x="1" y="15657"/>
                  <a:pt x="218" y="15657"/>
                  <a:pt x="218" y="15665"/>
                </a:cubicBezTo>
                <a:cubicBezTo>
                  <a:pt x="218" y="15672"/>
                  <a:pt x="8" y="15702"/>
                  <a:pt x="8" y="15710"/>
                </a:cubicBezTo>
                <a:cubicBezTo>
                  <a:pt x="46" y="15710"/>
                  <a:pt x="76" y="15710"/>
                  <a:pt x="113" y="15695"/>
                </a:cubicBezTo>
                <a:cubicBezTo>
                  <a:pt x="151" y="15687"/>
                  <a:pt x="181" y="15680"/>
                  <a:pt x="218" y="15680"/>
                </a:cubicBezTo>
                <a:cubicBezTo>
                  <a:pt x="218" y="15687"/>
                  <a:pt x="31" y="15785"/>
                  <a:pt x="31" y="15792"/>
                </a:cubicBezTo>
                <a:cubicBezTo>
                  <a:pt x="68" y="15777"/>
                  <a:pt x="98" y="15762"/>
                  <a:pt x="128" y="15747"/>
                </a:cubicBezTo>
                <a:cubicBezTo>
                  <a:pt x="158" y="15725"/>
                  <a:pt x="188" y="15710"/>
                  <a:pt x="218" y="15702"/>
                </a:cubicBezTo>
                <a:lnTo>
                  <a:pt x="218" y="15702"/>
                </a:lnTo>
                <a:cubicBezTo>
                  <a:pt x="218" y="15710"/>
                  <a:pt x="61" y="15845"/>
                  <a:pt x="61" y="15852"/>
                </a:cubicBezTo>
                <a:cubicBezTo>
                  <a:pt x="98" y="15837"/>
                  <a:pt x="128" y="15815"/>
                  <a:pt x="158" y="15792"/>
                </a:cubicBezTo>
                <a:cubicBezTo>
                  <a:pt x="188" y="15770"/>
                  <a:pt x="218" y="15747"/>
                  <a:pt x="248" y="15732"/>
                </a:cubicBezTo>
                <a:lnTo>
                  <a:pt x="248" y="15732"/>
                </a:lnTo>
                <a:cubicBezTo>
                  <a:pt x="256" y="15740"/>
                  <a:pt x="98" y="15890"/>
                  <a:pt x="106" y="15897"/>
                </a:cubicBezTo>
                <a:cubicBezTo>
                  <a:pt x="143" y="15875"/>
                  <a:pt x="173" y="15860"/>
                  <a:pt x="203" y="15837"/>
                </a:cubicBezTo>
                <a:cubicBezTo>
                  <a:pt x="233" y="15807"/>
                  <a:pt x="263" y="15792"/>
                  <a:pt x="293" y="15777"/>
                </a:cubicBezTo>
                <a:lnTo>
                  <a:pt x="293" y="15777"/>
                </a:lnTo>
                <a:cubicBezTo>
                  <a:pt x="308" y="15785"/>
                  <a:pt x="151" y="15935"/>
                  <a:pt x="166" y="15950"/>
                </a:cubicBezTo>
                <a:cubicBezTo>
                  <a:pt x="166" y="15951"/>
                  <a:pt x="168" y="15951"/>
                  <a:pt x="169" y="15951"/>
                </a:cubicBezTo>
                <a:cubicBezTo>
                  <a:pt x="181" y="15951"/>
                  <a:pt x="215" y="15924"/>
                  <a:pt x="256" y="15897"/>
                </a:cubicBezTo>
                <a:cubicBezTo>
                  <a:pt x="286" y="15875"/>
                  <a:pt x="316" y="15852"/>
                  <a:pt x="353" y="15837"/>
                </a:cubicBezTo>
                <a:lnTo>
                  <a:pt x="353" y="15837"/>
                </a:lnTo>
                <a:cubicBezTo>
                  <a:pt x="361" y="15852"/>
                  <a:pt x="218" y="16010"/>
                  <a:pt x="226" y="16017"/>
                </a:cubicBezTo>
                <a:cubicBezTo>
                  <a:pt x="227" y="16020"/>
                  <a:pt x="229" y="16021"/>
                  <a:pt x="232" y="16021"/>
                </a:cubicBezTo>
                <a:cubicBezTo>
                  <a:pt x="247" y="16021"/>
                  <a:pt x="285" y="15990"/>
                  <a:pt x="323" y="15965"/>
                </a:cubicBezTo>
                <a:cubicBezTo>
                  <a:pt x="357" y="15931"/>
                  <a:pt x="396" y="15904"/>
                  <a:pt x="409" y="15904"/>
                </a:cubicBezTo>
                <a:cubicBezTo>
                  <a:pt x="411" y="15904"/>
                  <a:pt x="412" y="15904"/>
                  <a:pt x="413" y="15905"/>
                </a:cubicBezTo>
                <a:cubicBezTo>
                  <a:pt x="420" y="15912"/>
                  <a:pt x="278" y="16077"/>
                  <a:pt x="293" y="16085"/>
                </a:cubicBezTo>
                <a:cubicBezTo>
                  <a:pt x="294" y="16087"/>
                  <a:pt x="296" y="16088"/>
                  <a:pt x="299" y="16088"/>
                </a:cubicBezTo>
                <a:cubicBezTo>
                  <a:pt x="312" y="16088"/>
                  <a:pt x="345" y="16058"/>
                  <a:pt x="383" y="16032"/>
                </a:cubicBezTo>
                <a:cubicBezTo>
                  <a:pt x="428" y="16002"/>
                  <a:pt x="480" y="15972"/>
                  <a:pt x="480" y="15972"/>
                </a:cubicBezTo>
                <a:lnTo>
                  <a:pt x="480" y="15972"/>
                </a:lnTo>
                <a:cubicBezTo>
                  <a:pt x="480" y="15980"/>
                  <a:pt x="338" y="16145"/>
                  <a:pt x="353" y="16152"/>
                </a:cubicBezTo>
                <a:cubicBezTo>
                  <a:pt x="354" y="16155"/>
                  <a:pt x="356" y="16156"/>
                  <a:pt x="359" y="16156"/>
                </a:cubicBezTo>
                <a:cubicBezTo>
                  <a:pt x="372" y="16156"/>
                  <a:pt x="405" y="16125"/>
                  <a:pt x="443" y="16100"/>
                </a:cubicBezTo>
                <a:cubicBezTo>
                  <a:pt x="483" y="16073"/>
                  <a:pt x="529" y="16046"/>
                  <a:pt x="539" y="16046"/>
                </a:cubicBezTo>
                <a:cubicBezTo>
                  <a:pt x="540" y="16046"/>
                  <a:pt x="540" y="16046"/>
                  <a:pt x="540" y="16047"/>
                </a:cubicBezTo>
                <a:cubicBezTo>
                  <a:pt x="540" y="16055"/>
                  <a:pt x="390" y="16205"/>
                  <a:pt x="405" y="16220"/>
                </a:cubicBezTo>
                <a:cubicBezTo>
                  <a:pt x="408" y="16225"/>
                  <a:pt x="420" y="16228"/>
                  <a:pt x="437" y="16228"/>
                </a:cubicBezTo>
                <a:cubicBezTo>
                  <a:pt x="463" y="16228"/>
                  <a:pt x="503" y="16221"/>
                  <a:pt x="540" y="16212"/>
                </a:cubicBezTo>
                <a:cubicBezTo>
                  <a:pt x="583" y="16202"/>
                  <a:pt x="621" y="16191"/>
                  <a:pt x="646" y="16191"/>
                </a:cubicBezTo>
                <a:cubicBezTo>
                  <a:pt x="656" y="16191"/>
                  <a:pt x="663" y="16193"/>
                  <a:pt x="668" y="16197"/>
                </a:cubicBezTo>
                <a:cubicBezTo>
                  <a:pt x="713" y="16235"/>
                  <a:pt x="615" y="16437"/>
                  <a:pt x="653" y="16467"/>
                </a:cubicBezTo>
                <a:cubicBezTo>
                  <a:pt x="657" y="16470"/>
                  <a:pt x="662" y="16471"/>
                  <a:pt x="669" y="16471"/>
                </a:cubicBezTo>
                <a:cubicBezTo>
                  <a:pt x="697" y="16471"/>
                  <a:pt x="745" y="16446"/>
                  <a:pt x="788" y="16422"/>
                </a:cubicBezTo>
                <a:cubicBezTo>
                  <a:pt x="831" y="16397"/>
                  <a:pt x="868" y="16373"/>
                  <a:pt x="893" y="16373"/>
                </a:cubicBezTo>
                <a:cubicBezTo>
                  <a:pt x="899" y="16373"/>
                  <a:pt x="904" y="16374"/>
                  <a:pt x="908" y="16377"/>
                </a:cubicBezTo>
                <a:cubicBezTo>
                  <a:pt x="960" y="16399"/>
                  <a:pt x="923" y="16617"/>
                  <a:pt x="968" y="16632"/>
                </a:cubicBezTo>
                <a:cubicBezTo>
                  <a:pt x="972" y="16634"/>
                  <a:pt x="976" y="16635"/>
                  <a:pt x="980" y="16635"/>
                </a:cubicBezTo>
                <a:cubicBezTo>
                  <a:pt x="1008" y="16635"/>
                  <a:pt x="1041" y="16596"/>
                  <a:pt x="1080" y="16557"/>
                </a:cubicBezTo>
                <a:cubicBezTo>
                  <a:pt x="1125" y="16512"/>
                  <a:pt x="1162" y="16474"/>
                  <a:pt x="1185" y="16474"/>
                </a:cubicBezTo>
                <a:cubicBezTo>
                  <a:pt x="1237" y="16489"/>
                  <a:pt x="1252" y="16707"/>
                  <a:pt x="1305" y="16722"/>
                </a:cubicBezTo>
                <a:cubicBezTo>
                  <a:pt x="1335" y="16722"/>
                  <a:pt x="1365" y="16677"/>
                  <a:pt x="1402" y="16624"/>
                </a:cubicBezTo>
                <a:cubicBezTo>
                  <a:pt x="1432" y="16579"/>
                  <a:pt x="1470" y="16534"/>
                  <a:pt x="1492" y="16534"/>
                </a:cubicBezTo>
                <a:cubicBezTo>
                  <a:pt x="1545" y="16534"/>
                  <a:pt x="1575" y="16752"/>
                  <a:pt x="1635" y="16759"/>
                </a:cubicBezTo>
                <a:cubicBezTo>
                  <a:pt x="1657" y="16759"/>
                  <a:pt x="1695" y="16714"/>
                  <a:pt x="1725" y="16669"/>
                </a:cubicBezTo>
                <a:cubicBezTo>
                  <a:pt x="1760" y="16627"/>
                  <a:pt x="1789" y="16571"/>
                  <a:pt x="1817" y="16571"/>
                </a:cubicBezTo>
                <a:cubicBezTo>
                  <a:pt x="1819" y="16571"/>
                  <a:pt x="1820" y="16571"/>
                  <a:pt x="1822" y="16572"/>
                </a:cubicBezTo>
                <a:cubicBezTo>
                  <a:pt x="1897" y="16587"/>
                  <a:pt x="1949" y="16804"/>
                  <a:pt x="2032" y="16819"/>
                </a:cubicBezTo>
                <a:cubicBezTo>
                  <a:pt x="2069" y="16819"/>
                  <a:pt x="2114" y="16774"/>
                  <a:pt x="2159" y="16722"/>
                </a:cubicBezTo>
                <a:cubicBezTo>
                  <a:pt x="2204" y="16669"/>
                  <a:pt x="2257" y="16632"/>
                  <a:pt x="2294" y="16632"/>
                </a:cubicBezTo>
                <a:cubicBezTo>
                  <a:pt x="2369" y="16639"/>
                  <a:pt x="2422" y="16864"/>
                  <a:pt x="2497" y="16872"/>
                </a:cubicBezTo>
                <a:cubicBezTo>
                  <a:pt x="2499" y="16872"/>
                  <a:pt x="2502" y="16872"/>
                  <a:pt x="2505" y="16872"/>
                </a:cubicBezTo>
                <a:cubicBezTo>
                  <a:pt x="2547" y="16872"/>
                  <a:pt x="2589" y="16824"/>
                  <a:pt x="2631" y="16782"/>
                </a:cubicBezTo>
                <a:cubicBezTo>
                  <a:pt x="2676" y="16729"/>
                  <a:pt x="2721" y="16684"/>
                  <a:pt x="2759" y="16684"/>
                </a:cubicBezTo>
                <a:cubicBezTo>
                  <a:pt x="2841" y="16699"/>
                  <a:pt x="2894" y="16917"/>
                  <a:pt x="2976" y="16924"/>
                </a:cubicBezTo>
                <a:cubicBezTo>
                  <a:pt x="3014" y="16924"/>
                  <a:pt x="3059" y="16879"/>
                  <a:pt x="3104" y="16834"/>
                </a:cubicBezTo>
                <a:cubicBezTo>
                  <a:pt x="3146" y="16785"/>
                  <a:pt x="3181" y="16736"/>
                  <a:pt x="3222" y="16736"/>
                </a:cubicBezTo>
                <a:cubicBezTo>
                  <a:pt x="3225" y="16736"/>
                  <a:pt x="3228" y="16736"/>
                  <a:pt x="3231" y="16737"/>
                </a:cubicBezTo>
                <a:cubicBezTo>
                  <a:pt x="3306" y="16744"/>
                  <a:pt x="3373" y="16962"/>
                  <a:pt x="3456" y="16962"/>
                </a:cubicBezTo>
                <a:cubicBezTo>
                  <a:pt x="3531" y="16962"/>
                  <a:pt x="3613" y="16752"/>
                  <a:pt x="3696" y="16752"/>
                </a:cubicBezTo>
                <a:cubicBezTo>
                  <a:pt x="3733" y="16752"/>
                  <a:pt x="3771" y="16797"/>
                  <a:pt x="3816" y="16849"/>
                </a:cubicBezTo>
                <a:cubicBezTo>
                  <a:pt x="3853" y="16902"/>
                  <a:pt x="3898" y="16954"/>
                  <a:pt x="3936" y="16954"/>
                </a:cubicBezTo>
                <a:cubicBezTo>
                  <a:pt x="4055" y="16947"/>
                  <a:pt x="4160" y="16722"/>
                  <a:pt x="4273" y="16707"/>
                </a:cubicBezTo>
                <a:cubicBezTo>
                  <a:pt x="4348" y="16714"/>
                  <a:pt x="4415" y="16744"/>
                  <a:pt x="4460" y="16789"/>
                </a:cubicBezTo>
                <a:cubicBezTo>
                  <a:pt x="4520" y="16842"/>
                  <a:pt x="4588" y="16864"/>
                  <a:pt x="4655" y="16872"/>
                </a:cubicBezTo>
                <a:cubicBezTo>
                  <a:pt x="4775" y="16857"/>
                  <a:pt x="4857" y="16624"/>
                  <a:pt x="4977" y="16609"/>
                </a:cubicBezTo>
                <a:cubicBezTo>
                  <a:pt x="5052" y="16609"/>
                  <a:pt x="5120" y="16639"/>
                  <a:pt x="5172" y="16684"/>
                </a:cubicBezTo>
                <a:cubicBezTo>
                  <a:pt x="5232" y="16729"/>
                  <a:pt x="5300" y="16752"/>
                  <a:pt x="5367" y="16759"/>
                </a:cubicBezTo>
                <a:cubicBezTo>
                  <a:pt x="5487" y="16737"/>
                  <a:pt x="5562" y="16504"/>
                  <a:pt x="5682" y="16474"/>
                </a:cubicBezTo>
                <a:cubicBezTo>
                  <a:pt x="5749" y="16474"/>
                  <a:pt x="5824" y="16497"/>
                  <a:pt x="5877" y="16542"/>
                </a:cubicBezTo>
                <a:cubicBezTo>
                  <a:pt x="5937" y="16587"/>
                  <a:pt x="6004" y="16609"/>
                  <a:pt x="6079" y="16609"/>
                </a:cubicBezTo>
                <a:cubicBezTo>
                  <a:pt x="6192" y="16587"/>
                  <a:pt x="6266" y="16355"/>
                  <a:pt x="6379" y="16332"/>
                </a:cubicBezTo>
                <a:cubicBezTo>
                  <a:pt x="6454" y="16332"/>
                  <a:pt x="6521" y="16355"/>
                  <a:pt x="6581" y="16399"/>
                </a:cubicBezTo>
                <a:cubicBezTo>
                  <a:pt x="6634" y="16437"/>
                  <a:pt x="6709" y="16459"/>
                  <a:pt x="6776" y="16459"/>
                </a:cubicBezTo>
                <a:cubicBezTo>
                  <a:pt x="6896" y="16437"/>
                  <a:pt x="6964" y="16205"/>
                  <a:pt x="7083" y="16182"/>
                </a:cubicBezTo>
                <a:cubicBezTo>
                  <a:pt x="7110" y="16178"/>
                  <a:pt x="7136" y="16177"/>
                  <a:pt x="7162" y="16177"/>
                </a:cubicBezTo>
                <a:cubicBezTo>
                  <a:pt x="7240" y="16177"/>
                  <a:pt x="7316" y="16193"/>
                  <a:pt x="7383" y="16227"/>
                </a:cubicBezTo>
                <a:cubicBezTo>
                  <a:pt x="7464" y="16258"/>
                  <a:pt x="7551" y="16274"/>
                  <a:pt x="7638" y="16274"/>
                </a:cubicBezTo>
                <a:cubicBezTo>
                  <a:pt x="7656" y="16274"/>
                  <a:pt x="7673" y="16273"/>
                  <a:pt x="7691" y="16272"/>
                </a:cubicBezTo>
                <a:cubicBezTo>
                  <a:pt x="7878" y="16227"/>
                  <a:pt x="8020" y="15980"/>
                  <a:pt x="8208" y="15942"/>
                </a:cubicBezTo>
                <a:cubicBezTo>
                  <a:pt x="8235" y="15938"/>
                  <a:pt x="8261" y="15937"/>
                  <a:pt x="8288" y="15937"/>
                </a:cubicBezTo>
                <a:cubicBezTo>
                  <a:pt x="8363" y="15937"/>
                  <a:pt x="8435" y="15952"/>
                  <a:pt x="8507" y="15980"/>
                </a:cubicBezTo>
                <a:cubicBezTo>
                  <a:pt x="8581" y="16013"/>
                  <a:pt x="8658" y="16030"/>
                  <a:pt x="8736" y="16030"/>
                </a:cubicBezTo>
                <a:cubicBezTo>
                  <a:pt x="8762" y="16030"/>
                  <a:pt x="8789" y="16028"/>
                  <a:pt x="8815" y="16025"/>
                </a:cubicBezTo>
                <a:cubicBezTo>
                  <a:pt x="9002" y="15987"/>
                  <a:pt x="9145" y="15732"/>
                  <a:pt x="9332" y="15695"/>
                </a:cubicBezTo>
                <a:cubicBezTo>
                  <a:pt x="9357" y="15691"/>
                  <a:pt x="9383" y="15689"/>
                  <a:pt x="9409" y="15689"/>
                </a:cubicBezTo>
                <a:cubicBezTo>
                  <a:pt x="9483" y="15689"/>
                  <a:pt x="9559" y="15705"/>
                  <a:pt x="9632" y="15732"/>
                </a:cubicBezTo>
                <a:cubicBezTo>
                  <a:pt x="9708" y="15768"/>
                  <a:pt x="9789" y="15780"/>
                  <a:pt x="9871" y="15780"/>
                </a:cubicBezTo>
                <a:cubicBezTo>
                  <a:pt x="9894" y="15780"/>
                  <a:pt x="9916" y="15779"/>
                  <a:pt x="9939" y="15777"/>
                </a:cubicBezTo>
                <a:cubicBezTo>
                  <a:pt x="10126" y="15732"/>
                  <a:pt x="10261" y="15485"/>
                  <a:pt x="10449" y="15440"/>
                </a:cubicBezTo>
                <a:cubicBezTo>
                  <a:pt x="10476" y="15436"/>
                  <a:pt x="10503" y="15434"/>
                  <a:pt x="10530" y="15434"/>
                </a:cubicBezTo>
                <a:cubicBezTo>
                  <a:pt x="10607" y="15434"/>
                  <a:pt x="10682" y="15450"/>
                  <a:pt x="10748" y="15478"/>
                </a:cubicBezTo>
                <a:cubicBezTo>
                  <a:pt x="10824" y="15507"/>
                  <a:pt x="10904" y="15518"/>
                  <a:pt x="10985" y="15518"/>
                </a:cubicBezTo>
                <a:cubicBezTo>
                  <a:pt x="11009" y="15518"/>
                  <a:pt x="11032" y="15517"/>
                  <a:pt x="11056" y="15515"/>
                </a:cubicBezTo>
                <a:cubicBezTo>
                  <a:pt x="11243" y="15470"/>
                  <a:pt x="11378" y="15215"/>
                  <a:pt x="11558" y="15163"/>
                </a:cubicBezTo>
                <a:cubicBezTo>
                  <a:pt x="11586" y="15159"/>
                  <a:pt x="11614" y="15157"/>
                  <a:pt x="11642" y="15157"/>
                </a:cubicBezTo>
                <a:cubicBezTo>
                  <a:pt x="11718" y="15157"/>
                  <a:pt x="11794" y="15171"/>
                  <a:pt x="11865" y="15193"/>
                </a:cubicBezTo>
                <a:cubicBezTo>
                  <a:pt x="11932" y="15218"/>
                  <a:pt x="12002" y="15230"/>
                  <a:pt x="12073" y="15230"/>
                </a:cubicBezTo>
                <a:cubicBezTo>
                  <a:pt x="12106" y="15230"/>
                  <a:pt x="12139" y="15228"/>
                  <a:pt x="12172" y="15223"/>
                </a:cubicBezTo>
                <a:cubicBezTo>
                  <a:pt x="12360" y="15170"/>
                  <a:pt x="12480" y="14916"/>
                  <a:pt x="12667" y="14863"/>
                </a:cubicBezTo>
                <a:cubicBezTo>
                  <a:pt x="12706" y="14854"/>
                  <a:pt x="12745" y="14850"/>
                  <a:pt x="12785" y="14850"/>
                </a:cubicBezTo>
                <a:cubicBezTo>
                  <a:pt x="12846" y="14850"/>
                  <a:pt x="12908" y="14860"/>
                  <a:pt x="12967" y="14878"/>
                </a:cubicBezTo>
                <a:cubicBezTo>
                  <a:pt x="13030" y="14896"/>
                  <a:pt x="13094" y="14906"/>
                  <a:pt x="13156" y="14906"/>
                </a:cubicBezTo>
                <a:cubicBezTo>
                  <a:pt x="13196" y="14906"/>
                  <a:pt x="13236" y="14902"/>
                  <a:pt x="13274" y="14893"/>
                </a:cubicBezTo>
                <a:cubicBezTo>
                  <a:pt x="13462" y="14833"/>
                  <a:pt x="13574" y="14571"/>
                  <a:pt x="13754" y="14511"/>
                </a:cubicBezTo>
                <a:cubicBezTo>
                  <a:pt x="13803" y="14500"/>
                  <a:pt x="13851" y="14495"/>
                  <a:pt x="13899" y="14495"/>
                </a:cubicBezTo>
                <a:cubicBezTo>
                  <a:pt x="13955" y="14495"/>
                  <a:pt x="14009" y="14502"/>
                  <a:pt x="14061" y="14518"/>
                </a:cubicBezTo>
                <a:cubicBezTo>
                  <a:pt x="14113" y="14534"/>
                  <a:pt x="14170" y="14542"/>
                  <a:pt x="14226" y="14542"/>
                </a:cubicBezTo>
                <a:cubicBezTo>
                  <a:pt x="14275" y="14542"/>
                  <a:pt x="14323" y="14536"/>
                  <a:pt x="14368" y="14526"/>
                </a:cubicBezTo>
                <a:cubicBezTo>
                  <a:pt x="14548" y="14466"/>
                  <a:pt x="14661" y="14196"/>
                  <a:pt x="14841" y="14136"/>
                </a:cubicBezTo>
                <a:cubicBezTo>
                  <a:pt x="14886" y="14126"/>
                  <a:pt x="14933" y="14120"/>
                  <a:pt x="14980" y="14120"/>
                </a:cubicBezTo>
                <a:cubicBezTo>
                  <a:pt x="15035" y="14120"/>
                  <a:pt x="15092" y="14127"/>
                  <a:pt x="15148" y="14144"/>
                </a:cubicBezTo>
                <a:cubicBezTo>
                  <a:pt x="15205" y="14157"/>
                  <a:pt x="15264" y="14165"/>
                  <a:pt x="15322" y="14165"/>
                </a:cubicBezTo>
                <a:cubicBezTo>
                  <a:pt x="15365" y="14165"/>
                  <a:pt x="15407" y="14160"/>
                  <a:pt x="15448" y="14151"/>
                </a:cubicBezTo>
                <a:cubicBezTo>
                  <a:pt x="15635" y="14084"/>
                  <a:pt x="15740" y="13821"/>
                  <a:pt x="15927" y="13761"/>
                </a:cubicBezTo>
                <a:cubicBezTo>
                  <a:pt x="15973" y="13751"/>
                  <a:pt x="16019" y="13745"/>
                  <a:pt x="16067" y="13745"/>
                </a:cubicBezTo>
                <a:cubicBezTo>
                  <a:pt x="16122" y="13745"/>
                  <a:pt x="16178" y="13753"/>
                  <a:pt x="16235" y="13769"/>
                </a:cubicBezTo>
                <a:cubicBezTo>
                  <a:pt x="16292" y="13786"/>
                  <a:pt x="16351" y="13794"/>
                  <a:pt x="16411" y="13794"/>
                </a:cubicBezTo>
                <a:cubicBezTo>
                  <a:pt x="16452" y="13794"/>
                  <a:pt x="16494" y="13790"/>
                  <a:pt x="16534" y="13784"/>
                </a:cubicBezTo>
                <a:cubicBezTo>
                  <a:pt x="16722" y="13724"/>
                  <a:pt x="16842" y="13462"/>
                  <a:pt x="17022" y="13409"/>
                </a:cubicBezTo>
                <a:cubicBezTo>
                  <a:pt x="17058" y="13401"/>
                  <a:pt x="17096" y="13396"/>
                  <a:pt x="17133" y="13396"/>
                </a:cubicBezTo>
                <a:cubicBezTo>
                  <a:pt x="17196" y="13396"/>
                  <a:pt x="17258" y="13408"/>
                  <a:pt x="17314" y="13432"/>
                </a:cubicBezTo>
                <a:cubicBezTo>
                  <a:pt x="17379" y="13452"/>
                  <a:pt x="17447" y="13462"/>
                  <a:pt x="17514" y="13462"/>
                </a:cubicBezTo>
                <a:cubicBezTo>
                  <a:pt x="17548" y="13462"/>
                  <a:pt x="17581" y="13459"/>
                  <a:pt x="17614" y="13454"/>
                </a:cubicBezTo>
                <a:cubicBezTo>
                  <a:pt x="17786" y="13394"/>
                  <a:pt x="17899" y="13139"/>
                  <a:pt x="18071" y="13087"/>
                </a:cubicBezTo>
                <a:cubicBezTo>
                  <a:pt x="18106" y="13079"/>
                  <a:pt x="18140" y="13076"/>
                  <a:pt x="18174" y="13076"/>
                </a:cubicBezTo>
                <a:cubicBezTo>
                  <a:pt x="18241" y="13076"/>
                  <a:pt x="18306" y="13089"/>
                  <a:pt x="18371" y="13109"/>
                </a:cubicBezTo>
                <a:cubicBezTo>
                  <a:pt x="18431" y="13129"/>
                  <a:pt x="18497" y="13139"/>
                  <a:pt x="18564" y="13139"/>
                </a:cubicBezTo>
                <a:cubicBezTo>
                  <a:pt x="18597" y="13139"/>
                  <a:pt x="18631" y="13137"/>
                  <a:pt x="18663" y="13132"/>
                </a:cubicBezTo>
                <a:cubicBezTo>
                  <a:pt x="18835" y="13079"/>
                  <a:pt x="18955" y="12824"/>
                  <a:pt x="19128" y="12772"/>
                </a:cubicBezTo>
                <a:cubicBezTo>
                  <a:pt x="19159" y="12767"/>
                  <a:pt x="19190" y="12765"/>
                  <a:pt x="19222" y="12765"/>
                </a:cubicBezTo>
                <a:cubicBezTo>
                  <a:pt x="19291" y="12765"/>
                  <a:pt x="19361" y="12776"/>
                  <a:pt x="19427" y="12802"/>
                </a:cubicBezTo>
                <a:cubicBezTo>
                  <a:pt x="19489" y="12828"/>
                  <a:pt x="19554" y="12839"/>
                  <a:pt x="19620" y="12839"/>
                </a:cubicBezTo>
                <a:cubicBezTo>
                  <a:pt x="19651" y="12839"/>
                  <a:pt x="19681" y="12837"/>
                  <a:pt x="19712" y="12832"/>
                </a:cubicBezTo>
                <a:cubicBezTo>
                  <a:pt x="19892" y="12787"/>
                  <a:pt x="20020" y="12532"/>
                  <a:pt x="20192" y="12487"/>
                </a:cubicBezTo>
                <a:cubicBezTo>
                  <a:pt x="20219" y="12483"/>
                  <a:pt x="20246" y="12481"/>
                  <a:pt x="20272" y="12481"/>
                </a:cubicBezTo>
                <a:cubicBezTo>
                  <a:pt x="20347" y="12481"/>
                  <a:pt x="20420" y="12497"/>
                  <a:pt x="20492" y="12525"/>
                </a:cubicBezTo>
                <a:cubicBezTo>
                  <a:pt x="20567" y="12556"/>
                  <a:pt x="20647" y="12571"/>
                  <a:pt x="20728" y="12571"/>
                </a:cubicBezTo>
                <a:cubicBezTo>
                  <a:pt x="20744" y="12571"/>
                  <a:pt x="20760" y="12571"/>
                  <a:pt x="20777" y="12570"/>
                </a:cubicBezTo>
                <a:cubicBezTo>
                  <a:pt x="20956" y="12532"/>
                  <a:pt x="21091" y="12285"/>
                  <a:pt x="21271" y="12247"/>
                </a:cubicBezTo>
                <a:cubicBezTo>
                  <a:pt x="21285" y="12246"/>
                  <a:pt x="21298" y="12246"/>
                  <a:pt x="21311" y="12246"/>
                </a:cubicBezTo>
                <a:cubicBezTo>
                  <a:pt x="21401" y="12246"/>
                  <a:pt x="21485" y="12268"/>
                  <a:pt x="21564" y="12307"/>
                </a:cubicBezTo>
                <a:cubicBezTo>
                  <a:pt x="21642" y="12340"/>
                  <a:pt x="21726" y="12361"/>
                  <a:pt x="21811" y="12361"/>
                </a:cubicBezTo>
                <a:cubicBezTo>
                  <a:pt x="21823" y="12361"/>
                  <a:pt x="21836" y="12361"/>
                  <a:pt x="21848" y="12360"/>
                </a:cubicBezTo>
                <a:cubicBezTo>
                  <a:pt x="21998" y="12337"/>
                  <a:pt x="22118" y="12105"/>
                  <a:pt x="22268" y="12090"/>
                </a:cubicBezTo>
                <a:cubicBezTo>
                  <a:pt x="22358" y="12090"/>
                  <a:pt x="22440" y="12120"/>
                  <a:pt x="22508" y="12172"/>
                </a:cubicBezTo>
                <a:cubicBezTo>
                  <a:pt x="22583" y="12217"/>
                  <a:pt x="22665" y="12247"/>
                  <a:pt x="22748" y="12255"/>
                </a:cubicBezTo>
                <a:cubicBezTo>
                  <a:pt x="22898" y="12240"/>
                  <a:pt x="23033" y="12015"/>
                  <a:pt x="23190" y="12008"/>
                </a:cubicBezTo>
                <a:cubicBezTo>
                  <a:pt x="23272" y="12015"/>
                  <a:pt x="23355" y="12045"/>
                  <a:pt x="23422" y="12097"/>
                </a:cubicBezTo>
                <a:cubicBezTo>
                  <a:pt x="23490" y="12150"/>
                  <a:pt x="23572" y="12187"/>
                  <a:pt x="23655" y="12195"/>
                </a:cubicBezTo>
                <a:cubicBezTo>
                  <a:pt x="23805" y="12195"/>
                  <a:pt x="23954" y="11970"/>
                  <a:pt x="24104" y="11970"/>
                </a:cubicBezTo>
                <a:cubicBezTo>
                  <a:pt x="24254" y="11970"/>
                  <a:pt x="24412" y="12187"/>
                  <a:pt x="24561" y="12187"/>
                </a:cubicBezTo>
                <a:cubicBezTo>
                  <a:pt x="24651" y="12172"/>
                  <a:pt x="24726" y="12135"/>
                  <a:pt x="24794" y="12082"/>
                </a:cubicBezTo>
                <a:cubicBezTo>
                  <a:pt x="24861" y="12030"/>
                  <a:pt x="24936" y="11993"/>
                  <a:pt x="25026" y="11985"/>
                </a:cubicBezTo>
                <a:cubicBezTo>
                  <a:pt x="25176" y="11985"/>
                  <a:pt x="25318" y="12202"/>
                  <a:pt x="25476" y="12210"/>
                </a:cubicBezTo>
                <a:cubicBezTo>
                  <a:pt x="25558" y="12202"/>
                  <a:pt x="25641" y="12172"/>
                  <a:pt x="25708" y="12120"/>
                </a:cubicBezTo>
                <a:cubicBezTo>
                  <a:pt x="25776" y="12067"/>
                  <a:pt x="25858" y="12030"/>
                  <a:pt x="25941" y="12022"/>
                </a:cubicBezTo>
                <a:cubicBezTo>
                  <a:pt x="26016" y="12022"/>
                  <a:pt x="26083" y="12247"/>
                  <a:pt x="26158" y="12247"/>
                </a:cubicBezTo>
                <a:cubicBezTo>
                  <a:pt x="26195" y="12247"/>
                  <a:pt x="26240" y="12202"/>
                  <a:pt x="26278" y="12150"/>
                </a:cubicBezTo>
                <a:cubicBezTo>
                  <a:pt x="26323" y="12097"/>
                  <a:pt x="26360" y="12045"/>
                  <a:pt x="26398" y="12045"/>
                </a:cubicBezTo>
                <a:cubicBezTo>
                  <a:pt x="26480" y="12045"/>
                  <a:pt x="26548" y="12270"/>
                  <a:pt x="26623" y="12270"/>
                </a:cubicBezTo>
                <a:cubicBezTo>
                  <a:pt x="26660" y="12270"/>
                  <a:pt x="26705" y="12225"/>
                  <a:pt x="26743" y="12172"/>
                </a:cubicBezTo>
                <a:cubicBezTo>
                  <a:pt x="26787" y="12120"/>
                  <a:pt x="26825" y="12067"/>
                  <a:pt x="26862" y="12067"/>
                </a:cubicBezTo>
                <a:cubicBezTo>
                  <a:pt x="26937" y="12067"/>
                  <a:pt x="27012" y="12285"/>
                  <a:pt x="27087" y="12285"/>
                </a:cubicBezTo>
                <a:cubicBezTo>
                  <a:pt x="27125" y="12285"/>
                  <a:pt x="27162" y="12232"/>
                  <a:pt x="27207" y="12180"/>
                </a:cubicBezTo>
                <a:cubicBezTo>
                  <a:pt x="27245" y="12127"/>
                  <a:pt x="27282" y="12075"/>
                  <a:pt x="27320" y="12075"/>
                </a:cubicBezTo>
                <a:cubicBezTo>
                  <a:pt x="27395" y="12075"/>
                  <a:pt x="27477" y="12292"/>
                  <a:pt x="27552" y="12292"/>
                </a:cubicBezTo>
                <a:cubicBezTo>
                  <a:pt x="27627" y="12292"/>
                  <a:pt x="27702" y="12075"/>
                  <a:pt x="27777" y="12075"/>
                </a:cubicBezTo>
                <a:cubicBezTo>
                  <a:pt x="27822" y="12075"/>
                  <a:pt x="27859" y="12127"/>
                  <a:pt x="27897" y="12180"/>
                </a:cubicBezTo>
                <a:cubicBezTo>
                  <a:pt x="27942" y="12232"/>
                  <a:pt x="27979" y="12285"/>
                  <a:pt x="28017" y="12285"/>
                </a:cubicBezTo>
                <a:cubicBezTo>
                  <a:pt x="28099" y="12285"/>
                  <a:pt x="28167" y="12060"/>
                  <a:pt x="28241" y="12060"/>
                </a:cubicBezTo>
                <a:cubicBezTo>
                  <a:pt x="28286" y="12060"/>
                  <a:pt x="28324" y="12105"/>
                  <a:pt x="28369" y="12157"/>
                </a:cubicBezTo>
                <a:cubicBezTo>
                  <a:pt x="28411" y="12206"/>
                  <a:pt x="28452" y="12248"/>
                  <a:pt x="28488" y="12248"/>
                </a:cubicBezTo>
                <a:cubicBezTo>
                  <a:pt x="28491" y="12248"/>
                  <a:pt x="28494" y="12248"/>
                  <a:pt x="28496" y="12247"/>
                </a:cubicBezTo>
                <a:cubicBezTo>
                  <a:pt x="28579" y="12240"/>
                  <a:pt x="28639" y="12022"/>
                  <a:pt x="28714" y="12015"/>
                </a:cubicBezTo>
                <a:cubicBezTo>
                  <a:pt x="28751" y="12015"/>
                  <a:pt x="28796" y="12060"/>
                  <a:pt x="28841" y="12112"/>
                </a:cubicBezTo>
                <a:cubicBezTo>
                  <a:pt x="28883" y="12154"/>
                  <a:pt x="28932" y="12203"/>
                  <a:pt x="28969" y="12203"/>
                </a:cubicBezTo>
                <a:cubicBezTo>
                  <a:pt x="28971" y="12203"/>
                  <a:pt x="28974" y="12203"/>
                  <a:pt x="28976" y="12202"/>
                </a:cubicBezTo>
                <a:cubicBezTo>
                  <a:pt x="29051" y="12195"/>
                  <a:pt x="29103" y="11978"/>
                  <a:pt x="29186" y="11963"/>
                </a:cubicBezTo>
                <a:cubicBezTo>
                  <a:pt x="29223" y="11963"/>
                  <a:pt x="29268" y="12008"/>
                  <a:pt x="29313" y="12060"/>
                </a:cubicBezTo>
                <a:cubicBezTo>
                  <a:pt x="29358" y="12112"/>
                  <a:pt x="29411" y="12150"/>
                  <a:pt x="29448" y="12150"/>
                </a:cubicBezTo>
                <a:cubicBezTo>
                  <a:pt x="29523" y="12142"/>
                  <a:pt x="29576" y="11918"/>
                  <a:pt x="29658" y="11910"/>
                </a:cubicBezTo>
                <a:cubicBezTo>
                  <a:pt x="29660" y="11910"/>
                  <a:pt x="29663" y="11909"/>
                  <a:pt x="29665" y="11909"/>
                </a:cubicBezTo>
                <a:cubicBezTo>
                  <a:pt x="29701" y="11909"/>
                  <a:pt x="29743" y="11958"/>
                  <a:pt x="29785" y="12000"/>
                </a:cubicBezTo>
                <a:cubicBezTo>
                  <a:pt x="29830" y="12052"/>
                  <a:pt x="29883" y="12097"/>
                  <a:pt x="29920" y="12097"/>
                </a:cubicBezTo>
                <a:cubicBezTo>
                  <a:pt x="29995" y="12090"/>
                  <a:pt x="30048" y="11865"/>
                  <a:pt x="30130" y="11850"/>
                </a:cubicBezTo>
                <a:cubicBezTo>
                  <a:pt x="30213" y="11850"/>
                  <a:pt x="30303" y="11880"/>
                  <a:pt x="30378" y="11925"/>
                </a:cubicBezTo>
                <a:cubicBezTo>
                  <a:pt x="30452" y="11970"/>
                  <a:pt x="30542" y="12000"/>
                  <a:pt x="30632" y="12000"/>
                </a:cubicBezTo>
                <a:cubicBezTo>
                  <a:pt x="30790" y="11970"/>
                  <a:pt x="30910" y="11738"/>
                  <a:pt x="31067" y="11715"/>
                </a:cubicBezTo>
                <a:cubicBezTo>
                  <a:pt x="31157" y="11715"/>
                  <a:pt x="31247" y="11738"/>
                  <a:pt x="31322" y="11783"/>
                </a:cubicBezTo>
                <a:cubicBezTo>
                  <a:pt x="31397" y="11828"/>
                  <a:pt x="31487" y="11850"/>
                  <a:pt x="31577" y="11850"/>
                </a:cubicBezTo>
                <a:cubicBezTo>
                  <a:pt x="31734" y="11828"/>
                  <a:pt x="31854" y="11588"/>
                  <a:pt x="32011" y="11558"/>
                </a:cubicBezTo>
                <a:cubicBezTo>
                  <a:pt x="32101" y="11558"/>
                  <a:pt x="32184" y="11580"/>
                  <a:pt x="32266" y="11625"/>
                </a:cubicBezTo>
                <a:cubicBezTo>
                  <a:pt x="32341" y="11670"/>
                  <a:pt x="32431" y="11685"/>
                  <a:pt x="32521" y="11685"/>
                </a:cubicBezTo>
                <a:cubicBezTo>
                  <a:pt x="32671" y="11655"/>
                  <a:pt x="32791" y="11415"/>
                  <a:pt x="32948" y="11385"/>
                </a:cubicBezTo>
                <a:cubicBezTo>
                  <a:pt x="33038" y="11385"/>
                  <a:pt x="33121" y="11400"/>
                  <a:pt x="33203" y="11445"/>
                </a:cubicBezTo>
                <a:cubicBezTo>
                  <a:pt x="33269" y="11485"/>
                  <a:pt x="33345" y="11507"/>
                  <a:pt x="33424" y="11507"/>
                </a:cubicBezTo>
                <a:cubicBezTo>
                  <a:pt x="33435" y="11507"/>
                  <a:pt x="33446" y="11506"/>
                  <a:pt x="33458" y="11505"/>
                </a:cubicBezTo>
                <a:cubicBezTo>
                  <a:pt x="33615" y="11475"/>
                  <a:pt x="33728" y="11236"/>
                  <a:pt x="33885" y="11198"/>
                </a:cubicBezTo>
                <a:cubicBezTo>
                  <a:pt x="33896" y="11197"/>
                  <a:pt x="33906" y="11197"/>
                  <a:pt x="33917" y="11197"/>
                </a:cubicBezTo>
                <a:cubicBezTo>
                  <a:pt x="33990" y="11197"/>
                  <a:pt x="34067" y="11219"/>
                  <a:pt x="34132" y="11258"/>
                </a:cubicBezTo>
                <a:cubicBezTo>
                  <a:pt x="34204" y="11291"/>
                  <a:pt x="34282" y="11312"/>
                  <a:pt x="34360" y="11312"/>
                </a:cubicBezTo>
                <a:cubicBezTo>
                  <a:pt x="34372" y="11312"/>
                  <a:pt x="34383" y="11311"/>
                  <a:pt x="34395" y="11310"/>
                </a:cubicBezTo>
                <a:cubicBezTo>
                  <a:pt x="34462" y="11295"/>
                  <a:pt x="34485" y="11071"/>
                  <a:pt x="34560" y="11056"/>
                </a:cubicBezTo>
                <a:cubicBezTo>
                  <a:pt x="34562" y="11055"/>
                  <a:pt x="34565" y="11055"/>
                  <a:pt x="34568" y="11055"/>
                </a:cubicBezTo>
                <a:cubicBezTo>
                  <a:pt x="34604" y="11055"/>
                  <a:pt x="34645" y="11096"/>
                  <a:pt x="34687" y="11138"/>
                </a:cubicBezTo>
                <a:cubicBezTo>
                  <a:pt x="34727" y="11171"/>
                  <a:pt x="34772" y="11216"/>
                  <a:pt x="34803" y="11216"/>
                </a:cubicBezTo>
                <a:cubicBezTo>
                  <a:pt x="34807" y="11216"/>
                  <a:pt x="34811" y="11215"/>
                  <a:pt x="34814" y="11213"/>
                </a:cubicBezTo>
                <a:cubicBezTo>
                  <a:pt x="34889" y="11198"/>
                  <a:pt x="34912" y="10973"/>
                  <a:pt x="34979" y="10958"/>
                </a:cubicBezTo>
                <a:cubicBezTo>
                  <a:pt x="34982" y="10958"/>
                  <a:pt x="34985" y="10957"/>
                  <a:pt x="34988" y="10957"/>
                </a:cubicBezTo>
                <a:cubicBezTo>
                  <a:pt x="35024" y="10957"/>
                  <a:pt x="35066" y="10999"/>
                  <a:pt x="35114" y="11041"/>
                </a:cubicBezTo>
                <a:cubicBezTo>
                  <a:pt x="35156" y="11082"/>
                  <a:pt x="35198" y="11124"/>
                  <a:pt x="35233" y="11124"/>
                </a:cubicBezTo>
                <a:cubicBezTo>
                  <a:pt x="35236" y="11124"/>
                  <a:pt x="35239" y="11124"/>
                  <a:pt x="35242" y="11123"/>
                </a:cubicBezTo>
                <a:cubicBezTo>
                  <a:pt x="35309" y="11108"/>
                  <a:pt x="35332" y="10883"/>
                  <a:pt x="35407" y="10861"/>
                </a:cubicBezTo>
                <a:cubicBezTo>
                  <a:pt x="35409" y="10860"/>
                  <a:pt x="35411" y="10860"/>
                  <a:pt x="35414" y="10860"/>
                </a:cubicBezTo>
                <a:cubicBezTo>
                  <a:pt x="35444" y="10860"/>
                  <a:pt x="35492" y="10902"/>
                  <a:pt x="35534" y="10943"/>
                </a:cubicBezTo>
                <a:cubicBezTo>
                  <a:pt x="35576" y="10985"/>
                  <a:pt x="35617" y="11027"/>
                  <a:pt x="35653" y="11027"/>
                </a:cubicBezTo>
                <a:cubicBezTo>
                  <a:pt x="35656" y="11027"/>
                  <a:pt x="35659" y="11026"/>
                  <a:pt x="35661" y="11026"/>
                </a:cubicBezTo>
                <a:cubicBezTo>
                  <a:pt x="35721" y="11011"/>
                  <a:pt x="35744" y="10861"/>
                  <a:pt x="35789" y="10801"/>
                </a:cubicBezTo>
                <a:cubicBezTo>
                  <a:pt x="35789" y="10823"/>
                  <a:pt x="35796" y="10838"/>
                  <a:pt x="35804" y="10846"/>
                </a:cubicBezTo>
                <a:cubicBezTo>
                  <a:pt x="35811" y="10846"/>
                  <a:pt x="35841" y="10816"/>
                  <a:pt x="35864" y="10771"/>
                </a:cubicBezTo>
                <a:cubicBezTo>
                  <a:pt x="35935" y="10806"/>
                  <a:pt x="36019" y="10922"/>
                  <a:pt x="36078" y="10922"/>
                </a:cubicBezTo>
                <a:cubicBezTo>
                  <a:pt x="36082" y="10922"/>
                  <a:pt x="36085" y="10922"/>
                  <a:pt x="36089" y="10921"/>
                </a:cubicBezTo>
                <a:cubicBezTo>
                  <a:pt x="36089" y="10921"/>
                  <a:pt x="36096" y="10913"/>
                  <a:pt x="36096" y="10913"/>
                </a:cubicBezTo>
                <a:cubicBezTo>
                  <a:pt x="36104" y="10913"/>
                  <a:pt x="36104" y="10921"/>
                  <a:pt x="36111" y="10921"/>
                </a:cubicBezTo>
                <a:cubicBezTo>
                  <a:pt x="36114" y="10922"/>
                  <a:pt x="36118" y="10922"/>
                  <a:pt x="36121" y="10922"/>
                </a:cubicBezTo>
                <a:cubicBezTo>
                  <a:pt x="36181" y="10922"/>
                  <a:pt x="36265" y="10806"/>
                  <a:pt x="36328" y="10771"/>
                </a:cubicBezTo>
                <a:cubicBezTo>
                  <a:pt x="36358" y="10816"/>
                  <a:pt x="36381" y="10846"/>
                  <a:pt x="36396" y="10846"/>
                </a:cubicBezTo>
                <a:cubicBezTo>
                  <a:pt x="36403" y="10838"/>
                  <a:pt x="36411" y="10823"/>
                  <a:pt x="36411" y="10801"/>
                </a:cubicBezTo>
                <a:cubicBezTo>
                  <a:pt x="36456" y="10861"/>
                  <a:pt x="36478" y="11011"/>
                  <a:pt x="36531" y="11026"/>
                </a:cubicBezTo>
                <a:cubicBezTo>
                  <a:pt x="36534" y="11026"/>
                  <a:pt x="36536" y="11027"/>
                  <a:pt x="36539" y="11027"/>
                </a:cubicBezTo>
                <a:cubicBezTo>
                  <a:pt x="36575" y="11027"/>
                  <a:pt x="36617" y="10985"/>
                  <a:pt x="36666" y="10943"/>
                </a:cubicBezTo>
                <a:cubicBezTo>
                  <a:pt x="36707" y="10902"/>
                  <a:pt x="36749" y="10860"/>
                  <a:pt x="36785" y="10860"/>
                </a:cubicBezTo>
                <a:cubicBezTo>
                  <a:pt x="36788" y="10860"/>
                  <a:pt x="36790" y="10860"/>
                  <a:pt x="36793" y="10861"/>
                </a:cubicBezTo>
                <a:cubicBezTo>
                  <a:pt x="36861" y="10883"/>
                  <a:pt x="36891" y="11108"/>
                  <a:pt x="36958" y="11123"/>
                </a:cubicBezTo>
                <a:cubicBezTo>
                  <a:pt x="36961" y="11124"/>
                  <a:pt x="36964" y="11124"/>
                  <a:pt x="36966" y="11124"/>
                </a:cubicBezTo>
                <a:cubicBezTo>
                  <a:pt x="37002" y="11124"/>
                  <a:pt x="37044" y="11082"/>
                  <a:pt x="37085" y="11041"/>
                </a:cubicBezTo>
                <a:cubicBezTo>
                  <a:pt x="37127" y="10999"/>
                  <a:pt x="37175" y="10957"/>
                  <a:pt x="37206" y="10957"/>
                </a:cubicBezTo>
                <a:cubicBezTo>
                  <a:pt x="37208" y="10957"/>
                  <a:pt x="37211" y="10958"/>
                  <a:pt x="37213" y="10958"/>
                </a:cubicBezTo>
                <a:cubicBezTo>
                  <a:pt x="37288" y="10973"/>
                  <a:pt x="37310" y="11198"/>
                  <a:pt x="37378" y="11213"/>
                </a:cubicBezTo>
                <a:cubicBezTo>
                  <a:pt x="37381" y="11214"/>
                  <a:pt x="37384" y="11214"/>
                  <a:pt x="37388" y="11214"/>
                </a:cubicBezTo>
                <a:cubicBezTo>
                  <a:pt x="37423" y="11214"/>
                  <a:pt x="37464" y="11179"/>
                  <a:pt x="37505" y="11138"/>
                </a:cubicBezTo>
                <a:cubicBezTo>
                  <a:pt x="37554" y="11096"/>
                  <a:pt x="37596" y="11055"/>
                  <a:pt x="37632" y="11055"/>
                </a:cubicBezTo>
                <a:cubicBezTo>
                  <a:pt x="37634" y="11055"/>
                  <a:pt x="37637" y="11055"/>
                  <a:pt x="37640" y="11056"/>
                </a:cubicBezTo>
                <a:cubicBezTo>
                  <a:pt x="37708" y="11071"/>
                  <a:pt x="37730" y="11295"/>
                  <a:pt x="37805" y="11310"/>
                </a:cubicBezTo>
                <a:cubicBezTo>
                  <a:pt x="37817" y="11311"/>
                  <a:pt x="37828" y="11312"/>
                  <a:pt x="37840" y="11312"/>
                </a:cubicBezTo>
                <a:cubicBezTo>
                  <a:pt x="37918" y="11312"/>
                  <a:pt x="37995" y="11291"/>
                  <a:pt x="38060" y="11258"/>
                </a:cubicBezTo>
                <a:cubicBezTo>
                  <a:pt x="38132" y="11219"/>
                  <a:pt x="38204" y="11197"/>
                  <a:pt x="38281" y="11197"/>
                </a:cubicBezTo>
                <a:cubicBezTo>
                  <a:pt x="38292" y="11197"/>
                  <a:pt x="38303" y="11197"/>
                  <a:pt x="38315" y="11198"/>
                </a:cubicBezTo>
                <a:cubicBezTo>
                  <a:pt x="38472" y="11236"/>
                  <a:pt x="38584" y="11475"/>
                  <a:pt x="38742" y="11505"/>
                </a:cubicBezTo>
                <a:cubicBezTo>
                  <a:pt x="38753" y="11506"/>
                  <a:pt x="38765" y="11507"/>
                  <a:pt x="38776" y="11507"/>
                </a:cubicBezTo>
                <a:cubicBezTo>
                  <a:pt x="38854" y="11507"/>
                  <a:pt x="38931" y="11485"/>
                  <a:pt x="38997" y="11445"/>
                </a:cubicBezTo>
                <a:cubicBezTo>
                  <a:pt x="39072" y="11400"/>
                  <a:pt x="39162" y="11385"/>
                  <a:pt x="39251" y="11385"/>
                </a:cubicBezTo>
                <a:cubicBezTo>
                  <a:pt x="39409" y="11415"/>
                  <a:pt x="39521" y="11655"/>
                  <a:pt x="39679" y="11685"/>
                </a:cubicBezTo>
                <a:cubicBezTo>
                  <a:pt x="39769" y="11685"/>
                  <a:pt x="39859" y="11670"/>
                  <a:pt x="39934" y="11625"/>
                </a:cubicBezTo>
                <a:cubicBezTo>
                  <a:pt x="40008" y="11580"/>
                  <a:pt x="40098" y="11558"/>
                  <a:pt x="40188" y="11558"/>
                </a:cubicBezTo>
                <a:cubicBezTo>
                  <a:pt x="40346" y="11588"/>
                  <a:pt x="40466" y="11828"/>
                  <a:pt x="40623" y="11850"/>
                </a:cubicBezTo>
                <a:cubicBezTo>
                  <a:pt x="40713" y="11850"/>
                  <a:pt x="40795" y="11828"/>
                  <a:pt x="40878" y="11783"/>
                </a:cubicBezTo>
                <a:cubicBezTo>
                  <a:pt x="40953" y="11738"/>
                  <a:pt x="41035" y="11715"/>
                  <a:pt x="41125" y="11715"/>
                </a:cubicBezTo>
                <a:cubicBezTo>
                  <a:pt x="41283" y="11738"/>
                  <a:pt x="41410" y="11978"/>
                  <a:pt x="41567" y="12000"/>
                </a:cubicBezTo>
                <a:cubicBezTo>
                  <a:pt x="41657" y="12000"/>
                  <a:pt x="41747" y="11970"/>
                  <a:pt x="41822" y="11925"/>
                </a:cubicBezTo>
                <a:cubicBezTo>
                  <a:pt x="41897" y="11880"/>
                  <a:pt x="41980" y="11850"/>
                  <a:pt x="42070" y="11850"/>
                </a:cubicBezTo>
                <a:cubicBezTo>
                  <a:pt x="42152" y="11865"/>
                  <a:pt x="42197" y="12090"/>
                  <a:pt x="42279" y="12097"/>
                </a:cubicBezTo>
                <a:cubicBezTo>
                  <a:pt x="42282" y="12098"/>
                  <a:pt x="42284" y="12098"/>
                  <a:pt x="42287" y="12098"/>
                </a:cubicBezTo>
                <a:cubicBezTo>
                  <a:pt x="42323" y="12098"/>
                  <a:pt x="42365" y="12049"/>
                  <a:pt x="42407" y="12000"/>
                </a:cubicBezTo>
                <a:cubicBezTo>
                  <a:pt x="42459" y="11955"/>
                  <a:pt x="42504" y="11910"/>
                  <a:pt x="42542" y="11910"/>
                </a:cubicBezTo>
                <a:cubicBezTo>
                  <a:pt x="42617" y="11918"/>
                  <a:pt x="42669" y="12142"/>
                  <a:pt x="42752" y="12150"/>
                </a:cubicBezTo>
                <a:cubicBezTo>
                  <a:pt x="42789" y="12150"/>
                  <a:pt x="42834" y="12105"/>
                  <a:pt x="42879" y="12060"/>
                </a:cubicBezTo>
                <a:cubicBezTo>
                  <a:pt x="42924" y="12008"/>
                  <a:pt x="42976" y="11963"/>
                  <a:pt x="43014" y="11963"/>
                </a:cubicBezTo>
                <a:lnTo>
                  <a:pt x="43014" y="1117"/>
                </a:lnTo>
                <a:cubicBezTo>
                  <a:pt x="43006" y="1140"/>
                  <a:pt x="42991" y="1170"/>
                  <a:pt x="42984" y="1200"/>
                </a:cubicBezTo>
                <a:cubicBezTo>
                  <a:pt x="42961" y="1252"/>
                  <a:pt x="42946" y="1305"/>
                  <a:pt x="42931" y="1305"/>
                </a:cubicBezTo>
                <a:cubicBezTo>
                  <a:pt x="42916" y="1305"/>
                  <a:pt x="42916" y="1088"/>
                  <a:pt x="42886" y="1080"/>
                </a:cubicBezTo>
                <a:cubicBezTo>
                  <a:pt x="42885" y="1080"/>
                  <a:pt x="42884" y="1079"/>
                  <a:pt x="42882" y="1079"/>
                </a:cubicBezTo>
                <a:cubicBezTo>
                  <a:pt x="42862" y="1079"/>
                  <a:pt x="42848" y="1128"/>
                  <a:pt x="42827" y="1177"/>
                </a:cubicBezTo>
                <a:cubicBezTo>
                  <a:pt x="42806" y="1220"/>
                  <a:pt x="42778" y="1268"/>
                  <a:pt x="42768" y="1268"/>
                </a:cubicBezTo>
                <a:cubicBezTo>
                  <a:pt x="42768" y="1268"/>
                  <a:pt x="42767" y="1268"/>
                  <a:pt x="42767" y="1267"/>
                </a:cubicBezTo>
                <a:cubicBezTo>
                  <a:pt x="42707" y="1252"/>
                  <a:pt x="42714" y="1028"/>
                  <a:pt x="42654" y="1005"/>
                </a:cubicBezTo>
                <a:cubicBezTo>
                  <a:pt x="42652" y="1004"/>
                  <a:pt x="42649" y="1004"/>
                  <a:pt x="42646" y="1004"/>
                </a:cubicBezTo>
                <a:cubicBezTo>
                  <a:pt x="42616" y="1004"/>
                  <a:pt x="42575" y="1038"/>
                  <a:pt x="42534" y="1073"/>
                </a:cubicBezTo>
                <a:cubicBezTo>
                  <a:pt x="42490" y="1104"/>
                  <a:pt x="42446" y="1136"/>
                  <a:pt x="42419" y="1136"/>
                </a:cubicBezTo>
                <a:cubicBezTo>
                  <a:pt x="42414" y="1136"/>
                  <a:pt x="42410" y="1135"/>
                  <a:pt x="42407" y="1132"/>
                </a:cubicBezTo>
                <a:cubicBezTo>
                  <a:pt x="42347" y="1110"/>
                  <a:pt x="42384" y="893"/>
                  <a:pt x="42332" y="863"/>
                </a:cubicBezTo>
                <a:cubicBezTo>
                  <a:pt x="42328" y="860"/>
                  <a:pt x="42324" y="859"/>
                  <a:pt x="42319" y="859"/>
                </a:cubicBezTo>
                <a:cubicBezTo>
                  <a:pt x="42293" y="859"/>
                  <a:pt x="42249" y="890"/>
                  <a:pt x="42204" y="915"/>
                </a:cubicBezTo>
                <a:cubicBezTo>
                  <a:pt x="42161" y="946"/>
                  <a:pt x="42118" y="972"/>
                  <a:pt x="42092" y="972"/>
                </a:cubicBezTo>
                <a:cubicBezTo>
                  <a:pt x="42086" y="972"/>
                  <a:pt x="42081" y="970"/>
                  <a:pt x="42077" y="968"/>
                </a:cubicBezTo>
                <a:cubicBezTo>
                  <a:pt x="42017" y="945"/>
                  <a:pt x="42062" y="720"/>
                  <a:pt x="42002" y="698"/>
                </a:cubicBezTo>
                <a:cubicBezTo>
                  <a:pt x="41999" y="695"/>
                  <a:pt x="41994" y="694"/>
                  <a:pt x="41990" y="694"/>
                </a:cubicBezTo>
                <a:cubicBezTo>
                  <a:pt x="41963" y="694"/>
                  <a:pt x="41919" y="726"/>
                  <a:pt x="41875" y="758"/>
                </a:cubicBezTo>
                <a:cubicBezTo>
                  <a:pt x="41834" y="798"/>
                  <a:pt x="41794" y="826"/>
                  <a:pt x="41765" y="826"/>
                </a:cubicBezTo>
                <a:cubicBezTo>
                  <a:pt x="41761" y="826"/>
                  <a:pt x="41758" y="826"/>
                  <a:pt x="41755" y="825"/>
                </a:cubicBezTo>
                <a:cubicBezTo>
                  <a:pt x="41695" y="803"/>
                  <a:pt x="41702" y="578"/>
                  <a:pt x="41650" y="563"/>
                </a:cubicBezTo>
                <a:cubicBezTo>
                  <a:pt x="41648" y="562"/>
                  <a:pt x="41645" y="562"/>
                  <a:pt x="41643" y="562"/>
                </a:cubicBezTo>
                <a:cubicBezTo>
                  <a:pt x="41613" y="562"/>
                  <a:pt x="41572" y="604"/>
                  <a:pt x="41537" y="653"/>
                </a:cubicBezTo>
                <a:cubicBezTo>
                  <a:pt x="41496" y="694"/>
                  <a:pt x="41461" y="736"/>
                  <a:pt x="41432" y="736"/>
                </a:cubicBezTo>
                <a:cubicBezTo>
                  <a:pt x="41429" y="736"/>
                  <a:pt x="41427" y="736"/>
                  <a:pt x="41425" y="735"/>
                </a:cubicBezTo>
                <a:cubicBezTo>
                  <a:pt x="41365" y="728"/>
                  <a:pt x="41320" y="510"/>
                  <a:pt x="41260" y="510"/>
                </a:cubicBezTo>
                <a:cubicBezTo>
                  <a:pt x="41223" y="510"/>
                  <a:pt x="41200" y="728"/>
                  <a:pt x="41163" y="728"/>
                </a:cubicBezTo>
                <a:cubicBezTo>
                  <a:pt x="41148" y="728"/>
                  <a:pt x="41125" y="683"/>
                  <a:pt x="41103" y="630"/>
                </a:cubicBezTo>
                <a:cubicBezTo>
                  <a:pt x="41080" y="578"/>
                  <a:pt x="41058" y="525"/>
                  <a:pt x="41043" y="525"/>
                </a:cubicBezTo>
                <a:cubicBezTo>
                  <a:pt x="41013" y="525"/>
                  <a:pt x="41005" y="743"/>
                  <a:pt x="40968" y="750"/>
                </a:cubicBezTo>
                <a:cubicBezTo>
                  <a:pt x="40953" y="750"/>
                  <a:pt x="40930" y="705"/>
                  <a:pt x="40900" y="653"/>
                </a:cubicBezTo>
                <a:cubicBezTo>
                  <a:pt x="40879" y="604"/>
                  <a:pt x="40858" y="555"/>
                  <a:pt x="40843" y="555"/>
                </a:cubicBezTo>
                <a:cubicBezTo>
                  <a:pt x="40842" y="555"/>
                  <a:pt x="40841" y="555"/>
                  <a:pt x="40840" y="555"/>
                </a:cubicBezTo>
                <a:cubicBezTo>
                  <a:pt x="40803" y="555"/>
                  <a:pt x="40803" y="780"/>
                  <a:pt x="40773" y="788"/>
                </a:cubicBezTo>
                <a:cubicBezTo>
                  <a:pt x="40758" y="788"/>
                  <a:pt x="40728" y="735"/>
                  <a:pt x="40705" y="690"/>
                </a:cubicBezTo>
                <a:cubicBezTo>
                  <a:pt x="40684" y="648"/>
                  <a:pt x="40657" y="600"/>
                  <a:pt x="40641" y="600"/>
                </a:cubicBezTo>
                <a:cubicBezTo>
                  <a:pt x="40640" y="600"/>
                  <a:pt x="40639" y="600"/>
                  <a:pt x="40638" y="600"/>
                </a:cubicBezTo>
                <a:cubicBezTo>
                  <a:pt x="40608" y="600"/>
                  <a:pt x="40601" y="818"/>
                  <a:pt x="40571" y="825"/>
                </a:cubicBezTo>
                <a:cubicBezTo>
                  <a:pt x="40556" y="825"/>
                  <a:pt x="40533" y="773"/>
                  <a:pt x="40503" y="728"/>
                </a:cubicBezTo>
                <a:cubicBezTo>
                  <a:pt x="40481" y="675"/>
                  <a:pt x="40458" y="623"/>
                  <a:pt x="40443" y="623"/>
                </a:cubicBezTo>
                <a:cubicBezTo>
                  <a:pt x="40406" y="623"/>
                  <a:pt x="40398" y="848"/>
                  <a:pt x="40361" y="848"/>
                </a:cubicBezTo>
                <a:cubicBezTo>
                  <a:pt x="40331" y="848"/>
                  <a:pt x="40286" y="638"/>
                  <a:pt x="40256" y="638"/>
                </a:cubicBezTo>
                <a:cubicBezTo>
                  <a:pt x="40241" y="638"/>
                  <a:pt x="40218" y="683"/>
                  <a:pt x="40188" y="735"/>
                </a:cubicBezTo>
                <a:cubicBezTo>
                  <a:pt x="40166" y="788"/>
                  <a:pt x="40143" y="840"/>
                  <a:pt x="40128" y="840"/>
                </a:cubicBezTo>
                <a:cubicBezTo>
                  <a:pt x="40091" y="833"/>
                  <a:pt x="40113" y="615"/>
                  <a:pt x="40083" y="600"/>
                </a:cubicBezTo>
                <a:cubicBezTo>
                  <a:pt x="40068" y="600"/>
                  <a:pt x="40031" y="638"/>
                  <a:pt x="39993" y="683"/>
                </a:cubicBezTo>
                <a:cubicBezTo>
                  <a:pt x="39959" y="724"/>
                  <a:pt x="39930" y="766"/>
                  <a:pt x="39909" y="766"/>
                </a:cubicBezTo>
                <a:cubicBezTo>
                  <a:pt x="39907" y="766"/>
                  <a:pt x="39905" y="766"/>
                  <a:pt x="39904" y="765"/>
                </a:cubicBezTo>
                <a:cubicBezTo>
                  <a:pt x="39874" y="750"/>
                  <a:pt x="39941" y="540"/>
                  <a:pt x="39904" y="525"/>
                </a:cubicBezTo>
                <a:cubicBezTo>
                  <a:pt x="39902" y="525"/>
                  <a:pt x="39901" y="524"/>
                  <a:pt x="39899" y="524"/>
                </a:cubicBezTo>
                <a:cubicBezTo>
                  <a:pt x="39882" y="524"/>
                  <a:pt x="39848" y="559"/>
                  <a:pt x="39814" y="593"/>
                </a:cubicBezTo>
                <a:cubicBezTo>
                  <a:pt x="39779" y="627"/>
                  <a:pt x="39739" y="661"/>
                  <a:pt x="39721" y="661"/>
                </a:cubicBezTo>
                <a:cubicBezTo>
                  <a:pt x="39719" y="661"/>
                  <a:pt x="39717" y="661"/>
                  <a:pt x="39716" y="660"/>
                </a:cubicBezTo>
                <a:cubicBezTo>
                  <a:pt x="39701" y="653"/>
                  <a:pt x="39761" y="443"/>
                  <a:pt x="39731" y="420"/>
                </a:cubicBezTo>
                <a:cubicBezTo>
                  <a:pt x="39730" y="420"/>
                  <a:pt x="39728" y="420"/>
                  <a:pt x="39727" y="420"/>
                </a:cubicBezTo>
                <a:cubicBezTo>
                  <a:pt x="39710" y="420"/>
                  <a:pt x="39675" y="454"/>
                  <a:pt x="39641" y="495"/>
                </a:cubicBezTo>
                <a:cubicBezTo>
                  <a:pt x="39607" y="530"/>
                  <a:pt x="39567" y="564"/>
                  <a:pt x="39548" y="564"/>
                </a:cubicBezTo>
                <a:cubicBezTo>
                  <a:pt x="39547" y="564"/>
                  <a:pt x="39545" y="564"/>
                  <a:pt x="39544" y="563"/>
                </a:cubicBezTo>
                <a:cubicBezTo>
                  <a:pt x="39536" y="555"/>
                  <a:pt x="39574" y="338"/>
                  <a:pt x="39544" y="323"/>
                </a:cubicBezTo>
                <a:cubicBezTo>
                  <a:pt x="39540" y="321"/>
                  <a:pt x="39535" y="320"/>
                  <a:pt x="39531" y="320"/>
                </a:cubicBezTo>
                <a:cubicBezTo>
                  <a:pt x="39500" y="320"/>
                  <a:pt x="39454" y="359"/>
                  <a:pt x="39409" y="398"/>
                </a:cubicBezTo>
                <a:cubicBezTo>
                  <a:pt x="39364" y="443"/>
                  <a:pt x="39319" y="473"/>
                  <a:pt x="39289" y="473"/>
                </a:cubicBezTo>
                <a:cubicBezTo>
                  <a:pt x="39223" y="466"/>
                  <a:pt x="39156" y="255"/>
                  <a:pt x="39090" y="255"/>
                </a:cubicBezTo>
                <a:cubicBezTo>
                  <a:pt x="39089" y="255"/>
                  <a:pt x="39088" y="255"/>
                  <a:pt x="39087" y="256"/>
                </a:cubicBezTo>
                <a:cubicBezTo>
                  <a:pt x="39019" y="256"/>
                  <a:pt x="38982" y="480"/>
                  <a:pt x="38914" y="495"/>
                </a:cubicBezTo>
                <a:cubicBezTo>
                  <a:pt x="38911" y="496"/>
                  <a:pt x="38909" y="496"/>
                  <a:pt x="38906" y="496"/>
                </a:cubicBezTo>
                <a:cubicBezTo>
                  <a:pt x="38870" y="496"/>
                  <a:pt x="38828" y="455"/>
                  <a:pt x="38787" y="420"/>
                </a:cubicBezTo>
                <a:cubicBezTo>
                  <a:pt x="38745" y="379"/>
                  <a:pt x="38704" y="337"/>
                  <a:pt x="38668" y="337"/>
                </a:cubicBezTo>
                <a:cubicBezTo>
                  <a:pt x="38665" y="337"/>
                  <a:pt x="38662" y="337"/>
                  <a:pt x="38659" y="338"/>
                </a:cubicBezTo>
                <a:cubicBezTo>
                  <a:pt x="38592" y="361"/>
                  <a:pt x="38584" y="585"/>
                  <a:pt x="38517" y="600"/>
                </a:cubicBezTo>
                <a:cubicBezTo>
                  <a:pt x="38513" y="602"/>
                  <a:pt x="38509" y="603"/>
                  <a:pt x="38504" y="603"/>
                </a:cubicBezTo>
                <a:cubicBezTo>
                  <a:pt x="38473" y="603"/>
                  <a:pt x="38429" y="564"/>
                  <a:pt x="38390" y="525"/>
                </a:cubicBezTo>
                <a:cubicBezTo>
                  <a:pt x="38348" y="484"/>
                  <a:pt x="38306" y="442"/>
                  <a:pt x="38271" y="442"/>
                </a:cubicBezTo>
                <a:cubicBezTo>
                  <a:pt x="38268" y="442"/>
                  <a:pt x="38265" y="442"/>
                  <a:pt x="38262" y="443"/>
                </a:cubicBezTo>
                <a:cubicBezTo>
                  <a:pt x="38195" y="458"/>
                  <a:pt x="38165" y="683"/>
                  <a:pt x="38097" y="690"/>
                </a:cubicBezTo>
                <a:cubicBezTo>
                  <a:pt x="38096" y="690"/>
                  <a:pt x="38095" y="690"/>
                  <a:pt x="38093" y="690"/>
                </a:cubicBezTo>
                <a:cubicBezTo>
                  <a:pt x="38020" y="690"/>
                  <a:pt x="37954" y="488"/>
                  <a:pt x="37887" y="480"/>
                </a:cubicBezTo>
                <a:cubicBezTo>
                  <a:pt x="37857" y="480"/>
                  <a:pt x="37812" y="518"/>
                  <a:pt x="37767" y="555"/>
                </a:cubicBezTo>
                <a:cubicBezTo>
                  <a:pt x="37728" y="595"/>
                  <a:pt x="37688" y="640"/>
                  <a:pt x="37654" y="640"/>
                </a:cubicBezTo>
                <a:cubicBezTo>
                  <a:pt x="37649" y="640"/>
                  <a:pt x="37645" y="640"/>
                  <a:pt x="37640" y="638"/>
                </a:cubicBezTo>
                <a:cubicBezTo>
                  <a:pt x="37618" y="630"/>
                  <a:pt x="37685" y="428"/>
                  <a:pt x="37670" y="413"/>
                </a:cubicBezTo>
                <a:cubicBezTo>
                  <a:pt x="37669" y="412"/>
                  <a:pt x="37667" y="412"/>
                  <a:pt x="37666" y="412"/>
                </a:cubicBezTo>
                <a:cubicBezTo>
                  <a:pt x="37645" y="412"/>
                  <a:pt x="37623" y="461"/>
                  <a:pt x="37595" y="503"/>
                </a:cubicBezTo>
                <a:cubicBezTo>
                  <a:pt x="37565" y="540"/>
                  <a:pt x="37528" y="585"/>
                  <a:pt x="37520" y="585"/>
                </a:cubicBezTo>
                <a:cubicBezTo>
                  <a:pt x="37513" y="578"/>
                  <a:pt x="37588" y="375"/>
                  <a:pt x="37573" y="368"/>
                </a:cubicBezTo>
                <a:cubicBezTo>
                  <a:pt x="37572" y="367"/>
                  <a:pt x="37570" y="367"/>
                  <a:pt x="37569" y="367"/>
                </a:cubicBezTo>
                <a:cubicBezTo>
                  <a:pt x="37553" y="367"/>
                  <a:pt x="37525" y="409"/>
                  <a:pt x="37498" y="450"/>
                </a:cubicBezTo>
                <a:cubicBezTo>
                  <a:pt x="37463" y="485"/>
                  <a:pt x="37435" y="526"/>
                  <a:pt x="37419" y="526"/>
                </a:cubicBezTo>
                <a:cubicBezTo>
                  <a:pt x="37418" y="526"/>
                  <a:pt x="37416" y="526"/>
                  <a:pt x="37415" y="525"/>
                </a:cubicBezTo>
                <a:cubicBezTo>
                  <a:pt x="37408" y="525"/>
                  <a:pt x="37483" y="323"/>
                  <a:pt x="37468" y="308"/>
                </a:cubicBezTo>
                <a:cubicBezTo>
                  <a:pt x="37467" y="308"/>
                  <a:pt x="37466" y="307"/>
                  <a:pt x="37465" y="307"/>
                </a:cubicBezTo>
                <a:cubicBezTo>
                  <a:pt x="37449" y="307"/>
                  <a:pt x="37421" y="356"/>
                  <a:pt x="37393" y="398"/>
                </a:cubicBezTo>
                <a:cubicBezTo>
                  <a:pt x="37365" y="440"/>
                  <a:pt x="37337" y="481"/>
                  <a:pt x="37327" y="481"/>
                </a:cubicBezTo>
                <a:cubicBezTo>
                  <a:pt x="37327" y="481"/>
                  <a:pt x="37326" y="481"/>
                  <a:pt x="37325" y="480"/>
                </a:cubicBezTo>
                <a:cubicBezTo>
                  <a:pt x="37310" y="473"/>
                  <a:pt x="37363" y="271"/>
                  <a:pt x="37348" y="263"/>
                </a:cubicBezTo>
                <a:cubicBezTo>
                  <a:pt x="37346" y="263"/>
                  <a:pt x="37345" y="262"/>
                  <a:pt x="37343" y="262"/>
                </a:cubicBezTo>
                <a:cubicBezTo>
                  <a:pt x="37323" y="262"/>
                  <a:pt x="37309" y="311"/>
                  <a:pt x="37288" y="353"/>
                </a:cubicBezTo>
                <a:cubicBezTo>
                  <a:pt x="37265" y="405"/>
                  <a:pt x="37243" y="450"/>
                  <a:pt x="37235" y="450"/>
                </a:cubicBezTo>
                <a:cubicBezTo>
                  <a:pt x="37220" y="450"/>
                  <a:pt x="37235" y="233"/>
                  <a:pt x="37213" y="226"/>
                </a:cubicBezTo>
                <a:cubicBezTo>
                  <a:pt x="37190" y="226"/>
                  <a:pt x="37183" y="278"/>
                  <a:pt x="37160" y="331"/>
                </a:cubicBezTo>
                <a:cubicBezTo>
                  <a:pt x="37145" y="383"/>
                  <a:pt x="37123" y="435"/>
                  <a:pt x="37115" y="435"/>
                </a:cubicBezTo>
                <a:cubicBezTo>
                  <a:pt x="37085" y="435"/>
                  <a:pt x="37070" y="218"/>
                  <a:pt x="37040" y="218"/>
                </a:cubicBezTo>
                <a:cubicBezTo>
                  <a:pt x="37010" y="218"/>
                  <a:pt x="37010" y="271"/>
                  <a:pt x="36996" y="323"/>
                </a:cubicBezTo>
                <a:cubicBezTo>
                  <a:pt x="36981" y="375"/>
                  <a:pt x="36966" y="428"/>
                  <a:pt x="36951" y="428"/>
                </a:cubicBezTo>
                <a:cubicBezTo>
                  <a:pt x="36928" y="428"/>
                  <a:pt x="36906" y="211"/>
                  <a:pt x="36876" y="211"/>
                </a:cubicBezTo>
                <a:cubicBezTo>
                  <a:pt x="36853" y="211"/>
                  <a:pt x="36846" y="263"/>
                  <a:pt x="36831" y="316"/>
                </a:cubicBezTo>
                <a:cubicBezTo>
                  <a:pt x="36816" y="368"/>
                  <a:pt x="36801" y="420"/>
                  <a:pt x="36786" y="420"/>
                </a:cubicBezTo>
                <a:cubicBezTo>
                  <a:pt x="36771" y="420"/>
                  <a:pt x="36771" y="413"/>
                  <a:pt x="36771" y="390"/>
                </a:cubicBezTo>
                <a:cubicBezTo>
                  <a:pt x="36771" y="390"/>
                  <a:pt x="36778" y="383"/>
                  <a:pt x="36778" y="383"/>
                </a:cubicBezTo>
                <a:lnTo>
                  <a:pt x="36763" y="383"/>
                </a:lnTo>
                <a:cubicBezTo>
                  <a:pt x="36756" y="383"/>
                  <a:pt x="36763" y="346"/>
                  <a:pt x="36756" y="331"/>
                </a:cubicBezTo>
                <a:cubicBezTo>
                  <a:pt x="36771" y="331"/>
                  <a:pt x="36778" y="331"/>
                  <a:pt x="36778" y="323"/>
                </a:cubicBezTo>
                <a:lnTo>
                  <a:pt x="36756" y="323"/>
                </a:lnTo>
                <a:cubicBezTo>
                  <a:pt x="36756" y="301"/>
                  <a:pt x="36748" y="278"/>
                  <a:pt x="36748" y="263"/>
                </a:cubicBezTo>
                <a:cubicBezTo>
                  <a:pt x="36763" y="263"/>
                  <a:pt x="36778" y="256"/>
                  <a:pt x="36778" y="256"/>
                </a:cubicBezTo>
                <a:cubicBezTo>
                  <a:pt x="36774" y="252"/>
                  <a:pt x="36769" y="250"/>
                  <a:pt x="36762" y="250"/>
                </a:cubicBezTo>
                <a:cubicBezTo>
                  <a:pt x="36756" y="250"/>
                  <a:pt x="36748" y="252"/>
                  <a:pt x="36741" y="256"/>
                </a:cubicBezTo>
                <a:cubicBezTo>
                  <a:pt x="36741" y="233"/>
                  <a:pt x="36733" y="211"/>
                  <a:pt x="36726" y="211"/>
                </a:cubicBezTo>
                <a:cubicBezTo>
                  <a:pt x="36718" y="211"/>
                  <a:pt x="36703" y="226"/>
                  <a:pt x="36696" y="256"/>
                </a:cubicBezTo>
                <a:lnTo>
                  <a:pt x="36598" y="256"/>
                </a:lnTo>
                <a:lnTo>
                  <a:pt x="36598" y="233"/>
                </a:lnTo>
                <a:cubicBezTo>
                  <a:pt x="36658" y="218"/>
                  <a:pt x="36718" y="203"/>
                  <a:pt x="36771" y="181"/>
                </a:cubicBezTo>
                <a:lnTo>
                  <a:pt x="36771" y="181"/>
                </a:lnTo>
                <a:cubicBezTo>
                  <a:pt x="36711" y="188"/>
                  <a:pt x="36658" y="196"/>
                  <a:pt x="36598" y="218"/>
                </a:cubicBezTo>
                <a:cubicBezTo>
                  <a:pt x="36598" y="211"/>
                  <a:pt x="36598" y="203"/>
                  <a:pt x="36598" y="203"/>
                </a:cubicBezTo>
                <a:cubicBezTo>
                  <a:pt x="36621" y="181"/>
                  <a:pt x="36643" y="151"/>
                  <a:pt x="36666" y="128"/>
                </a:cubicBezTo>
                <a:lnTo>
                  <a:pt x="36666" y="128"/>
                </a:lnTo>
                <a:lnTo>
                  <a:pt x="36598" y="188"/>
                </a:lnTo>
                <a:cubicBezTo>
                  <a:pt x="36598" y="188"/>
                  <a:pt x="36598" y="181"/>
                  <a:pt x="36591" y="181"/>
                </a:cubicBezTo>
                <a:cubicBezTo>
                  <a:pt x="36583" y="181"/>
                  <a:pt x="36583" y="181"/>
                  <a:pt x="36576" y="188"/>
                </a:cubicBezTo>
                <a:lnTo>
                  <a:pt x="36576" y="136"/>
                </a:lnTo>
                <a:cubicBezTo>
                  <a:pt x="36576" y="158"/>
                  <a:pt x="36568" y="181"/>
                  <a:pt x="36568" y="196"/>
                </a:cubicBezTo>
                <a:cubicBezTo>
                  <a:pt x="36561" y="196"/>
                  <a:pt x="36561" y="203"/>
                  <a:pt x="36553" y="211"/>
                </a:cubicBezTo>
                <a:cubicBezTo>
                  <a:pt x="36546" y="143"/>
                  <a:pt x="36531" y="83"/>
                  <a:pt x="36508" y="23"/>
                </a:cubicBezTo>
                <a:lnTo>
                  <a:pt x="36508"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9"/>
          <p:cNvSpPr/>
          <p:nvPr/>
        </p:nvSpPr>
        <p:spPr>
          <a:xfrm>
            <a:off x="4623200" y="4231769"/>
            <a:ext cx="3088400" cy="30884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grpSp>
        <p:nvGrpSpPr>
          <p:cNvPr id="86" name="Google Shape;86;p9"/>
          <p:cNvGrpSpPr/>
          <p:nvPr/>
        </p:nvGrpSpPr>
        <p:grpSpPr>
          <a:xfrm>
            <a:off x="-541499" y="3398235"/>
            <a:ext cx="12807832" cy="3891040"/>
            <a:chOff x="-406124" y="2548676"/>
            <a:chExt cx="9605874" cy="2918280"/>
          </a:xfrm>
        </p:grpSpPr>
        <p:sp>
          <p:nvSpPr>
            <p:cNvPr id="87" name="Google Shape;87;p9"/>
            <p:cNvSpPr/>
            <p:nvPr/>
          </p:nvSpPr>
          <p:spPr>
            <a:xfrm>
              <a:off x="-406124" y="2548676"/>
              <a:ext cx="9605874" cy="2918280"/>
            </a:xfrm>
            <a:custGeom>
              <a:avLst/>
              <a:gdLst/>
              <a:ahLst/>
              <a:cxnLst/>
              <a:rect l="l" t="t" r="r" b="b"/>
              <a:pathLst>
                <a:path w="81354" h="24716" extrusionOk="0">
                  <a:moveTo>
                    <a:pt x="7153" y="8960"/>
                  </a:moveTo>
                  <a:cubicBezTo>
                    <a:pt x="7212" y="8960"/>
                    <a:pt x="7227" y="8999"/>
                    <a:pt x="7194" y="9076"/>
                  </a:cubicBezTo>
                  <a:cubicBezTo>
                    <a:pt x="7184" y="9077"/>
                    <a:pt x="7174" y="9078"/>
                    <a:pt x="7166" y="9078"/>
                  </a:cubicBezTo>
                  <a:cubicBezTo>
                    <a:pt x="7107" y="9078"/>
                    <a:pt x="7092" y="9040"/>
                    <a:pt x="7125" y="8962"/>
                  </a:cubicBezTo>
                  <a:cubicBezTo>
                    <a:pt x="7135" y="8961"/>
                    <a:pt x="7144" y="8960"/>
                    <a:pt x="7153" y="8960"/>
                  </a:cubicBezTo>
                  <a:close/>
                  <a:moveTo>
                    <a:pt x="75688" y="10716"/>
                  </a:moveTo>
                  <a:cubicBezTo>
                    <a:pt x="75695" y="10716"/>
                    <a:pt x="75704" y="10717"/>
                    <a:pt x="75714" y="10718"/>
                  </a:cubicBezTo>
                  <a:cubicBezTo>
                    <a:pt x="75737" y="10781"/>
                    <a:pt x="75724" y="10807"/>
                    <a:pt x="75670" y="10807"/>
                  </a:cubicBezTo>
                  <a:cubicBezTo>
                    <a:pt x="75665" y="10807"/>
                    <a:pt x="75658" y="10807"/>
                    <a:pt x="75651" y="10807"/>
                  </a:cubicBezTo>
                  <a:cubicBezTo>
                    <a:pt x="75630" y="10747"/>
                    <a:pt x="75641" y="10716"/>
                    <a:pt x="75688" y="10716"/>
                  </a:cubicBezTo>
                  <a:close/>
                  <a:moveTo>
                    <a:pt x="16570" y="1"/>
                  </a:moveTo>
                  <a:cubicBezTo>
                    <a:pt x="16551" y="1"/>
                    <a:pt x="16533" y="4"/>
                    <a:pt x="16528" y="13"/>
                  </a:cubicBezTo>
                  <a:cubicBezTo>
                    <a:pt x="16490" y="101"/>
                    <a:pt x="16465" y="189"/>
                    <a:pt x="16452" y="277"/>
                  </a:cubicBezTo>
                  <a:cubicBezTo>
                    <a:pt x="16433" y="384"/>
                    <a:pt x="16245" y="711"/>
                    <a:pt x="16150" y="806"/>
                  </a:cubicBezTo>
                  <a:cubicBezTo>
                    <a:pt x="16049" y="906"/>
                    <a:pt x="15697" y="1259"/>
                    <a:pt x="15577" y="1378"/>
                  </a:cubicBezTo>
                  <a:lnTo>
                    <a:pt x="15238" y="1744"/>
                  </a:lnTo>
                  <a:cubicBezTo>
                    <a:pt x="15105" y="1857"/>
                    <a:pt x="14898" y="2039"/>
                    <a:pt x="14765" y="2159"/>
                  </a:cubicBezTo>
                  <a:cubicBezTo>
                    <a:pt x="14640" y="2266"/>
                    <a:pt x="14501" y="2367"/>
                    <a:pt x="14350" y="2448"/>
                  </a:cubicBezTo>
                  <a:cubicBezTo>
                    <a:pt x="14243" y="2518"/>
                    <a:pt x="14124" y="2568"/>
                    <a:pt x="13998" y="2593"/>
                  </a:cubicBezTo>
                  <a:cubicBezTo>
                    <a:pt x="13884" y="2612"/>
                    <a:pt x="13771" y="2644"/>
                    <a:pt x="13658" y="2675"/>
                  </a:cubicBezTo>
                  <a:cubicBezTo>
                    <a:pt x="13544" y="2694"/>
                    <a:pt x="13431" y="2706"/>
                    <a:pt x="13318" y="2706"/>
                  </a:cubicBezTo>
                  <a:lnTo>
                    <a:pt x="12519" y="2681"/>
                  </a:lnTo>
                  <a:cubicBezTo>
                    <a:pt x="12349" y="2681"/>
                    <a:pt x="12229" y="2650"/>
                    <a:pt x="12248" y="2618"/>
                  </a:cubicBezTo>
                  <a:cubicBezTo>
                    <a:pt x="12279" y="2568"/>
                    <a:pt x="12305" y="2511"/>
                    <a:pt x="12323" y="2455"/>
                  </a:cubicBezTo>
                  <a:cubicBezTo>
                    <a:pt x="12323" y="2431"/>
                    <a:pt x="12323" y="2385"/>
                    <a:pt x="12318" y="2385"/>
                  </a:cubicBezTo>
                  <a:cubicBezTo>
                    <a:pt x="12318" y="2385"/>
                    <a:pt x="12318" y="2385"/>
                    <a:pt x="12317" y="2385"/>
                  </a:cubicBezTo>
                  <a:lnTo>
                    <a:pt x="12242" y="2436"/>
                  </a:lnTo>
                  <a:cubicBezTo>
                    <a:pt x="12223" y="2448"/>
                    <a:pt x="12185" y="2474"/>
                    <a:pt x="12166" y="2486"/>
                  </a:cubicBezTo>
                  <a:cubicBezTo>
                    <a:pt x="12135" y="2507"/>
                    <a:pt x="12099" y="2519"/>
                    <a:pt x="12063" y="2519"/>
                  </a:cubicBezTo>
                  <a:cubicBezTo>
                    <a:pt x="12055" y="2519"/>
                    <a:pt x="12048" y="2519"/>
                    <a:pt x="12040" y="2518"/>
                  </a:cubicBezTo>
                  <a:cubicBezTo>
                    <a:pt x="12023" y="2513"/>
                    <a:pt x="11976" y="2506"/>
                    <a:pt x="11944" y="2506"/>
                  </a:cubicBezTo>
                  <a:cubicBezTo>
                    <a:pt x="11929" y="2506"/>
                    <a:pt x="11918" y="2507"/>
                    <a:pt x="11914" y="2511"/>
                  </a:cubicBezTo>
                  <a:cubicBezTo>
                    <a:pt x="11908" y="2555"/>
                    <a:pt x="11927" y="2606"/>
                    <a:pt x="11958" y="2637"/>
                  </a:cubicBezTo>
                  <a:cubicBezTo>
                    <a:pt x="11963" y="2644"/>
                    <a:pt x="11959" y="2646"/>
                    <a:pt x="11948" y="2646"/>
                  </a:cubicBezTo>
                  <a:cubicBezTo>
                    <a:pt x="11886" y="2646"/>
                    <a:pt x="11624" y="2568"/>
                    <a:pt x="11512" y="2568"/>
                  </a:cubicBezTo>
                  <a:cubicBezTo>
                    <a:pt x="11483" y="2568"/>
                    <a:pt x="11464" y="2573"/>
                    <a:pt x="11461" y="2587"/>
                  </a:cubicBezTo>
                  <a:cubicBezTo>
                    <a:pt x="11459" y="2596"/>
                    <a:pt x="11449" y="2600"/>
                    <a:pt x="11435" y="2600"/>
                  </a:cubicBezTo>
                  <a:cubicBezTo>
                    <a:pt x="11332" y="2600"/>
                    <a:pt x="10970" y="2398"/>
                    <a:pt x="10964" y="2398"/>
                  </a:cubicBezTo>
                  <a:cubicBezTo>
                    <a:pt x="10851" y="2379"/>
                    <a:pt x="10744" y="2373"/>
                    <a:pt x="10630" y="2373"/>
                  </a:cubicBezTo>
                  <a:lnTo>
                    <a:pt x="10316" y="2360"/>
                  </a:lnTo>
                  <a:lnTo>
                    <a:pt x="9988" y="2379"/>
                  </a:lnTo>
                  <a:lnTo>
                    <a:pt x="9951" y="2379"/>
                  </a:lnTo>
                  <a:lnTo>
                    <a:pt x="9768" y="2367"/>
                  </a:lnTo>
                  <a:cubicBezTo>
                    <a:pt x="9655" y="2367"/>
                    <a:pt x="9542" y="2354"/>
                    <a:pt x="9428" y="2335"/>
                  </a:cubicBezTo>
                  <a:cubicBezTo>
                    <a:pt x="9424" y="2326"/>
                    <a:pt x="9416" y="2320"/>
                    <a:pt x="9412" y="2320"/>
                  </a:cubicBezTo>
                  <a:cubicBezTo>
                    <a:pt x="9410" y="2320"/>
                    <a:pt x="9409" y="2321"/>
                    <a:pt x="9409" y="2323"/>
                  </a:cubicBezTo>
                  <a:cubicBezTo>
                    <a:pt x="9359" y="2348"/>
                    <a:pt x="9302" y="2360"/>
                    <a:pt x="9240" y="2367"/>
                  </a:cubicBezTo>
                  <a:cubicBezTo>
                    <a:pt x="9151" y="2373"/>
                    <a:pt x="8900" y="2398"/>
                    <a:pt x="8887" y="2398"/>
                  </a:cubicBezTo>
                  <a:cubicBezTo>
                    <a:pt x="8874" y="2398"/>
                    <a:pt x="8862" y="2436"/>
                    <a:pt x="8881" y="2480"/>
                  </a:cubicBezTo>
                  <a:cubicBezTo>
                    <a:pt x="8893" y="2524"/>
                    <a:pt x="8919" y="2669"/>
                    <a:pt x="8887" y="2694"/>
                  </a:cubicBezTo>
                  <a:cubicBezTo>
                    <a:pt x="8862" y="2719"/>
                    <a:pt x="8793" y="2801"/>
                    <a:pt x="8812" y="2826"/>
                  </a:cubicBezTo>
                  <a:cubicBezTo>
                    <a:pt x="8830" y="2870"/>
                    <a:pt x="8837" y="2920"/>
                    <a:pt x="8818" y="2965"/>
                  </a:cubicBezTo>
                  <a:cubicBezTo>
                    <a:pt x="8793" y="3002"/>
                    <a:pt x="8761" y="3134"/>
                    <a:pt x="8799" y="3172"/>
                  </a:cubicBezTo>
                  <a:cubicBezTo>
                    <a:pt x="8837" y="3210"/>
                    <a:pt x="8900" y="3330"/>
                    <a:pt x="8868" y="3348"/>
                  </a:cubicBezTo>
                  <a:cubicBezTo>
                    <a:pt x="8837" y="3361"/>
                    <a:pt x="8900" y="3455"/>
                    <a:pt x="9044" y="3537"/>
                  </a:cubicBezTo>
                  <a:cubicBezTo>
                    <a:pt x="9240" y="3651"/>
                    <a:pt x="9416" y="3789"/>
                    <a:pt x="9567" y="3946"/>
                  </a:cubicBezTo>
                  <a:cubicBezTo>
                    <a:pt x="9718" y="4097"/>
                    <a:pt x="9875" y="4236"/>
                    <a:pt x="10045" y="4355"/>
                  </a:cubicBezTo>
                  <a:cubicBezTo>
                    <a:pt x="10253" y="4500"/>
                    <a:pt x="10454" y="4645"/>
                    <a:pt x="10656" y="4802"/>
                  </a:cubicBezTo>
                  <a:cubicBezTo>
                    <a:pt x="10826" y="4934"/>
                    <a:pt x="10933" y="5004"/>
                    <a:pt x="10933" y="5004"/>
                  </a:cubicBezTo>
                  <a:cubicBezTo>
                    <a:pt x="11058" y="5092"/>
                    <a:pt x="11197" y="5167"/>
                    <a:pt x="11342" y="5237"/>
                  </a:cubicBezTo>
                  <a:cubicBezTo>
                    <a:pt x="11423" y="5274"/>
                    <a:pt x="11751" y="5451"/>
                    <a:pt x="11902" y="5520"/>
                  </a:cubicBezTo>
                  <a:cubicBezTo>
                    <a:pt x="12059" y="5583"/>
                    <a:pt x="12430" y="5860"/>
                    <a:pt x="12437" y="5904"/>
                  </a:cubicBezTo>
                  <a:cubicBezTo>
                    <a:pt x="12443" y="5979"/>
                    <a:pt x="12468" y="6055"/>
                    <a:pt x="12512" y="6124"/>
                  </a:cubicBezTo>
                  <a:cubicBezTo>
                    <a:pt x="12556" y="6174"/>
                    <a:pt x="12613" y="6212"/>
                    <a:pt x="12670" y="6256"/>
                  </a:cubicBezTo>
                  <a:cubicBezTo>
                    <a:pt x="12695" y="6269"/>
                    <a:pt x="12745" y="6439"/>
                    <a:pt x="12745" y="6609"/>
                  </a:cubicBezTo>
                  <a:lnTo>
                    <a:pt x="12745" y="7030"/>
                  </a:lnTo>
                  <a:cubicBezTo>
                    <a:pt x="12745" y="7207"/>
                    <a:pt x="12707" y="7345"/>
                    <a:pt x="12657" y="7345"/>
                  </a:cubicBezTo>
                  <a:cubicBezTo>
                    <a:pt x="12607" y="7345"/>
                    <a:pt x="12481" y="7477"/>
                    <a:pt x="12481" y="7628"/>
                  </a:cubicBezTo>
                  <a:cubicBezTo>
                    <a:pt x="12481" y="7779"/>
                    <a:pt x="12500" y="8188"/>
                    <a:pt x="12500" y="8195"/>
                  </a:cubicBezTo>
                  <a:cubicBezTo>
                    <a:pt x="12399" y="8232"/>
                    <a:pt x="12298" y="8264"/>
                    <a:pt x="12198" y="8295"/>
                  </a:cubicBezTo>
                  <a:lnTo>
                    <a:pt x="11694" y="8402"/>
                  </a:lnTo>
                  <a:cubicBezTo>
                    <a:pt x="11524" y="8453"/>
                    <a:pt x="11254" y="8516"/>
                    <a:pt x="11084" y="8541"/>
                  </a:cubicBezTo>
                  <a:lnTo>
                    <a:pt x="9611" y="8780"/>
                  </a:lnTo>
                  <a:cubicBezTo>
                    <a:pt x="9441" y="8793"/>
                    <a:pt x="9240" y="8811"/>
                    <a:pt x="9164" y="8818"/>
                  </a:cubicBezTo>
                  <a:cubicBezTo>
                    <a:pt x="9161" y="8818"/>
                    <a:pt x="9158" y="8818"/>
                    <a:pt x="9155" y="8818"/>
                  </a:cubicBezTo>
                  <a:cubicBezTo>
                    <a:pt x="9075" y="8818"/>
                    <a:pt x="8913" y="8747"/>
                    <a:pt x="8937" y="8711"/>
                  </a:cubicBezTo>
                  <a:cubicBezTo>
                    <a:pt x="8966" y="8677"/>
                    <a:pt x="8994" y="8601"/>
                    <a:pt x="8967" y="8601"/>
                  </a:cubicBezTo>
                  <a:cubicBezTo>
                    <a:pt x="8964" y="8601"/>
                    <a:pt x="8960" y="8602"/>
                    <a:pt x="8956" y="8604"/>
                  </a:cubicBezTo>
                  <a:cubicBezTo>
                    <a:pt x="8906" y="8616"/>
                    <a:pt x="8768" y="8667"/>
                    <a:pt x="8736" y="8667"/>
                  </a:cubicBezTo>
                  <a:cubicBezTo>
                    <a:pt x="8692" y="8679"/>
                    <a:pt x="8648" y="8686"/>
                    <a:pt x="8604" y="8704"/>
                  </a:cubicBezTo>
                  <a:cubicBezTo>
                    <a:pt x="8599" y="8707"/>
                    <a:pt x="8590" y="8708"/>
                    <a:pt x="8580" y="8708"/>
                  </a:cubicBezTo>
                  <a:cubicBezTo>
                    <a:pt x="8563" y="8708"/>
                    <a:pt x="8543" y="8704"/>
                    <a:pt x="8535" y="8692"/>
                  </a:cubicBezTo>
                  <a:cubicBezTo>
                    <a:pt x="8522" y="8667"/>
                    <a:pt x="8365" y="8623"/>
                    <a:pt x="8188" y="8623"/>
                  </a:cubicBezTo>
                  <a:lnTo>
                    <a:pt x="7817" y="8597"/>
                  </a:lnTo>
                  <a:cubicBezTo>
                    <a:pt x="7641" y="8597"/>
                    <a:pt x="7502" y="8673"/>
                    <a:pt x="7496" y="8761"/>
                  </a:cubicBezTo>
                  <a:cubicBezTo>
                    <a:pt x="7490" y="8849"/>
                    <a:pt x="7446" y="9082"/>
                    <a:pt x="7408" y="9082"/>
                  </a:cubicBezTo>
                  <a:cubicBezTo>
                    <a:pt x="7326" y="9063"/>
                    <a:pt x="7257" y="9013"/>
                    <a:pt x="7213" y="8937"/>
                  </a:cubicBezTo>
                  <a:cubicBezTo>
                    <a:pt x="7184" y="8879"/>
                    <a:pt x="7085" y="8799"/>
                    <a:pt x="7046" y="8799"/>
                  </a:cubicBezTo>
                  <a:cubicBezTo>
                    <a:pt x="7034" y="8799"/>
                    <a:pt x="7027" y="8806"/>
                    <a:pt x="7030" y="8824"/>
                  </a:cubicBezTo>
                  <a:cubicBezTo>
                    <a:pt x="7043" y="8900"/>
                    <a:pt x="7018" y="9095"/>
                    <a:pt x="6949" y="9095"/>
                  </a:cubicBezTo>
                  <a:cubicBezTo>
                    <a:pt x="6842" y="9076"/>
                    <a:pt x="6747" y="9013"/>
                    <a:pt x="6678" y="8925"/>
                  </a:cubicBezTo>
                  <a:cubicBezTo>
                    <a:pt x="6653" y="8857"/>
                    <a:pt x="6586" y="8673"/>
                    <a:pt x="6578" y="8673"/>
                  </a:cubicBezTo>
                  <a:cubicBezTo>
                    <a:pt x="6577" y="8673"/>
                    <a:pt x="6577" y="8673"/>
                    <a:pt x="6577" y="8673"/>
                  </a:cubicBezTo>
                  <a:cubicBezTo>
                    <a:pt x="6577" y="8679"/>
                    <a:pt x="6577" y="8748"/>
                    <a:pt x="6571" y="8830"/>
                  </a:cubicBezTo>
                  <a:cubicBezTo>
                    <a:pt x="6565" y="8911"/>
                    <a:pt x="6479" y="9114"/>
                    <a:pt x="6422" y="9114"/>
                  </a:cubicBezTo>
                  <a:cubicBezTo>
                    <a:pt x="6422" y="9114"/>
                    <a:pt x="6421" y="9114"/>
                    <a:pt x="6420" y="9114"/>
                  </a:cubicBezTo>
                  <a:cubicBezTo>
                    <a:pt x="6357" y="9107"/>
                    <a:pt x="6193" y="9069"/>
                    <a:pt x="6181" y="9038"/>
                  </a:cubicBezTo>
                  <a:cubicBezTo>
                    <a:pt x="6149" y="8962"/>
                    <a:pt x="6112" y="8900"/>
                    <a:pt x="6067" y="8837"/>
                  </a:cubicBezTo>
                  <a:cubicBezTo>
                    <a:pt x="6036" y="8800"/>
                    <a:pt x="5977" y="8747"/>
                    <a:pt x="5957" y="8747"/>
                  </a:cubicBezTo>
                  <a:cubicBezTo>
                    <a:pt x="5949" y="8747"/>
                    <a:pt x="5947" y="8755"/>
                    <a:pt x="5954" y="8774"/>
                  </a:cubicBezTo>
                  <a:cubicBezTo>
                    <a:pt x="5973" y="8843"/>
                    <a:pt x="5891" y="9038"/>
                    <a:pt x="5816" y="9044"/>
                  </a:cubicBezTo>
                  <a:cubicBezTo>
                    <a:pt x="5796" y="9047"/>
                    <a:pt x="5770" y="9049"/>
                    <a:pt x="5743" y="9049"/>
                  </a:cubicBezTo>
                  <a:cubicBezTo>
                    <a:pt x="5658" y="9049"/>
                    <a:pt x="5557" y="9034"/>
                    <a:pt x="5577" y="9000"/>
                  </a:cubicBezTo>
                  <a:cubicBezTo>
                    <a:pt x="5602" y="8962"/>
                    <a:pt x="5639" y="8849"/>
                    <a:pt x="5589" y="8824"/>
                  </a:cubicBezTo>
                  <a:cubicBezTo>
                    <a:pt x="5562" y="8814"/>
                    <a:pt x="5513" y="8802"/>
                    <a:pt x="5475" y="8802"/>
                  </a:cubicBezTo>
                  <a:cubicBezTo>
                    <a:pt x="5443" y="8802"/>
                    <a:pt x="5420" y="8811"/>
                    <a:pt x="5426" y="8837"/>
                  </a:cubicBezTo>
                  <a:cubicBezTo>
                    <a:pt x="5438" y="8887"/>
                    <a:pt x="5438" y="9038"/>
                    <a:pt x="5407" y="9051"/>
                  </a:cubicBezTo>
                  <a:cubicBezTo>
                    <a:pt x="5319" y="9126"/>
                    <a:pt x="5268" y="9227"/>
                    <a:pt x="5249" y="9334"/>
                  </a:cubicBezTo>
                  <a:cubicBezTo>
                    <a:pt x="5237" y="9460"/>
                    <a:pt x="5287" y="9793"/>
                    <a:pt x="5256" y="9806"/>
                  </a:cubicBezTo>
                  <a:cubicBezTo>
                    <a:pt x="5224" y="9818"/>
                    <a:pt x="5249" y="9888"/>
                    <a:pt x="5350" y="9944"/>
                  </a:cubicBezTo>
                  <a:cubicBezTo>
                    <a:pt x="5457" y="10007"/>
                    <a:pt x="9296" y="11461"/>
                    <a:pt x="9391" y="11493"/>
                  </a:cubicBezTo>
                  <a:cubicBezTo>
                    <a:pt x="9479" y="11524"/>
                    <a:pt x="9705" y="11637"/>
                    <a:pt x="9680" y="11681"/>
                  </a:cubicBezTo>
                  <a:cubicBezTo>
                    <a:pt x="9630" y="11763"/>
                    <a:pt x="9554" y="11826"/>
                    <a:pt x="9466" y="11870"/>
                  </a:cubicBezTo>
                  <a:cubicBezTo>
                    <a:pt x="9397" y="11883"/>
                    <a:pt x="9214" y="11977"/>
                    <a:pt x="9233" y="12059"/>
                  </a:cubicBezTo>
                  <a:cubicBezTo>
                    <a:pt x="9246" y="12135"/>
                    <a:pt x="9340" y="12361"/>
                    <a:pt x="9391" y="12386"/>
                  </a:cubicBezTo>
                  <a:cubicBezTo>
                    <a:pt x="9441" y="12418"/>
                    <a:pt x="9567" y="12562"/>
                    <a:pt x="9567" y="12638"/>
                  </a:cubicBezTo>
                  <a:cubicBezTo>
                    <a:pt x="9567" y="12720"/>
                    <a:pt x="9535" y="12934"/>
                    <a:pt x="9498" y="12940"/>
                  </a:cubicBezTo>
                  <a:cubicBezTo>
                    <a:pt x="9460" y="12940"/>
                    <a:pt x="9365" y="12984"/>
                    <a:pt x="9365" y="13016"/>
                  </a:cubicBezTo>
                  <a:cubicBezTo>
                    <a:pt x="9365" y="13047"/>
                    <a:pt x="9391" y="13123"/>
                    <a:pt x="9428" y="13123"/>
                  </a:cubicBezTo>
                  <a:cubicBezTo>
                    <a:pt x="9466" y="13123"/>
                    <a:pt x="9567" y="13267"/>
                    <a:pt x="9567" y="13437"/>
                  </a:cubicBezTo>
                  <a:lnTo>
                    <a:pt x="9567" y="13601"/>
                  </a:lnTo>
                  <a:cubicBezTo>
                    <a:pt x="9573" y="14035"/>
                    <a:pt x="9535" y="14595"/>
                    <a:pt x="9535" y="14595"/>
                  </a:cubicBezTo>
                  <a:cubicBezTo>
                    <a:pt x="9523" y="14765"/>
                    <a:pt x="9523" y="15042"/>
                    <a:pt x="9529" y="15218"/>
                  </a:cubicBezTo>
                  <a:lnTo>
                    <a:pt x="9466" y="15155"/>
                  </a:lnTo>
                  <a:cubicBezTo>
                    <a:pt x="9466" y="14986"/>
                    <a:pt x="9365" y="14835"/>
                    <a:pt x="9227" y="14822"/>
                  </a:cubicBezTo>
                  <a:cubicBezTo>
                    <a:pt x="9220" y="14821"/>
                    <a:pt x="9212" y="14820"/>
                    <a:pt x="9203" y="14820"/>
                  </a:cubicBezTo>
                  <a:cubicBezTo>
                    <a:pt x="9059" y="14820"/>
                    <a:pt x="8761" y="14966"/>
                    <a:pt x="8755" y="15055"/>
                  </a:cubicBezTo>
                  <a:cubicBezTo>
                    <a:pt x="8749" y="15149"/>
                    <a:pt x="8736" y="15401"/>
                    <a:pt x="8711" y="15426"/>
                  </a:cubicBezTo>
                  <a:cubicBezTo>
                    <a:pt x="8667" y="15552"/>
                    <a:pt x="8642" y="15684"/>
                    <a:pt x="8654" y="15816"/>
                  </a:cubicBezTo>
                  <a:cubicBezTo>
                    <a:pt x="8654" y="15816"/>
                    <a:pt x="8654" y="15892"/>
                    <a:pt x="8654" y="16093"/>
                  </a:cubicBezTo>
                  <a:lnTo>
                    <a:pt x="8654" y="16408"/>
                  </a:lnTo>
                  <a:cubicBezTo>
                    <a:pt x="8654" y="16563"/>
                    <a:pt x="8639" y="16676"/>
                    <a:pt x="8622" y="16676"/>
                  </a:cubicBezTo>
                  <a:cubicBezTo>
                    <a:pt x="8620" y="16676"/>
                    <a:pt x="8618" y="16675"/>
                    <a:pt x="8616" y="16672"/>
                  </a:cubicBezTo>
                  <a:cubicBezTo>
                    <a:pt x="8571" y="16633"/>
                    <a:pt x="8511" y="16608"/>
                    <a:pt x="8449" y="16608"/>
                  </a:cubicBezTo>
                  <a:cubicBezTo>
                    <a:pt x="8442" y="16608"/>
                    <a:pt x="8435" y="16609"/>
                    <a:pt x="8428" y="16609"/>
                  </a:cubicBezTo>
                  <a:cubicBezTo>
                    <a:pt x="8354" y="16621"/>
                    <a:pt x="8212" y="16720"/>
                    <a:pt x="8140" y="16720"/>
                  </a:cubicBezTo>
                  <a:cubicBezTo>
                    <a:pt x="8132" y="16720"/>
                    <a:pt x="8125" y="16719"/>
                    <a:pt x="8119" y="16716"/>
                  </a:cubicBezTo>
                  <a:cubicBezTo>
                    <a:pt x="8067" y="16695"/>
                    <a:pt x="7923" y="16661"/>
                    <a:pt x="7855" y="16661"/>
                  </a:cubicBezTo>
                  <a:cubicBezTo>
                    <a:pt x="7841" y="16661"/>
                    <a:pt x="7830" y="16663"/>
                    <a:pt x="7823" y="16666"/>
                  </a:cubicBezTo>
                  <a:cubicBezTo>
                    <a:pt x="7797" y="16675"/>
                    <a:pt x="7723" y="16689"/>
                    <a:pt x="7668" y="16689"/>
                  </a:cubicBezTo>
                  <a:cubicBezTo>
                    <a:pt x="7643" y="16689"/>
                    <a:pt x="7621" y="16686"/>
                    <a:pt x="7609" y="16679"/>
                  </a:cubicBezTo>
                  <a:cubicBezTo>
                    <a:pt x="7540" y="16616"/>
                    <a:pt x="7490" y="16521"/>
                    <a:pt x="7471" y="16427"/>
                  </a:cubicBezTo>
                  <a:cubicBezTo>
                    <a:pt x="7471" y="16332"/>
                    <a:pt x="7333" y="16093"/>
                    <a:pt x="7156" y="16093"/>
                  </a:cubicBezTo>
                  <a:cubicBezTo>
                    <a:pt x="6955" y="16093"/>
                    <a:pt x="6747" y="16074"/>
                    <a:pt x="6540" y="16049"/>
                  </a:cubicBezTo>
                  <a:lnTo>
                    <a:pt x="6508" y="16043"/>
                  </a:lnTo>
                  <a:cubicBezTo>
                    <a:pt x="6458" y="16030"/>
                    <a:pt x="6414" y="16005"/>
                    <a:pt x="6370" y="15974"/>
                  </a:cubicBezTo>
                  <a:cubicBezTo>
                    <a:pt x="6345" y="15957"/>
                    <a:pt x="6316" y="15949"/>
                    <a:pt x="6287" y="15949"/>
                  </a:cubicBezTo>
                  <a:cubicBezTo>
                    <a:pt x="6249" y="15949"/>
                    <a:pt x="6210" y="15964"/>
                    <a:pt x="6181" y="15993"/>
                  </a:cubicBezTo>
                  <a:cubicBezTo>
                    <a:pt x="6135" y="16050"/>
                    <a:pt x="6012" y="16179"/>
                    <a:pt x="5970" y="16179"/>
                  </a:cubicBezTo>
                  <a:cubicBezTo>
                    <a:pt x="5966" y="16179"/>
                    <a:pt x="5963" y="16178"/>
                    <a:pt x="5960" y="16175"/>
                  </a:cubicBezTo>
                  <a:cubicBezTo>
                    <a:pt x="5904" y="16112"/>
                    <a:pt x="5841" y="16056"/>
                    <a:pt x="5772" y="16011"/>
                  </a:cubicBezTo>
                  <a:cubicBezTo>
                    <a:pt x="5763" y="16007"/>
                    <a:pt x="5755" y="16005"/>
                    <a:pt x="5747" y="16005"/>
                  </a:cubicBezTo>
                  <a:cubicBezTo>
                    <a:pt x="5696" y="16005"/>
                    <a:pt x="5645" y="16075"/>
                    <a:pt x="5544" y="16075"/>
                  </a:cubicBezTo>
                  <a:cubicBezTo>
                    <a:pt x="5540" y="16075"/>
                    <a:pt x="5536" y="16075"/>
                    <a:pt x="5533" y="16074"/>
                  </a:cubicBezTo>
                  <a:cubicBezTo>
                    <a:pt x="5363" y="16081"/>
                    <a:pt x="5193" y="16112"/>
                    <a:pt x="5029" y="16156"/>
                  </a:cubicBezTo>
                  <a:cubicBezTo>
                    <a:pt x="4985" y="16207"/>
                    <a:pt x="4941" y="16263"/>
                    <a:pt x="4903" y="16326"/>
                  </a:cubicBezTo>
                  <a:cubicBezTo>
                    <a:pt x="4884" y="16370"/>
                    <a:pt x="4689" y="16490"/>
                    <a:pt x="4513" y="16490"/>
                  </a:cubicBezTo>
                  <a:cubicBezTo>
                    <a:pt x="4513" y="16490"/>
                    <a:pt x="4431" y="16490"/>
                    <a:pt x="4242" y="16465"/>
                  </a:cubicBezTo>
                  <a:cubicBezTo>
                    <a:pt x="3858" y="16421"/>
                    <a:pt x="3393" y="16402"/>
                    <a:pt x="3393" y="16402"/>
                  </a:cubicBezTo>
                  <a:lnTo>
                    <a:pt x="3053" y="16389"/>
                  </a:lnTo>
                  <a:cubicBezTo>
                    <a:pt x="3015" y="16395"/>
                    <a:pt x="2984" y="16402"/>
                    <a:pt x="2946" y="16402"/>
                  </a:cubicBezTo>
                  <a:lnTo>
                    <a:pt x="2587" y="16402"/>
                  </a:lnTo>
                  <a:lnTo>
                    <a:pt x="1920" y="16364"/>
                  </a:lnTo>
                  <a:cubicBezTo>
                    <a:pt x="1750" y="16358"/>
                    <a:pt x="1630" y="16314"/>
                    <a:pt x="1649" y="16276"/>
                  </a:cubicBezTo>
                  <a:cubicBezTo>
                    <a:pt x="1668" y="16238"/>
                    <a:pt x="1687" y="16137"/>
                    <a:pt x="1637" y="16137"/>
                  </a:cubicBezTo>
                  <a:cubicBezTo>
                    <a:pt x="1586" y="16137"/>
                    <a:pt x="1479" y="16175"/>
                    <a:pt x="1479" y="16213"/>
                  </a:cubicBezTo>
                  <a:cubicBezTo>
                    <a:pt x="1479" y="16257"/>
                    <a:pt x="1435" y="16339"/>
                    <a:pt x="1397" y="16345"/>
                  </a:cubicBezTo>
                  <a:cubicBezTo>
                    <a:pt x="1353" y="16345"/>
                    <a:pt x="1316" y="16295"/>
                    <a:pt x="1328" y="16251"/>
                  </a:cubicBezTo>
                  <a:cubicBezTo>
                    <a:pt x="1353" y="16194"/>
                    <a:pt x="1372" y="16018"/>
                    <a:pt x="1328" y="15993"/>
                  </a:cubicBezTo>
                  <a:cubicBezTo>
                    <a:pt x="1303" y="15978"/>
                    <a:pt x="1250" y="15966"/>
                    <a:pt x="1206" y="15966"/>
                  </a:cubicBezTo>
                  <a:cubicBezTo>
                    <a:pt x="1171" y="15966"/>
                    <a:pt x="1141" y="15973"/>
                    <a:pt x="1133" y="15993"/>
                  </a:cubicBezTo>
                  <a:cubicBezTo>
                    <a:pt x="1114" y="16043"/>
                    <a:pt x="1051" y="16207"/>
                    <a:pt x="1045" y="16238"/>
                  </a:cubicBezTo>
                  <a:cubicBezTo>
                    <a:pt x="1034" y="16266"/>
                    <a:pt x="964" y="16323"/>
                    <a:pt x="909" y="16323"/>
                  </a:cubicBezTo>
                  <a:cubicBezTo>
                    <a:pt x="901" y="16323"/>
                    <a:pt x="894" y="16322"/>
                    <a:pt x="888" y="16320"/>
                  </a:cubicBezTo>
                  <a:cubicBezTo>
                    <a:pt x="825" y="16295"/>
                    <a:pt x="718" y="16207"/>
                    <a:pt x="762" y="16194"/>
                  </a:cubicBezTo>
                  <a:cubicBezTo>
                    <a:pt x="806" y="16181"/>
                    <a:pt x="856" y="16137"/>
                    <a:pt x="812" y="16112"/>
                  </a:cubicBezTo>
                  <a:cubicBezTo>
                    <a:pt x="774" y="16087"/>
                    <a:pt x="661" y="16011"/>
                    <a:pt x="661" y="15974"/>
                  </a:cubicBezTo>
                  <a:cubicBezTo>
                    <a:pt x="661" y="15942"/>
                    <a:pt x="554" y="15873"/>
                    <a:pt x="435" y="15873"/>
                  </a:cubicBezTo>
                  <a:cubicBezTo>
                    <a:pt x="318" y="15867"/>
                    <a:pt x="46" y="15802"/>
                    <a:pt x="5" y="15802"/>
                  </a:cubicBezTo>
                  <a:cubicBezTo>
                    <a:pt x="2" y="15802"/>
                    <a:pt x="0" y="15803"/>
                    <a:pt x="0" y="15804"/>
                  </a:cubicBezTo>
                  <a:cubicBezTo>
                    <a:pt x="63" y="15848"/>
                    <a:pt x="126" y="15873"/>
                    <a:pt x="202" y="15892"/>
                  </a:cubicBezTo>
                  <a:cubicBezTo>
                    <a:pt x="315" y="15930"/>
                    <a:pt x="409" y="16181"/>
                    <a:pt x="384" y="16181"/>
                  </a:cubicBezTo>
                  <a:cubicBezTo>
                    <a:pt x="302" y="16144"/>
                    <a:pt x="233" y="16093"/>
                    <a:pt x="183" y="16024"/>
                  </a:cubicBezTo>
                  <a:cubicBezTo>
                    <a:pt x="174" y="16014"/>
                    <a:pt x="165" y="16010"/>
                    <a:pt x="156" y="16010"/>
                  </a:cubicBezTo>
                  <a:cubicBezTo>
                    <a:pt x="88" y="16010"/>
                    <a:pt x="0" y="16246"/>
                    <a:pt x="0" y="16395"/>
                  </a:cubicBezTo>
                  <a:lnTo>
                    <a:pt x="0" y="23646"/>
                  </a:lnTo>
                  <a:cubicBezTo>
                    <a:pt x="0" y="23822"/>
                    <a:pt x="139" y="23960"/>
                    <a:pt x="315" y="23960"/>
                  </a:cubicBezTo>
                  <a:lnTo>
                    <a:pt x="40935" y="23960"/>
                  </a:lnTo>
                  <a:cubicBezTo>
                    <a:pt x="40979" y="24382"/>
                    <a:pt x="41023" y="24716"/>
                    <a:pt x="41080" y="24716"/>
                  </a:cubicBezTo>
                  <a:lnTo>
                    <a:pt x="81102" y="24716"/>
                  </a:lnTo>
                  <a:cubicBezTo>
                    <a:pt x="81240" y="24716"/>
                    <a:pt x="81354" y="22469"/>
                    <a:pt x="81354" y="22337"/>
                  </a:cubicBezTo>
                  <a:lnTo>
                    <a:pt x="81354" y="16603"/>
                  </a:lnTo>
                  <a:cubicBezTo>
                    <a:pt x="81354" y="16486"/>
                    <a:pt x="81280" y="16296"/>
                    <a:pt x="81228" y="16296"/>
                  </a:cubicBezTo>
                  <a:cubicBezTo>
                    <a:pt x="81221" y="16296"/>
                    <a:pt x="81215" y="16300"/>
                    <a:pt x="81209" y="16307"/>
                  </a:cubicBezTo>
                  <a:cubicBezTo>
                    <a:pt x="81165" y="16364"/>
                    <a:pt x="81108" y="16402"/>
                    <a:pt x="81052" y="16427"/>
                  </a:cubicBezTo>
                  <a:cubicBezTo>
                    <a:pt x="81026" y="16427"/>
                    <a:pt x="81108" y="16232"/>
                    <a:pt x="81190" y="16200"/>
                  </a:cubicBezTo>
                  <a:cubicBezTo>
                    <a:pt x="81247" y="16188"/>
                    <a:pt x="81303" y="16162"/>
                    <a:pt x="81347" y="16131"/>
                  </a:cubicBezTo>
                  <a:cubicBezTo>
                    <a:pt x="81347" y="16130"/>
                    <a:pt x="81345" y="16129"/>
                    <a:pt x="81342" y="16129"/>
                  </a:cubicBezTo>
                  <a:cubicBezTo>
                    <a:pt x="81305" y="16129"/>
                    <a:pt x="81099" y="16182"/>
                    <a:pt x="81007" y="16188"/>
                  </a:cubicBezTo>
                  <a:cubicBezTo>
                    <a:pt x="80907" y="16188"/>
                    <a:pt x="80825" y="16244"/>
                    <a:pt x="80825" y="16269"/>
                  </a:cubicBezTo>
                  <a:cubicBezTo>
                    <a:pt x="80825" y="16295"/>
                    <a:pt x="80737" y="16358"/>
                    <a:pt x="80705" y="16376"/>
                  </a:cubicBezTo>
                  <a:cubicBezTo>
                    <a:pt x="80674" y="16395"/>
                    <a:pt x="80712" y="16427"/>
                    <a:pt x="80749" y="16439"/>
                  </a:cubicBezTo>
                  <a:cubicBezTo>
                    <a:pt x="80781" y="16446"/>
                    <a:pt x="80693" y="16515"/>
                    <a:pt x="80649" y="16540"/>
                  </a:cubicBezTo>
                  <a:cubicBezTo>
                    <a:pt x="80643" y="16543"/>
                    <a:pt x="80636" y="16544"/>
                    <a:pt x="80629" y="16544"/>
                  </a:cubicBezTo>
                  <a:cubicBezTo>
                    <a:pt x="80587" y="16544"/>
                    <a:pt x="80534" y="16499"/>
                    <a:pt x="80523" y="16477"/>
                  </a:cubicBezTo>
                  <a:cubicBezTo>
                    <a:pt x="80517" y="16452"/>
                    <a:pt x="80472" y="16320"/>
                    <a:pt x="80454" y="16282"/>
                  </a:cubicBezTo>
                  <a:cubicBezTo>
                    <a:pt x="80448" y="16266"/>
                    <a:pt x="80426" y="16260"/>
                    <a:pt x="80399" y="16260"/>
                  </a:cubicBezTo>
                  <a:cubicBezTo>
                    <a:pt x="80363" y="16260"/>
                    <a:pt x="80318" y="16271"/>
                    <a:pt x="80296" y="16282"/>
                  </a:cubicBezTo>
                  <a:cubicBezTo>
                    <a:pt x="80259" y="16301"/>
                    <a:pt x="80277" y="16439"/>
                    <a:pt x="80296" y="16483"/>
                  </a:cubicBezTo>
                  <a:cubicBezTo>
                    <a:pt x="80309" y="16521"/>
                    <a:pt x="80284" y="16559"/>
                    <a:pt x="80240" y="16559"/>
                  </a:cubicBezTo>
                  <a:cubicBezTo>
                    <a:pt x="80214" y="16559"/>
                    <a:pt x="80183" y="16490"/>
                    <a:pt x="80177" y="16458"/>
                  </a:cubicBezTo>
                  <a:cubicBezTo>
                    <a:pt x="80177" y="16427"/>
                    <a:pt x="80089" y="16395"/>
                    <a:pt x="80051" y="16395"/>
                  </a:cubicBezTo>
                  <a:cubicBezTo>
                    <a:pt x="80013" y="16395"/>
                    <a:pt x="80026" y="16471"/>
                    <a:pt x="80038" y="16509"/>
                  </a:cubicBezTo>
                  <a:cubicBezTo>
                    <a:pt x="80057" y="16540"/>
                    <a:pt x="79963" y="16572"/>
                    <a:pt x="79824" y="16578"/>
                  </a:cubicBezTo>
                  <a:lnTo>
                    <a:pt x="79302" y="16603"/>
                  </a:lnTo>
                  <a:lnTo>
                    <a:pt x="79012" y="16603"/>
                  </a:lnTo>
                  <a:cubicBezTo>
                    <a:pt x="78987" y="16603"/>
                    <a:pt x="78962" y="16603"/>
                    <a:pt x="78937" y="16597"/>
                  </a:cubicBezTo>
                  <a:lnTo>
                    <a:pt x="78666" y="16603"/>
                  </a:lnTo>
                  <a:cubicBezTo>
                    <a:pt x="78666" y="16603"/>
                    <a:pt x="78295" y="16616"/>
                    <a:pt x="77993" y="16660"/>
                  </a:cubicBezTo>
                  <a:cubicBezTo>
                    <a:pt x="77917" y="16666"/>
                    <a:pt x="77848" y="16672"/>
                    <a:pt x="77779" y="16679"/>
                  </a:cubicBezTo>
                  <a:cubicBezTo>
                    <a:pt x="77665" y="16672"/>
                    <a:pt x="77552" y="16628"/>
                    <a:pt x="77470" y="16546"/>
                  </a:cubicBezTo>
                  <a:cubicBezTo>
                    <a:pt x="77445" y="16496"/>
                    <a:pt x="77407" y="16452"/>
                    <a:pt x="77370" y="16408"/>
                  </a:cubicBezTo>
                  <a:cubicBezTo>
                    <a:pt x="77244" y="16376"/>
                    <a:pt x="77112" y="16351"/>
                    <a:pt x="76973" y="16345"/>
                  </a:cubicBezTo>
                  <a:cubicBezTo>
                    <a:pt x="76887" y="16345"/>
                    <a:pt x="76847" y="16290"/>
                    <a:pt x="76805" y="16290"/>
                  </a:cubicBezTo>
                  <a:cubicBezTo>
                    <a:pt x="76798" y="16290"/>
                    <a:pt x="76792" y="16291"/>
                    <a:pt x="76784" y="16295"/>
                  </a:cubicBezTo>
                  <a:cubicBezTo>
                    <a:pt x="76728" y="16332"/>
                    <a:pt x="76677" y="16376"/>
                    <a:pt x="76633" y="16427"/>
                  </a:cubicBezTo>
                  <a:cubicBezTo>
                    <a:pt x="76632" y="16428"/>
                    <a:pt x="76630" y="16429"/>
                    <a:pt x="76628" y="16429"/>
                  </a:cubicBezTo>
                  <a:cubicBezTo>
                    <a:pt x="76598" y="16429"/>
                    <a:pt x="76492" y="16323"/>
                    <a:pt x="76457" y="16282"/>
                  </a:cubicBezTo>
                  <a:cubicBezTo>
                    <a:pt x="76435" y="16256"/>
                    <a:pt x="76404" y="16244"/>
                    <a:pt x="76373" y="16244"/>
                  </a:cubicBezTo>
                  <a:cubicBezTo>
                    <a:pt x="76350" y="16244"/>
                    <a:pt x="76327" y="16250"/>
                    <a:pt x="76306" y="16263"/>
                  </a:cubicBezTo>
                  <a:cubicBezTo>
                    <a:pt x="76275" y="16288"/>
                    <a:pt x="76237" y="16307"/>
                    <a:pt x="76199" y="16320"/>
                  </a:cubicBezTo>
                  <a:lnTo>
                    <a:pt x="76174" y="16320"/>
                  </a:lnTo>
                  <a:cubicBezTo>
                    <a:pt x="76010" y="16345"/>
                    <a:pt x="75847" y="16358"/>
                    <a:pt x="75683" y="16364"/>
                  </a:cubicBezTo>
                  <a:cubicBezTo>
                    <a:pt x="75544" y="16364"/>
                    <a:pt x="75431" y="16553"/>
                    <a:pt x="75431" y="16622"/>
                  </a:cubicBezTo>
                  <a:cubicBezTo>
                    <a:pt x="75419" y="16697"/>
                    <a:pt x="75381" y="16773"/>
                    <a:pt x="75324" y="16823"/>
                  </a:cubicBezTo>
                  <a:cubicBezTo>
                    <a:pt x="75304" y="16828"/>
                    <a:pt x="75284" y="16830"/>
                    <a:pt x="75264" y="16830"/>
                  </a:cubicBezTo>
                  <a:cubicBezTo>
                    <a:pt x="75227" y="16830"/>
                    <a:pt x="75191" y="16823"/>
                    <a:pt x="75154" y="16811"/>
                  </a:cubicBezTo>
                  <a:cubicBezTo>
                    <a:pt x="75072" y="16811"/>
                    <a:pt x="74997" y="16823"/>
                    <a:pt x="74921" y="16855"/>
                  </a:cubicBezTo>
                  <a:cubicBezTo>
                    <a:pt x="74917" y="16856"/>
                    <a:pt x="74912" y="16857"/>
                    <a:pt x="74907" y="16857"/>
                  </a:cubicBezTo>
                  <a:cubicBezTo>
                    <a:pt x="74849" y="16857"/>
                    <a:pt x="74733" y="16772"/>
                    <a:pt x="74676" y="16767"/>
                  </a:cubicBezTo>
                  <a:cubicBezTo>
                    <a:pt x="74626" y="16767"/>
                    <a:pt x="74569" y="16779"/>
                    <a:pt x="74525" y="16817"/>
                  </a:cubicBezTo>
                  <a:cubicBezTo>
                    <a:pt x="74524" y="16819"/>
                    <a:pt x="74523" y="16819"/>
                    <a:pt x="74522" y="16819"/>
                  </a:cubicBezTo>
                  <a:cubicBezTo>
                    <a:pt x="74510" y="16819"/>
                    <a:pt x="74499" y="16724"/>
                    <a:pt x="74493" y="16603"/>
                  </a:cubicBezTo>
                  <a:lnTo>
                    <a:pt x="74493" y="16351"/>
                  </a:lnTo>
                  <a:lnTo>
                    <a:pt x="74493" y="16137"/>
                  </a:lnTo>
                  <a:cubicBezTo>
                    <a:pt x="74506" y="16030"/>
                    <a:pt x="74487" y="15930"/>
                    <a:pt x="74449" y="15829"/>
                  </a:cubicBezTo>
                  <a:cubicBezTo>
                    <a:pt x="74430" y="15735"/>
                    <a:pt x="74418" y="15634"/>
                    <a:pt x="74412" y="15533"/>
                  </a:cubicBezTo>
                  <a:cubicBezTo>
                    <a:pt x="74406" y="15467"/>
                    <a:pt x="74165" y="15350"/>
                    <a:pt x="74055" y="15350"/>
                  </a:cubicBezTo>
                  <a:cubicBezTo>
                    <a:pt x="74050" y="15350"/>
                    <a:pt x="74045" y="15350"/>
                    <a:pt x="74040" y="15351"/>
                  </a:cubicBezTo>
                  <a:cubicBezTo>
                    <a:pt x="73933" y="15363"/>
                    <a:pt x="73851" y="15483"/>
                    <a:pt x="73851" y="15615"/>
                  </a:cubicBezTo>
                  <a:lnTo>
                    <a:pt x="73801" y="15665"/>
                  </a:lnTo>
                  <a:cubicBezTo>
                    <a:pt x="73807" y="15527"/>
                    <a:pt x="73801" y="15307"/>
                    <a:pt x="73795" y="15168"/>
                  </a:cubicBezTo>
                  <a:cubicBezTo>
                    <a:pt x="73795" y="15168"/>
                    <a:pt x="73763" y="14728"/>
                    <a:pt x="73770" y="14381"/>
                  </a:cubicBezTo>
                  <a:lnTo>
                    <a:pt x="73770" y="14255"/>
                  </a:lnTo>
                  <a:cubicBezTo>
                    <a:pt x="73770" y="14117"/>
                    <a:pt x="73851" y="14004"/>
                    <a:pt x="73883" y="14004"/>
                  </a:cubicBezTo>
                  <a:cubicBezTo>
                    <a:pt x="73908" y="14004"/>
                    <a:pt x="73933" y="13947"/>
                    <a:pt x="73933" y="13922"/>
                  </a:cubicBezTo>
                  <a:cubicBezTo>
                    <a:pt x="73933" y="13897"/>
                    <a:pt x="73851" y="13865"/>
                    <a:pt x="73826" y="13859"/>
                  </a:cubicBezTo>
                  <a:cubicBezTo>
                    <a:pt x="73795" y="13853"/>
                    <a:pt x="73770" y="13683"/>
                    <a:pt x="73770" y="13620"/>
                  </a:cubicBezTo>
                  <a:cubicBezTo>
                    <a:pt x="73770" y="13557"/>
                    <a:pt x="73870" y="13450"/>
                    <a:pt x="73914" y="13425"/>
                  </a:cubicBezTo>
                  <a:cubicBezTo>
                    <a:pt x="73971" y="13349"/>
                    <a:pt x="74009" y="13255"/>
                    <a:pt x="74034" y="13160"/>
                  </a:cubicBezTo>
                  <a:cubicBezTo>
                    <a:pt x="74047" y="13104"/>
                    <a:pt x="73902" y="13028"/>
                    <a:pt x="73845" y="13016"/>
                  </a:cubicBezTo>
                  <a:cubicBezTo>
                    <a:pt x="73776" y="12984"/>
                    <a:pt x="73719" y="12934"/>
                    <a:pt x="73675" y="12865"/>
                  </a:cubicBezTo>
                  <a:cubicBezTo>
                    <a:pt x="73656" y="12833"/>
                    <a:pt x="73833" y="12745"/>
                    <a:pt x="73908" y="12714"/>
                  </a:cubicBezTo>
                  <a:cubicBezTo>
                    <a:pt x="73984" y="12688"/>
                    <a:pt x="77024" y="11537"/>
                    <a:pt x="77105" y="11493"/>
                  </a:cubicBezTo>
                  <a:cubicBezTo>
                    <a:pt x="77181" y="11448"/>
                    <a:pt x="77200" y="11392"/>
                    <a:pt x="77181" y="11379"/>
                  </a:cubicBezTo>
                  <a:cubicBezTo>
                    <a:pt x="77162" y="11373"/>
                    <a:pt x="77200" y="11109"/>
                    <a:pt x="77187" y="11008"/>
                  </a:cubicBezTo>
                  <a:cubicBezTo>
                    <a:pt x="77175" y="10926"/>
                    <a:pt x="77130" y="10844"/>
                    <a:pt x="77068" y="10788"/>
                  </a:cubicBezTo>
                  <a:cubicBezTo>
                    <a:pt x="77036" y="10775"/>
                    <a:pt x="77042" y="10655"/>
                    <a:pt x="77049" y="10618"/>
                  </a:cubicBezTo>
                  <a:cubicBezTo>
                    <a:pt x="77054" y="10598"/>
                    <a:pt x="77037" y="10591"/>
                    <a:pt x="77013" y="10591"/>
                  </a:cubicBezTo>
                  <a:cubicBezTo>
                    <a:pt x="76983" y="10591"/>
                    <a:pt x="76943" y="10601"/>
                    <a:pt x="76923" y="10611"/>
                  </a:cubicBezTo>
                  <a:cubicBezTo>
                    <a:pt x="76879" y="10630"/>
                    <a:pt x="76910" y="10718"/>
                    <a:pt x="76929" y="10750"/>
                  </a:cubicBezTo>
                  <a:cubicBezTo>
                    <a:pt x="76949" y="10774"/>
                    <a:pt x="76866" y="10784"/>
                    <a:pt x="76799" y="10784"/>
                  </a:cubicBezTo>
                  <a:cubicBezTo>
                    <a:pt x="76779" y="10784"/>
                    <a:pt x="76761" y="10783"/>
                    <a:pt x="76747" y="10781"/>
                  </a:cubicBezTo>
                  <a:cubicBezTo>
                    <a:pt x="76677" y="10775"/>
                    <a:pt x="76614" y="10624"/>
                    <a:pt x="76633" y="10567"/>
                  </a:cubicBezTo>
                  <a:cubicBezTo>
                    <a:pt x="76639" y="10551"/>
                    <a:pt x="76636" y="10545"/>
                    <a:pt x="76630" y="10545"/>
                  </a:cubicBezTo>
                  <a:cubicBezTo>
                    <a:pt x="76613" y="10545"/>
                    <a:pt x="76568" y="10586"/>
                    <a:pt x="76545" y="10618"/>
                  </a:cubicBezTo>
                  <a:cubicBezTo>
                    <a:pt x="76507" y="10668"/>
                    <a:pt x="76476" y="10718"/>
                    <a:pt x="76451" y="10775"/>
                  </a:cubicBezTo>
                  <a:cubicBezTo>
                    <a:pt x="76444" y="10800"/>
                    <a:pt x="76312" y="10832"/>
                    <a:pt x="76268" y="10838"/>
                  </a:cubicBezTo>
                  <a:cubicBezTo>
                    <a:pt x="76218" y="10838"/>
                    <a:pt x="76149" y="10681"/>
                    <a:pt x="76149" y="10611"/>
                  </a:cubicBezTo>
                  <a:cubicBezTo>
                    <a:pt x="76142" y="10542"/>
                    <a:pt x="76136" y="10492"/>
                    <a:pt x="76136" y="10492"/>
                  </a:cubicBezTo>
                  <a:cubicBezTo>
                    <a:pt x="76136" y="10492"/>
                    <a:pt x="76136" y="10492"/>
                    <a:pt x="76136" y="10492"/>
                  </a:cubicBezTo>
                  <a:cubicBezTo>
                    <a:pt x="76134" y="10492"/>
                    <a:pt x="76079" y="10631"/>
                    <a:pt x="76061" y="10687"/>
                  </a:cubicBezTo>
                  <a:cubicBezTo>
                    <a:pt x="76004" y="10756"/>
                    <a:pt x="75928" y="10807"/>
                    <a:pt x="75847" y="10825"/>
                  </a:cubicBezTo>
                  <a:cubicBezTo>
                    <a:pt x="75790" y="10825"/>
                    <a:pt x="75777" y="10668"/>
                    <a:pt x="75784" y="10605"/>
                  </a:cubicBezTo>
                  <a:cubicBezTo>
                    <a:pt x="75785" y="10592"/>
                    <a:pt x="75780" y="10587"/>
                    <a:pt x="75771" y="10587"/>
                  </a:cubicBezTo>
                  <a:cubicBezTo>
                    <a:pt x="75740" y="10587"/>
                    <a:pt x="75663" y="10651"/>
                    <a:pt x="75639" y="10700"/>
                  </a:cubicBezTo>
                  <a:cubicBezTo>
                    <a:pt x="75601" y="10756"/>
                    <a:pt x="75544" y="10800"/>
                    <a:pt x="75482" y="10813"/>
                  </a:cubicBezTo>
                  <a:cubicBezTo>
                    <a:pt x="75450" y="10813"/>
                    <a:pt x="75412" y="10630"/>
                    <a:pt x="75412" y="10561"/>
                  </a:cubicBezTo>
                  <a:cubicBezTo>
                    <a:pt x="75406" y="10492"/>
                    <a:pt x="75293" y="10429"/>
                    <a:pt x="75161" y="10429"/>
                  </a:cubicBezTo>
                  <a:lnTo>
                    <a:pt x="74865" y="10448"/>
                  </a:lnTo>
                  <a:cubicBezTo>
                    <a:pt x="74853" y="10447"/>
                    <a:pt x="74841" y="10447"/>
                    <a:pt x="74829" y="10447"/>
                  </a:cubicBezTo>
                  <a:cubicBezTo>
                    <a:pt x="74747" y="10447"/>
                    <a:pt x="74665" y="10466"/>
                    <a:pt x="74588" y="10504"/>
                  </a:cubicBezTo>
                  <a:cubicBezTo>
                    <a:pt x="74584" y="10512"/>
                    <a:pt x="74570" y="10515"/>
                    <a:pt x="74556" y="10515"/>
                  </a:cubicBezTo>
                  <a:cubicBezTo>
                    <a:pt x="74546" y="10515"/>
                    <a:pt x="74536" y="10513"/>
                    <a:pt x="74531" y="10511"/>
                  </a:cubicBezTo>
                  <a:cubicBezTo>
                    <a:pt x="74500" y="10504"/>
                    <a:pt x="74468" y="10492"/>
                    <a:pt x="74430" y="10486"/>
                  </a:cubicBezTo>
                  <a:cubicBezTo>
                    <a:pt x="74405" y="10486"/>
                    <a:pt x="74292" y="10448"/>
                    <a:pt x="74261" y="10435"/>
                  </a:cubicBezTo>
                  <a:cubicBezTo>
                    <a:pt x="74257" y="10434"/>
                    <a:pt x="74255" y="10434"/>
                    <a:pt x="74252" y="10434"/>
                  </a:cubicBezTo>
                  <a:cubicBezTo>
                    <a:pt x="74227" y="10434"/>
                    <a:pt x="74249" y="10494"/>
                    <a:pt x="74267" y="10523"/>
                  </a:cubicBezTo>
                  <a:cubicBezTo>
                    <a:pt x="74291" y="10553"/>
                    <a:pt x="74169" y="10599"/>
                    <a:pt x="74102" y="10599"/>
                  </a:cubicBezTo>
                  <a:cubicBezTo>
                    <a:pt x="74098" y="10599"/>
                    <a:pt x="74094" y="10599"/>
                    <a:pt x="74091" y="10599"/>
                  </a:cubicBezTo>
                  <a:cubicBezTo>
                    <a:pt x="74034" y="10593"/>
                    <a:pt x="73870" y="10586"/>
                    <a:pt x="73738" y="10567"/>
                  </a:cubicBezTo>
                  <a:lnTo>
                    <a:pt x="72574" y="10385"/>
                  </a:lnTo>
                  <a:cubicBezTo>
                    <a:pt x="72442" y="10360"/>
                    <a:pt x="72221" y="10309"/>
                    <a:pt x="72089" y="10272"/>
                  </a:cubicBezTo>
                  <a:lnTo>
                    <a:pt x="71693" y="10183"/>
                  </a:lnTo>
                  <a:cubicBezTo>
                    <a:pt x="71611" y="10165"/>
                    <a:pt x="71535" y="10139"/>
                    <a:pt x="71454" y="10108"/>
                  </a:cubicBezTo>
                  <a:cubicBezTo>
                    <a:pt x="71454" y="10102"/>
                    <a:pt x="71472" y="9781"/>
                    <a:pt x="71472" y="9661"/>
                  </a:cubicBezTo>
                  <a:cubicBezTo>
                    <a:pt x="71472" y="9567"/>
                    <a:pt x="71416" y="9479"/>
                    <a:pt x="71334" y="9441"/>
                  </a:cubicBezTo>
                  <a:cubicBezTo>
                    <a:pt x="71296" y="9441"/>
                    <a:pt x="71265" y="9327"/>
                    <a:pt x="71258" y="9189"/>
                  </a:cubicBezTo>
                  <a:lnTo>
                    <a:pt x="71258" y="8855"/>
                  </a:lnTo>
                  <a:cubicBezTo>
                    <a:pt x="71258" y="8755"/>
                    <a:pt x="71277" y="8660"/>
                    <a:pt x="71321" y="8572"/>
                  </a:cubicBezTo>
                  <a:cubicBezTo>
                    <a:pt x="71365" y="8541"/>
                    <a:pt x="71409" y="8509"/>
                    <a:pt x="71447" y="8472"/>
                  </a:cubicBezTo>
                  <a:cubicBezTo>
                    <a:pt x="71479" y="8415"/>
                    <a:pt x="71498" y="8358"/>
                    <a:pt x="71510" y="8295"/>
                  </a:cubicBezTo>
                  <a:cubicBezTo>
                    <a:pt x="71510" y="8264"/>
                    <a:pt x="71806" y="8044"/>
                    <a:pt x="71926" y="7987"/>
                  </a:cubicBezTo>
                  <a:cubicBezTo>
                    <a:pt x="72051" y="7937"/>
                    <a:pt x="72309" y="7798"/>
                    <a:pt x="72372" y="7767"/>
                  </a:cubicBezTo>
                  <a:cubicBezTo>
                    <a:pt x="72486" y="7716"/>
                    <a:pt x="72593" y="7653"/>
                    <a:pt x="72700" y="7578"/>
                  </a:cubicBezTo>
                  <a:cubicBezTo>
                    <a:pt x="72700" y="7578"/>
                    <a:pt x="72775" y="7527"/>
                    <a:pt x="72914" y="7420"/>
                  </a:cubicBezTo>
                  <a:cubicBezTo>
                    <a:pt x="73071" y="7301"/>
                    <a:pt x="73235" y="7188"/>
                    <a:pt x="73398" y="7068"/>
                  </a:cubicBezTo>
                  <a:cubicBezTo>
                    <a:pt x="73530" y="6980"/>
                    <a:pt x="73663" y="6873"/>
                    <a:pt x="73776" y="6753"/>
                  </a:cubicBezTo>
                  <a:cubicBezTo>
                    <a:pt x="73895" y="6621"/>
                    <a:pt x="74034" y="6514"/>
                    <a:pt x="74185" y="6426"/>
                  </a:cubicBezTo>
                  <a:cubicBezTo>
                    <a:pt x="74305" y="6363"/>
                    <a:pt x="74355" y="6288"/>
                    <a:pt x="74330" y="6275"/>
                  </a:cubicBezTo>
                  <a:cubicBezTo>
                    <a:pt x="74305" y="6262"/>
                    <a:pt x="74355" y="6168"/>
                    <a:pt x="74386" y="6137"/>
                  </a:cubicBezTo>
                  <a:cubicBezTo>
                    <a:pt x="74412" y="6105"/>
                    <a:pt x="74386" y="6004"/>
                    <a:pt x="74368" y="5973"/>
                  </a:cubicBezTo>
                  <a:cubicBezTo>
                    <a:pt x="74355" y="5935"/>
                    <a:pt x="74355" y="5897"/>
                    <a:pt x="74374" y="5860"/>
                  </a:cubicBezTo>
                  <a:cubicBezTo>
                    <a:pt x="74386" y="5841"/>
                    <a:pt x="74336" y="5778"/>
                    <a:pt x="74311" y="5759"/>
                  </a:cubicBezTo>
                  <a:cubicBezTo>
                    <a:pt x="74286" y="5740"/>
                    <a:pt x="74305" y="5627"/>
                    <a:pt x="74317" y="5589"/>
                  </a:cubicBezTo>
                  <a:cubicBezTo>
                    <a:pt x="74330" y="5551"/>
                    <a:pt x="74323" y="5520"/>
                    <a:pt x="74317" y="5520"/>
                  </a:cubicBezTo>
                  <a:cubicBezTo>
                    <a:pt x="74316" y="5520"/>
                    <a:pt x="74312" y="5521"/>
                    <a:pt x="74307" y="5521"/>
                  </a:cubicBezTo>
                  <a:cubicBezTo>
                    <a:pt x="74262" y="5521"/>
                    <a:pt x="74096" y="5500"/>
                    <a:pt x="74034" y="5495"/>
                  </a:cubicBezTo>
                  <a:cubicBezTo>
                    <a:pt x="73990" y="5495"/>
                    <a:pt x="73940" y="5482"/>
                    <a:pt x="73902" y="5463"/>
                  </a:cubicBezTo>
                  <a:cubicBezTo>
                    <a:pt x="73902" y="5461"/>
                    <a:pt x="73901" y="5461"/>
                    <a:pt x="73899" y="5461"/>
                  </a:cubicBezTo>
                  <a:cubicBezTo>
                    <a:pt x="73895" y="5461"/>
                    <a:pt x="73887" y="5465"/>
                    <a:pt x="73883" y="5469"/>
                  </a:cubicBezTo>
                  <a:cubicBezTo>
                    <a:pt x="73795" y="5488"/>
                    <a:pt x="73707" y="5495"/>
                    <a:pt x="73619" y="5501"/>
                  </a:cubicBezTo>
                  <a:lnTo>
                    <a:pt x="73474" y="5507"/>
                  </a:lnTo>
                  <a:lnTo>
                    <a:pt x="73442" y="5507"/>
                  </a:lnTo>
                  <a:lnTo>
                    <a:pt x="73184" y="5488"/>
                  </a:lnTo>
                  <a:lnTo>
                    <a:pt x="72933" y="5501"/>
                  </a:lnTo>
                  <a:cubicBezTo>
                    <a:pt x="72844" y="5501"/>
                    <a:pt x="72756" y="5507"/>
                    <a:pt x="72675" y="5520"/>
                  </a:cubicBezTo>
                  <a:cubicBezTo>
                    <a:pt x="72669" y="5525"/>
                    <a:pt x="72378" y="5681"/>
                    <a:pt x="72298" y="5681"/>
                  </a:cubicBezTo>
                  <a:cubicBezTo>
                    <a:pt x="72287" y="5681"/>
                    <a:pt x="72280" y="5678"/>
                    <a:pt x="72278" y="5671"/>
                  </a:cubicBezTo>
                  <a:cubicBezTo>
                    <a:pt x="72276" y="5661"/>
                    <a:pt x="72261" y="5657"/>
                    <a:pt x="72239" y="5657"/>
                  </a:cubicBezTo>
                  <a:cubicBezTo>
                    <a:pt x="72152" y="5657"/>
                    <a:pt x="71947" y="5717"/>
                    <a:pt x="71897" y="5717"/>
                  </a:cubicBezTo>
                  <a:cubicBezTo>
                    <a:pt x="71886" y="5717"/>
                    <a:pt x="71882" y="5715"/>
                    <a:pt x="71888" y="5709"/>
                  </a:cubicBezTo>
                  <a:cubicBezTo>
                    <a:pt x="71913" y="5683"/>
                    <a:pt x="71926" y="5646"/>
                    <a:pt x="71919" y="5608"/>
                  </a:cubicBezTo>
                  <a:cubicBezTo>
                    <a:pt x="71916" y="5606"/>
                    <a:pt x="71907" y="5605"/>
                    <a:pt x="71896" y="5605"/>
                  </a:cubicBezTo>
                  <a:cubicBezTo>
                    <a:pt x="71870" y="5605"/>
                    <a:pt x="71832" y="5610"/>
                    <a:pt x="71819" y="5614"/>
                  </a:cubicBezTo>
                  <a:cubicBezTo>
                    <a:pt x="71813" y="5615"/>
                    <a:pt x="71807" y="5616"/>
                    <a:pt x="71801" y="5616"/>
                  </a:cubicBezTo>
                  <a:cubicBezTo>
                    <a:pt x="71774" y="5616"/>
                    <a:pt x="71745" y="5606"/>
                    <a:pt x="71724" y="5595"/>
                  </a:cubicBezTo>
                  <a:lnTo>
                    <a:pt x="71661" y="5551"/>
                  </a:lnTo>
                  <a:lnTo>
                    <a:pt x="71605" y="5513"/>
                  </a:lnTo>
                  <a:cubicBezTo>
                    <a:pt x="71604" y="5513"/>
                    <a:pt x="71603" y="5513"/>
                    <a:pt x="71602" y="5513"/>
                  </a:cubicBezTo>
                  <a:cubicBezTo>
                    <a:pt x="71592" y="5513"/>
                    <a:pt x="71592" y="5547"/>
                    <a:pt x="71592" y="5570"/>
                  </a:cubicBezTo>
                  <a:cubicBezTo>
                    <a:pt x="71611" y="5614"/>
                    <a:pt x="71630" y="5658"/>
                    <a:pt x="71655" y="5696"/>
                  </a:cubicBezTo>
                  <a:cubicBezTo>
                    <a:pt x="71674" y="5721"/>
                    <a:pt x="71579" y="5746"/>
                    <a:pt x="71441" y="5746"/>
                  </a:cubicBezTo>
                  <a:lnTo>
                    <a:pt x="70812" y="5765"/>
                  </a:lnTo>
                  <a:cubicBezTo>
                    <a:pt x="70717" y="5765"/>
                    <a:pt x="70629" y="5753"/>
                    <a:pt x="70541" y="5740"/>
                  </a:cubicBezTo>
                  <a:cubicBezTo>
                    <a:pt x="70453" y="5715"/>
                    <a:pt x="70365" y="5696"/>
                    <a:pt x="70270" y="5683"/>
                  </a:cubicBezTo>
                  <a:cubicBezTo>
                    <a:pt x="70170" y="5658"/>
                    <a:pt x="70075" y="5620"/>
                    <a:pt x="69987" y="5564"/>
                  </a:cubicBezTo>
                  <a:cubicBezTo>
                    <a:pt x="69874" y="5501"/>
                    <a:pt x="69760" y="5419"/>
                    <a:pt x="69660" y="5331"/>
                  </a:cubicBezTo>
                  <a:cubicBezTo>
                    <a:pt x="69559" y="5237"/>
                    <a:pt x="69395" y="5092"/>
                    <a:pt x="69288" y="5004"/>
                  </a:cubicBezTo>
                  <a:lnTo>
                    <a:pt x="69018" y="4714"/>
                  </a:lnTo>
                  <a:cubicBezTo>
                    <a:pt x="68923" y="4620"/>
                    <a:pt x="68646" y="4337"/>
                    <a:pt x="68571" y="4261"/>
                  </a:cubicBezTo>
                  <a:cubicBezTo>
                    <a:pt x="68464" y="4135"/>
                    <a:pt x="68382" y="3997"/>
                    <a:pt x="68332" y="3846"/>
                  </a:cubicBezTo>
                  <a:cubicBezTo>
                    <a:pt x="68319" y="3770"/>
                    <a:pt x="68300" y="3701"/>
                    <a:pt x="68269" y="3638"/>
                  </a:cubicBezTo>
                  <a:cubicBezTo>
                    <a:pt x="68263" y="3626"/>
                    <a:pt x="68249" y="3621"/>
                    <a:pt x="68233" y="3621"/>
                  </a:cubicBezTo>
                  <a:cubicBezTo>
                    <a:pt x="68215" y="3621"/>
                    <a:pt x="68194" y="3628"/>
                    <a:pt x="68181" y="3638"/>
                  </a:cubicBezTo>
                  <a:cubicBezTo>
                    <a:pt x="68162" y="3651"/>
                    <a:pt x="68143" y="3839"/>
                    <a:pt x="68143" y="3915"/>
                  </a:cubicBezTo>
                  <a:cubicBezTo>
                    <a:pt x="68143" y="3984"/>
                    <a:pt x="68067" y="4116"/>
                    <a:pt x="67967" y="4211"/>
                  </a:cubicBezTo>
                  <a:lnTo>
                    <a:pt x="66746" y="5211"/>
                  </a:lnTo>
                  <a:lnTo>
                    <a:pt x="66494" y="5406"/>
                  </a:lnTo>
                  <a:cubicBezTo>
                    <a:pt x="66406" y="5432"/>
                    <a:pt x="66311" y="5438"/>
                    <a:pt x="66217" y="5438"/>
                  </a:cubicBezTo>
                  <a:lnTo>
                    <a:pt x="65858" y="5463"/>
                  </a:lnTo>
                  <a:cubicBezTo>
                    <a:pt x="65726" y="5438"/>
                    <a:pt x="65644" y="5306"/>
                    <a:pt x="65657" y="5255"/>
                  </a:cubicBezTo>
                  <a:cubicBezTo>
                    <a:pt x="65661" y="5227"/>
                    <a:pt x="65641" y="5217"/>
                    <a:pt x="65620" y="5217"/>
                  </a:cubicBezTo>
                  <a:cubicBezTo>
                    <a:pt x="65608" y="5217"/>
                    <a:pt x="65596" y="5220"/>
                    <a:pt x="65588" y="5224"/>
                  </a:cubicBezTo>
                  <a:cubicBezTo>
                    <a:pt x="65556" y="5243"/>
                    <a:pt x="65512" y="5255"/>
                    <a:pt x="65474" y="5274"/>
                  </a:cubicBezTo>
                  <a:cubicBezTo>
                    <a:pt x="65449" y="5281"/>
                    <a:pt x="65462" y="5394"/>
                    <a:pt x="65468" y="5432"/>
                  </a:cubicBezTo>
                  <a:cubicBezTo>
                    <a:pt x="65474" y="5469"/>
                    <a:pt x="65449" y="5501"/>
                    <a:pt x="65418" y="5513"/>
                  </a:cubicBezTo>
                  <a:cubicBezTo>
                    <a:pt x="65393" y="5513"/>
                    <a:pt x="65336" y="5463"/>
                    <a:pt x="65323" y="5432"/>
                  </a:cubicBezTo>
                  <a:cubicBezTo>
                    <a:pt x="65319" y="5423"/>
                    <a:pt x="65309" y="5420"/>
                    <a:pt x="65298" y="5420"/>
                  </a:cubicBezTo>
                  <a:cubicBezTo>
                    <a:pt x="65275" y="5420"/>
                    <a:pt x="65245" y="5432"/>
                    <a:pt x="65229" y="5444"/>
                  </a:cubicBezTo>
                  <a:cubicBezTo>
                    <a:pt x="65228" y="5445"/>
                    <a:pt x="65227" y="5446"/>
                    <a:pt x="65225" y="5446"/>
                  </a:cubicBezTo>
                  <a:cubicBezTo>
                    <a:pt x="65199" y="5446"/>
                    <a:pt x="65095" y="5289"/>
                    <a:pt x="65072" y="5218"/>
                  </a:cubicBezTo>
                  <a:cubicBezTo>
                    <a:pt x="65065" y="5199"/>
                    <a:pt x="65059" y="5191"/>
                    <a:pt x="65053" y="5191"/>
                  </a:cubicBezTo>
                  <a:cubicBezTo>
                    <a:pt x="65035" y="5191"/>
                    <a:pt x="65021" y="5259"/>
                    <a:pt x="65021" y="5306"/>
                  </a:cubicBezTo>
                  <a:cubicBezTo>
                    <a:pt x="65019" y="5326"/>
                    <a:pt x="65000" y="5335"/>
                    <a:pt x="64975" y="5335"/>
                  </a:cubicBezTo>
                  <a:cubicBezTo>
                    <a:pt x="64922" y="5335"/>
                    <a:pt x="64845" y="5296"/>
                    <a:pt x="64845" y="5237"/>
                  </a:cubicBezTo>
                  <a:cubicBezTo>
                    <a:pt x="64851" y="5148"/>
                    <a:pt x="64832" y="5073"/>
                    <a:pt x="64814" y="5073"/>
                  </a:cubicBezTo>
                  <a:cubicBezTo>
                    <a:pt x="64795" y="5073"/>
                    <a:pt x="64776" y="5211"/>
                    <a:pt x="64776" y="5268"/>
                  </a:cubicBezTo>
                  <a:cubicBezTo>
                    <a:pt x="64771" y="5314"/>
                    <a:pt x="64737" y="5335"/>
                    <a:pt x="64714" y="5335"/>
                  </a:cubicBezTo>
                  <a:cubicBezTo>
                    <a:pt x="64709" y="5335"/>
                    <a:pt x="64704" y="5333"/>
                    <a:pt x="64700" y="5331"/>
                  </a:cubicBezTo>
                  <a:cubicBezTo>
                    <a:pt x="64656" y="5262"/>
                    <a:pt x="64631" y="5180"/>
                    <a:pt x="64612" y="5098"/>
                  </a:cubicBezTo>
                  <a:cubicBezTo>
                    <a:pt x="64609" y="5083"/>
                    <a:pt x="64605" y="5077"/>
                    <a:pt x="64601" y="5077"/>
                  </a:cubicBezTo>
                  <a:cubicBezTo>
                    <a:pt x="64586" y="5077"/>
                    <a:pt x="64567" y="5141"/>
                    <a:pt x="64562" y="5180"/>
                  </a:cubicBezTo>
                  <a:cubicBezTo>
                    <a:pt x="64559" y="5192"/>
                    <a:pt x="64548" y="5198"/>
                    <a:pt x="64532" y="5198"/>
                  </a:cubicBezTo>
                  <a:cubicBezTo>
                    <a:pt x="64475" y="5198"/>
                    <a:pt x="64359" y="5128"/>
                    <a:pt x="64354" y="5054"/>
                  </a:cubicBezTo>
                  <a:cubicBezTo>
                    <a:pt x="64350" y="4987"/>
                    <a:pt x="64337" y="4962"/>
                    <a:pt x="64326" y="4962"/>
                  </a:cubicBezTo>
                  <a:cubicBezTo>
                    <a:pt x="64320" y="4962"/>
                    <a:pt x="64314" y="4968"/>
                    <a:pt x="64310" y="4979"/>
                  </a:cubicBezTo>
                  <a:cubicBezTo>
                    <a:pt x="64304" y="5035"/>
                    <a:pt x="64297" y="5086"/>
                    <a:pt x="64297" y="5142"/>
                  </a:cubicBezTo>
                  <a:cubicBezTo>
                    <a:pt x="64297" y="5156"/>
                    <a:pt x="64285" y="5161"/>
                    <a:pt x="64270" y="5161"/>
                  </a:cubicBezTo>
                  <a:cubicBezTo>
                    <a:pt x="64251" y="5161"/>
                    <a:pt x="64226" y="5153"/>
                    <a:pt x="64216" y="5142"/>
                  </a:cubicBezTo>
                  <a:cubicBezTo>
                    <a:pt x="64197" y="5123"/>
                    <a:pt x="64178" y="4966"/>
                    <a:pt x="64165" y="4916"/>
                  </a:cubicBezTo>
                  <a:cubicBezTo>
                    <a:pt x="64157" y="4887"/>
                    <a:pt x="64132" y="4871"/>
                    <a:pt x="64108" y="4871"/>
                  </a:cubicBezTo>
                  <a:cubicBezTo>
                    <a:pt x="64095" y="4871"/>
                    <a:pt x="64082" y="4875"/>
                    <a:pt x="64071" y="4884"/>
                  </a:cubicBezTo>
                  <a:cubicBezTo>
                    <a:pt x="64052" y="4903"/>
                    <a:pt x="64058" y="4991"/>
                    <a:pt x="64071" y="5023"/>
                  </a:cubicBezTo>
                  <a:cubicBezTo>
                    <a:pt x="64071" y="5054"/>
                    <a:pt x="64058" y="5086"/>
                    <a:pt x="64039" y="5111"/>
                  </a:cubicBezTo>
                  <a:cubicBezTo>
                    <a:pt x="64014" y="5193"/>
                    <a:pt x="63989" y="5274"/>
                    <a:pt x="63977" y="5356"/>
                  </a:cubicBezTo>
                  <a:cubicBezTo>
                    <a:pt x="63945" y="5476"/>
                    <a:pt x="63914" y="5589"/>
                    <a:pt x="63895" y="5709"/>
                  </a:cubicBezTo>
                  <a:cubicBezTo>
                    <a:pt x="63844" y="5986"/>
                    <a:pt x="63781" y="6262"/>
                    <a:pt x="63700" y="6533"/>
                  </a:cubicBezTo>
                  <a:cubicBezTo>
                    <a:pt x="63656" y="6672"/>
                    <a:pt x="63586" y="6804"/>
                    <a:pt x="63498" y="6923"/>
                  </a:cubicBezTo>
                  <a:cubicBezTo>
                    <a:pt x="63416" y="7024"/>
                    <a:pt x="63158" y="7295"/>
                    <a:pt x="63089" y="7370"/>
                  </a:cubicBezTo>
                  <a:cubicBezTo>
                    <a:pt x="63020" y="7446"/>
                    <a:pt x="62800" y="7672"/>
                    <a:pt x="62737" y="7735"/>
                  </a:cubicBezTo>
                  <a:cubicBezTo>
                    <a:pt x="62674" y="7804"/>
                    <a:pt x="62485" y="7987"/>
                    <a:pt x="62422" y="8037"/>
                  </a:cubicBezTo>
                  <a:cubicBezTo>
                    <a:pt x="62408" y="8048"/>
                    <a:pt x="62393" y="8052"/>
                    <a:pt x="62379" y="8052"/>
                  </a:cubicBezTo>
                  <a:cubicBezTo>
                    <a:pt x="62332" y="8052"/>
                    <a:pt x="62287" y="8009"/>
                    <a:pt x="62277" y="7981"/>
                  </a:cubicBezTo>
                  <a:cubicBezTo>
                    <a:pt x="62276" y="7976"/>
                    <a:pt x="62274" y="7974"/>
                    <a:pt x="62272" y="7974"/>
                  </a:cubicBezTo>
                  <a:cubicBezTo>
                    <a:pt x="62256" y="7974"/>
                    <a:pt x="62226" y="8083"/>
                    <a:pt x="62221" y="8138"/>
                  </a:cubicBezTo>
                  <a:cubicBezTo>
                    <a:pt x="62215" y="8167"/>
                    <a:pt x="62175" y="8181"/>
                    <a:pt x="62133" y="8181"/>
                  </a:cubicBezTo>
                  <a:cubicBezTo>
                    <a:pt x="62084" y="8181"/>
                    <a:pt x="62032" y="8162"/>
                    <a:pt x="62025" y="8125"/>
                  </a:cubicBezTo>
                  <a:cubicBezTo>
                    <a:pt x="62022" y="8102"/>
                    <a:pt x="62016" y="8093"/>
                    <a:pt x="62010" y="8093"/>
                  </a:cubicBezTo>
                  <a:cubicBezTo>
                    <a:pt x="61996" y="8093"/>
                    <a:pt x="61979" y="8141"/>
                    <a:pt x="61975" y="8176"/>
                  </a:cubicBezTo>
                  <a:cubicBezTo>
                    <a:pt x="61969" y="8226"/>
                    <a:pt x="61893" y="8270"/>
                    <a:pt x="61868" y="8270"/>
                  </a:cubicBezTo>
                  <a:cubicBezTo>
                    <a:pt x="61837" y="8270"/>
                    <a:pt x="61761" y="8163"/>
                    <a:pt x="61742" y="8125"/>
                  </a:cubicBezTo>
                  <a:cubicBezTo>
                    <a:pt x="61736" y="8115"/>
                    <a:pt x="61732" y="8110"/>
                    <a:pt x="61729" y="8110"/>
                  </a:cubicBezTo>
                  <a:cubicBezTo>
                    <a:pt x="61720" y="8110"/>
                    <a:pt x="61726" y="8152"/>
                    <a:pt x="61736" y="8176"/>
                  </a:cubicBezTo>
                  <a:cubicBezTo>
                    <a:pt x="61742" y="8214"/>
                    <a:pt x="61660" y="8295"/>
                    <a:pt x="61623" y="8314"/>
                  </a:cubicBezTo>
                  <a:cubicBezTo>
                    <a:pt x="61616" y="8317"/>
                    <a:pt x="61609" y="8318"/>
                    <a:pt x="61603" y="8318"/>
                  </a:cubicBezTo>
                  <a:cubicBezTo>
                    <a:pt x="61576" y="8318"/>
                    <a:pt x="61560" y="8298"/>
                    <a:pt x="61560" y="8283"/>
                  </a:cubicBezTo>
                  <a:cubicBezTo>
                    <a:pt x="61560" y="8264"/>
                    <a:pt x="61490" y="8182"/>
                    <a:pt x="61459" y="8157"/>
                  </a:cubicBezTo>
                  <a:cubicBezTo>
                    <a:pt x="61456" y="8153"/>
                    <a:pt x="61452" y="8152"/>
                    <a:pt x="61450" y="8152"/>
                  </a:cubicBezTo>
                  <a:cubicBezTo>
                    <a:pt x="61432" y="8152"/>
                    <a:pt x="61428" y="8212"/>
                    <a:pt x="61434" y="8245"/>
                  </a:cubicBezTo>
                  <a:cubicBezTo>
                    <a:pt x="61440" y="8283"/>
                    <a:pt x="61383" y="8339"/>
                    <a:pt x="61358" y="8352"/>
                  </a:cubicBezTo>
                  <a:cubicBezTo>
                    <a:pt x="61357" y="8353"/>
                    <a:pt x="61355" y="8353"/>
                    <a:pt x="61354" y="8353"/>
                  </a:cubicBezTo>
                  <a:cubicBezTo>
                    <a:pt x="61326" y="8353"/>
                    <a:pt x="61268" y="8256"/>
                    <a:pt x="61232" y="8226"/>
                  </a:cubicBezTo>
                  <a:cubicBezTo>
                    <a:pt x="61224" y="8220"/>
                    <a:pt x="61216" y="8218"/>
                    <a:pt x="61210" y="8218"/>
                  </a:cubicBezTo>
                  <a:cubicBezTo>
                    <a:pt x="61190" y="8218"/>
                    <a:pt x="61185" y="8245"/>
                    <a:pt x="61195" y="8264"/>
                  </a:cubicBezTo>
                  <a:cubicBezTo>
                    <a:pt x="61201" y="8295"/>
                    <a:pt x="61201" y="8327"/>
                    <a:pt x="61195" y="8333"/>
                  </a:cubicBezTo>
                  <a:cubicBezTo>
                    <a:pt x="61157" y="8402"/>
                    <a:pt x="61132" y="8478"/>
                    <a:pt x="61119" y="8560"/>
                  </a:cubicBezTo>
                  <a:cubicBezTo>
                    <a:pt x="61125" y="8616"/>
                    <a:pt x="61151" y="8673"/>
                    <a:pt x="61188" y="8723"/>
                  </a:cubicBezTo>
                  <a:cubicBezTo>
                    <a:pt x="61214" y="8736"/>
                    <a:pt x="61188" y="8818"/>
                    <a:pt x="61169" y="8849"/>
                  </a:cubicBezTo>
                  <a:cubicBezTo>
                    <a:pt x="61157" y="8874"/>
                    <a:pt x="61169" y="8906"/>
                    <a:pt x="61195" y="8918"/>
                  </a:cubicBezTo>
                  <a:cubicBezTo>
                    <a:pt x="61214" y="8925"/>
                    <a:pt x="62579" y="9139"/>
                    <a:pt x="62617" y="9139"/>
                  </a:cubicBezTo>
                  <a:cubicBezTo>
                    <a:pt x="62649" y="9139"/>
                    <a:pt x="62567" y="9283"/>
                    <a:pt x="62523" y="9340"/>
                  </a:cubicBezTo>
                  <a:cubicBezTo>
                    <a:pt x="62482" y="9393"/>
                    <a:pt x="62495" y="9429"/>
                    <a:pt x="62517" y="9429"/>
                  </a:cubicBezTo>
                  <a:cubicBezTo>
                    <a:pt x="62519" y="9429"/>
                    <a:pt x="62521" y="9429"/>
                    <a:pt x="62523" y="9428"/>
                  </a:cubicBezTo>
                  <a:cubicBezTo>
                    <a:pt x="62523" y="9428"/>
                    <a:pt x="62523" y="9428"/>
                    <a:pt x="62524" y="9428"/>
                  </a:cubicBezTo>
                  <a:cubicBezTo>
                    <a:pt x="62548" y="9428"/>
                    <a:pt x="62567" y="9631"/>
                    <a:pt x="62560" y="9711"/>
                  </a:cubicBezTo>
                  <a:cubicBezTo>
                    <a:pt x="62554" y="9789"/>
                    <a:pt x="62525" y="9850"/>
                    <a:pt x="62512" y="9850"/>
                  </a:cubicBezTo>
                  <a:cubicBezTo>
                    <a:pt x="62511" y="9850"/>
                    <a:pt x="62511" y="9850"/>
                    <a:pt x="62510" y="9850"/>
                  </a:cubicBezTo>
                  <a:cubicBezTo>
                    <a:pt x="62497" y="9850"/>
                    <a:pt x="62510" y="9875"/>
                    <a:pt x="62529" y="9888"/>
                  </a:cubicBezTo>
                  <a:cubicBezTo>
                    <a:pt x="62542" y="9951"/>
                    <a:pt x="62548" y="10014"/>
                    <a:pt x="62542" y="10083"/>
                  </a:cubicBezTo>
                  <a:cubicBezTo>
                    <a:pt x="62542" y="10113"/>
                    <a:pt x="62499" y="10132"/>
                    <a:pt x="62463" y="10132"/>
                  </a:cubicBezTo>
                  <a:cubicBezTo>
                    <a:pt x="62446" y="10132"/>
                    <a:pt x="62432" y="10128"/>
                    <a:pt x="62422" y="10121"/>
                  </a:cubicBezTo>
                  <a:cubicBezTo>
                    <a:pt x="62384" y="10095"/>
                    <a:pt x="62340" y="10083"/>
                    <a:pt x="62290" y="10076"/>
                  </a:cubicBezTo>
                  <a:cubicBezTo>
                    <a:pt x="62265" y="10076"/>
                    <a:pt x="62239" y="10076"/>
                    <a:pt x="62239" y="10083"/>
                  </a:cubicBezTo>
                  <a:cubicBezTo>
                    <a:pt x="62202" y="10158"/>
                    <a:pt x="62176" y="10240"/>
                    <a:pt x="62170" y="10322"/>
                  </a:cubicBezTo>
                  <a:cubicBezTo>
                    <a:pt x="62176" y="10360"/>
                    <a:pt x="62176" y="10404"/>
                    <a:pt x="62170" y="10441"/>
                  </a:cubicBezTo>
                  <a:cubicBezTo>
                    <a:pt x="62170" y="10441"/>
                    <a:pt x="61950" y="11272"/>
                    <a:pt x="61918" y="11348"/>
                  </a:cubicBezTo>
                  <a:cubicBezTo>
                    <a:pt x="61855" y="11500"/>
                    <a:pt x="61568" y="11983"/>
                    <a:pt x="61325" y="11983"/>
                  </a:cubicBezTo>
                  <a:cubicBezTo>
                    <a:pt x="61277" y="11983"/>
                    <a:pt x="61231" y="11964"/>
                    <a:pt x="61188" y="11921"/>
                  </a:cubicBezTo>
                  <a:cubicBezTo>
                    <a:pt x="61119" y="11927"/>
                    <a:pt x="61050" y="11965"/>
                    <a:pt x="60993" y="12009"/>
                  </a:cubicBezTo>
                  <a:cubicBezTo>
                    <a:pt x="61037" y="12114"/>
                    <a:pt x="60995" y="12198"/>
                    <a:pt x="60923" y="12198"/>
                  </a:cubicBezTo>
                  <a:cubicBezTo>
                    <a:pt x="60891" y="12198"/>
                    <a:pt x="60855" y="12183"/>
                    <a:pt x="60817" y="12147"/>
                  </a:cubicBezTo>
                  <a:cubicBezTo>
                    <a:pt x="60742" y="12247"/>
                    <a:pt x="60605" y="12327"/>
                    <a:pt x="60475" y="12327"/>
                  </a:cubicBezTo>
                  <a:cubicBezTo>
                    <a:pt x="60407" y="12327"/>
                    <a:pt x="60342" y="12306"/>
                    <a:pt x="60288" y="12254"/>
                  </a:cubicBezTo>
                  <a:cubicBezTo>
                    <a:pt x="60238" y="12335"/>
                    <a:pt x="60081" y="12409"/>
                    <a:pt x="59956" y="12409"/>
                  </a:cubicBezTo>
                  <a:cubicBezTo>
                    <a:pt x="59895" y="12409"/>
                    <a:pt x="59841" y="12392"/>
                    <a:pt x="59810" y="12348"/>
                  </a:cubicBezTo>
                  <a:cubicBezTo>
                    <a:pt x="59809" y="12346"/>
                    <a:pt x="59805" y="12346"/>
                    <a:pt x="59800" y="12346"/>
                  </a:cubicBezTo>
                  <a:cubicBezTo>
                    <a:pt x="59745" y="12346"/>
                    <a:pt x="59492" y="12468"/>
                    <a:pt x="59458" y="12468"/>
                  </a:cubicBezTo>
                  <a:cubicBezTo>
                    <a:pt x="59432" y="12569"/>
                    <a:pt x="59420" y="12676"/>
                    <a:pt x="59420" y="12783"/>
                  </a:cubicBezTo>
                  <a:cubicBezTo>
                    <a:pt x="59420" y="12865"/>
                    <a:pt x="59766" y="13066"/>
                    <a:pt x="59810" y="13085"/>
                  </a:cubicBezTo>
                  <a:cubicBezTo>
                    <a:pt x="59848" y="13104"/>
                    <a:pt x="61409" y="13695"/>
                    <a:pt x="61440" y="13695"/>
                  </a:cubicBezTo>
                  <a:cubicBezTo>
                    <a:pt x="61472" y="13702"/>
                    <a:pt x="61497" y="13777"/>
                    <a:pt x="61497" y="13815"/>
                  </a:cubicBezTo>
                  <a:cubicBezTo>
                    <a:pt x="61502" y="13848"/>
                    <a:pt x="61412" y="13866"/>
                    <a:pt x="61355" y="13866"/>
                  </a:cubicBezTo>
                  <a:cubicBezTo>
                    <a:pt x="61347" y="13866"/>
                    <a:pt x="61340" y="13866"/>
                    <a:pt x="61333" y="13865"/>
                  </a:cubicBezTo>
                  <a:cubicBezTo>
                    <a:pt x="61332" y="13865"/>
                    <a:pt x="61331" y="13865"/>
                    <a:pt x="61329" y="13865"/>
                  </a:cubicBezTo>
                  <a:cubicBezTo>
                    <a:pt x="61287" y="13865"/>
                    <a:pt x="61251" y="13967"/>
                    <a:pt x="61251" y="14010"/>
                  </a:cubicBezTo>
                  <a:cubicBezTo>
                    <a:pt x="61276" y="14073"/>
                    <a:pt x="61314" y="14142"/>
                    <a:pt x="61365" y="14193"/>
                  </a:cubicBezTo>
                  <a:cubicBezTo>
                    <a:pt x="61402" y="14255"/>
                    <a:pt x="61415" y="14325"/>
                    <a:pt x="61421" y="14394"/>
                  </a:cubicBezTo>
                  <a:cubicBezTo>
                    <a:pt x="61402" y="14451"/>
                    <a:pt x="61371" y="14501"/>
                    <a:pt x="61327" y="14545"/>
                  </a:cubicBezTo>
                  <a:cubicBezTo>
                    <a:pt x="61302" y="14570"/>
                    <a:pt x="61339" y="14608"/>
                    <a:pt x="61365" y="14627"/>
                  </a:cubicBezTo>
                  <a:cubicBezTo>
                    <a:pt x="61390" y="14639"/>
                    <a:pt x="61409" y="14759"/>
                    <a:pt x="61409" y="14891"/>
                  </a:cubicBezTo>
                  <a:cubicBezTo>
                    <a:pt x="61409" y="14891"/>
                    <a:pt x="61409" y="15137"/>
                    <a:pt x="61415" y="15382"/>
                  </a:cubicBezTo>
                  <a:cubicBezTo>
                    <a:pt x="61421" y="15596"/>
                    <a:pt x="61409" y="15810"/>
                    <a:pt x="61383" y="16018"/>
                  </a:cubicBezTo>
                  <a:cubicBezTo>
                    <a:pt x="61352" y="16288"/>
                    <a:pt x="61333" y="16572"/>
                    <a:pt x="61333" y="16572"/>
                  </a:cubicBezTo>
                  <a:cubicBezTo>
                    <a:pt x="61330" y="16641"/>
                    <a:pt x="61324" y="16675"/>
                    <a:pt x="61317" y="16675"/>
                  </a:cubicBezTo>
                  <a:cubicBezTo>
                    <a:pt x="61311" y="16675"/>
                    <a:pt x="61305" y="16641"/>
                    <a:pt x="61302" y="16572"/>
                  </a:cubicBezTo>
                  <a:cubicBezTo>
                    <a:pt x="61289" y="16427"/>
                    <a:pt x="61283" y="16282"/>
                    <a:pt x="61289" y="16131"/>
                  </a:cubicBezTo>
                  <a:lnTo>
                    <a:pt x="61289" y="16043"/>
                  </a:lnTo>
                  <a:cubicBezTo>
                    <a:pt x="61289" y="15942"/>
                    <a:pt x="60968" y="15760"/>
                    <a:pt x="60848" y="15728"/>
                  </a:cubicBezTo>
                  <a:cubicBezTo>
                    <a:pt x="60754" y="15703"/>
                    <a:pt x="60666" y="15665"/>
                    <a:pt x="60590" y="15602"/>
                  </a:cubicBezTo>
                  <a:cubicBezTo>
                    <a:pt x="60578" y="15565"/>
                    <a:pt x="60578" y="15521"/>
                    <a:pt x="60590" y="15476"/>
                  </a:cubicBezTo>
                  <a:cubicBezTo>
                    <a:pt x="60599" y="15425"/>
                    <a:pt x="60544" y="15406"/>
                    <a:pt x="60456" y="15406"/>
                  </a:cubicBezTo>
                  <a:cubicBezTo>
                    <a:pt x="60210" y="15406"/>
                    <a:pt x="59708" y="15557"/>
                    <a:pt x="59634" y="15571"/>
                  </a:cubicBezTo>
                  <a:cubicBezTo>
                    <a:pt x="59193" y="15653"/>
                    <a:pt x="58746" y="15684"/>
                    <a:pt x="58300" y="15722"/>
                  </a:cubicBezTo>
                  <a:cubicBezTo>
                    <a:pt x="58237" y="15728"/>
                    <a:pt x="58142" y="15835"/>
                    <a:pt x="58092" y="15961"/>
                  </a:cubicBezTo>
                  <a:lnTo>
                    <a:pt x="58023" y="16225"/>
                  </a:lnTo>
                  <a:cubicBezTo>
                    <a:pt x="58018" y="16327"/>
                    <a:pt x="57972" y="16364"/>
                    <a:pt x="57936" y="16364"/>
                  </a:cubicBezTo>
                  <a:cubicBezTo>
                    <a:pt x="57923" y="16364"/>
                    <a:pt x="57911" y="16360"/>
                    <a:pt x="57903" y="16351"/>
                  </a:cubicBezTo>
                  <a:cubicBezTo>
                    <a:pt x="57896" y="16343"/>
                    <a:pt x="57890" y="16340"/>
                    <a:pt x="57884" y="16340"/>
                  </a:cubicBezTo>
                  <a:cubicBezTo>
                    <a:pt x="57866" y="16340"/>
                    <a:pt x="57853" y="16367"/>
                    <a:pt x="57853" y="16395"/>
                  </a:cubicBezTo>
                  <a:cubicBezTo>
                    <a:pt x="57853" y="16414"/>
                    <a:pt x="57829" y="16423"/>
                    <a:pt x="57793" y="16423"/>
                  </a:cubicBezTo>
                  <a:cubicBezTo>
                    <a:pt x="57768" y="16423"/>
                    <a:pt x="57736" y="16418"/>
                    <a:pt x="57702" y="16408"/>
                  </a:cubicBezTo>
                  <a:lnTo>
                    <a:pt x="57626" y="16389"/>
                  </a:lnTo>
                  <a:lnTo>
                    <a:pt x="57544" y="16370"/>
                  </a:lnTo>
                  <a:cubicBezTo>
                    <a:pt x="57539" y="16370"/>
                    <a:pt x="57534" y="16370"/>
                    <a:pt x="57530" y="16370"/>
                  </a:cubicBezTo>
                  <a:cubicBezTo>
                    <a:pt x="57449" y="16370"/>
                    <a:pt x="57503" y="16422"/>
                    <a:pt x="57557" y="16439"/>
                  </a:cubicBezTo>
                  <a:cubicBezTo>
                    <a:pt x="57607" y="16458"/>
                    <a:pt x="57651" y="16716"/>
                    <a:pt x="57645" y="16811"/>
                  </a:cubicBezTo>
                  <a:cubicBezTo>
                    <a:pt x="57645" y="16895"/>
                    <a:pt x="57575" y="16968"/>
                    <a:pt x="57542" y="16968"/>
                  </a:cubicBezTo>
                  <a:cubicBezTo>
                    <a:pt x="57541" y="16968"/>
                    <a:pt x="57539" y="16968"/>
                    <a:pt x="57538" y="16968"/>
                  </a:cubicBezTo>
                  <a:cubicBezTo>
                    <a:pt x="57500" y="16968"/>
                    <a:pt x="57437" y="16905"/>
                    <a:pt x="57425" y="16880"/>
                  </a:cubicBezTo>
                  <a:cubicBezTo>
                    <a:pt x="57343" y="16830"/>
                    <a:pt x="57261" y="16786"/>
                    <a:pt x="57167" y="16760"/>
                  </a:cubicBezTo>
                  <a:cubicBezTo>
                    <a:pt x="57110" y="16748"/>
                    <a:pt x="57060" y="16710"/>
                    <a:pt x="57028" y="16653"/>
                  </a:cubicBezTo>
                  <a:cubicBezTo>
                    <a:pt x="57022" y="16628"/>
                    <a:pt x="56846" y="16603"/>
                    <a:pt x="56783" y="16603"/>
                  </a:cubicBezTo>
                  <a:cubicBezTo>
                    <a:pt x="56713" y="16603"/>
                    <a:pt x="56644" y="16496"/>
                    <a:pt x="56638" y="16452"/>
                  </a:cubicBezTo>
                  <a:cubicBezTo>
                    <a:pt x="56632" y="16413"/>
                    <a:pt x="56390" y="16368"/>
                    <a:pt x="56258" y="16368"/>
                  </a:cubicBezTo>
                  <a:cubicBezTo>
                    <a:pt x="56242" y="16368"/>
                    <a:pt x="56228" y="16369"/>
                    <a:pt x="56216" y="16370"/>
                  </a:cubicBezTo>
                  <a:cubicBezTo>
                    <a:pt x="56156" y="16379"/>
                    <a:pt x="56093" y="16385"/>
                    <a:pt x="56031" y="16385"/>
                  </a:cubicBezTo>
                  <a:cubicBezTo>
                    <a:pt x="56009" y="16385"/>
                    <a:pt x="55986" y="16384"/>
                    <a:pt x="55965" y="16383"/>
                  </a:cubicBezTo>
                  <a:cubicBezTo>
                    <a:pt x="55946" y="16376"/>
                    <a:pt x="55927" y="16358"/>
                    <a:pt x="55908" y="16339"/>
                  </a:cubicBezTo>
                  <a:cubicBezTo>
                    <a:pt x="55902" y="16307"/>
                    <a:pt x="55902" y="16269"/>
                    <a:pt x="55908" y="16238"/>
                  </a:cubicBezTo>
                  <a:cubicBezTo>
                    <a:pt x="55914" y="16213"/>
                    <a:pt x="55889" y="16175"/>
                    <a:pt x="55870" y="16169"/>
                  </a:cubicBezTo>
                  <a:cubicBezTo>
                    <a:pt x="55819" y="16161"/>
                    <a:pt x="55767" y="16158"/>
                    <a:pt x="55717" y="16158"/>
                  </a:cubicBezTo>
                  <a:cubicBezTo>
                    <a:pt x="55681" y="16158"/>
                    <a:pt x="55646" y="16160"/>
                    <a:pt x="55612" y="16162"/>
                  </a:cubicBezTo>
                  <a:cubicBezTo>
                    <a:pt x="55549" y="16169"/>
                    <a:pt x="55386" y="16194"/>
                    <a:pt x="55253" y="16213"/>
                  </a:cubicBezTo>
                  <a:lnTo>
                    <a:pt x="54907" y="16282"/>
                  </a:lnTo>
                  <a:cubicBezTo>
                    <a:pt x="54798" y="16298"/>
                    <a:pt x="54571" y="16331"/>
                    <a:pt x="54454" y="16331"/>
                  </a:cubicBezTo>
                  <a:cubicBezTo>
                    <a:pt x="54430" y="16331"/>
                    <a:pt x="54410" y="16329"/>
                    <a:pt x="54397" y="16326"/>
                  </a:cubicBezTo>
                  <a:cubicBezTo>
                    <a:pt x="54390" y="16324"/>
                    <a:pt x="54380" y="16323"/>
                    <a:pt x="54367" y="16323"/>
                  </a:cubicBezTo>
                  <a:cubicBezTo>
                    <a:pt x="54269" y="16323"/>
                    <a:pt x="54041" y="16383"/>
                    <a:pt x="53963" y="16389"/>
                  </a:cubicBezTo>
                  <a:cubicBezTo>
                    <a:pt x="53875" y="16395"/>
                    <a:pt x="53768" y="16572"/>
                    <a:pt x="53755" y="16635"/>
                  </a:cubicBezTo>
                  <a:cubicBezTo>
                    <a:pt x="53754" y="16645"/>
                    <a:pt x="53749" y="16649"/>
                    <a:pt x="53743" y="16649"/>
                  </a:cubicBezTo>
                  <a:cubicBezTo>
                    <a:pt x="53710" y="16649"/>
                    <a:pt x="53625" y="16500"/>
                    <a:pt x="53636" y="16414"/>
                  </a:cubicBezTo>
                  <a:cubicBezTo>
                    <a:pt x="53638" y="16377"/>
                    <a:pt x="53631" y="16363"/>
                    <a:pt x="53620" y="16363"/>
                  </a:cubicBezTo>
                  <a:cubicBezTo>
                    <a:pt x="53600" y="16363"/>
                    <a:pt x="53566" y="16413"/>
                    <a:pt x="53554" y="16458"/>
                  </a:cubicBezTo>
                  <a:cubicBezTo>
                    <a:pt x="53548" y="16492"/>
                    <a:pt x="53501" y="16506"/>
                    <a:pt x="53450" y="16506"/>
                  </a:cubicBezTo>
                  <a:cubicBezTo>
                    <a:pt x="53395" y="16506"/>
                    <a:pt x="53334" y="16490"/>
                    <a:pt x="53309" y="16465"/>
                  </a:cubicBezTo>
                  <a:cubicBezTo>
                    <a:pt x="53266" y="16433"/>
                    <a:pt x="53215" y="16419"/>
                    <a:pt x="53167" y="16419"/>
                  </a:cubicBezTo>
                  <a:cubicBezTo>
                    <a:pt x="53157" y="16419"/>
                    <a:pt x="53148" y="16420"/>
                    <a:pt x="53139" y="16421"/>
                  </a:cubicBezTo>
                  <a:cubicBezTo>
                    <a:pt x="53106" y="16430"/>
                    <a:pt x="53074" y="16436"/>
                    <a:pt x="53044" y="16436"/>
                  </a:cubicBezTo>
                  <a:cubicBezTo>
                    <a:pt x="53033" y="16436"/>
                    <a:pt x="53023" y="16435"/>
                    <a:pt x="53013" y="16433"/>
                  </a:cubicBezTo>
                  <a:cubicBezTo>
                    <a:pt x="52988" y="16433"/>
                    <a:pt x="52937" y="16339"/>
                    <a:pt x="52925" y="16307"/>
                  </a:cubicBezTo>
                  <a:cubicBezTo>
                    <a:pt x="52912" y="16269"/>
                    <a:pt x="52767" y="16244"/>
                    <a:pt x="52717" y="16244"/>
                  </a:cubicBezTo>
                  <a:lnTo>
                    <a:pt x="52623" y="16244"/>
                  </a:lnTo>
                  <a:lnTo>
                    <a:pt x="52490" y="16137"/>
                  </a:lnTo>
                  <a:cubicBezTo>
                    <a:pt x="52461" y="16113"/>
                    <a:pt x="52305" y="16066"/>
                    <a:pt x="52195" y="16066"/>
                  </a:cubicBezTo>
                  <a:cubicBezTo>
                    <a:pt x="52162" y="16066"/>
                    <a:pt x="52133" y="16071"/>
                    <a:pt x="52113" y="16081"/>
                  </a:cubicBezTo>
                  <a:cubicBezTo>
                    <a:pt x="51930" y="16137"/>
                    <a:pt x="51748" y="16181"/>
                    <a:pt x="51559" y="16219"/>
                  </a:cubicBezTo>
                  <a:cubicBezTo>
                    <a:pt x="51439" y="16244"/>
                    <a:pt x="51332" y="16288"/>
                    <a:pt x="51225" y="16339"/>
                  </a:cubicBezTo>
                  <a:cubicBezTo>
                    <a:pt x="51219" y="16345"/>
                    <a:pt x="51213" y="16345"/>
                    <a:pt x="51206" y="16345"/>
                  </a:cubicBezTo>
                  <a:lnTo>
                    <a:pt x="51206" y="16320"/>
                  </a:lnTo>
                  <a:cubicBezTo>
                    <a:pt x="51194" y="16169"/>
                    <a:pt x="51087" y="16043"/>
                    <a:pt x="50942" y="16005"/>
                  </a:cubicBezTo>
                  <a:cubicBezTo>
                    <a:pt x="50873" y="16005"/>
                    <a:pt x="50810" y="15980"/>
                    <a:pt x="50797" y="15949"/>
                  </a:cubicBezTo>
                  <a:cubicBezTo>
                    <a:pt x="50793" y="15922"/>
                    <a:pt x="50779" y="15895"/>
                    <a:pt x="50767" y="15895"/>
                  </a:cubicBezTo>
                  <a:cubicBezTo>
                    <a:pt x="50762" y="15895"/>
                    <a:pt x="50757" y="15900"/>
                    <a:pt x="50753" y="15911"/>
                  </a:cubicBezTo>
                  <a:cubicBezTo>
                    <a:pt x="50741" y="15942"/>
                    <a:pt x="50602" y="16024"/>
                    <a:pt x="50464" y="16030"/>
                  </a:cubicBezTo>
                  <a:cubicBezTo>
                    <a:pt x="50425" y="16032"/>
                    <a:pt x="50386" y="16033"/>
                    <a:pt x="50348" y="16033"/>
                  </a:cubicBezTo>
                  <a:cubicBezTo>
                    <a:pt x="50254" y="16033"/>
                    <a:pt x="50161" y="16028"/>
                    <a:pt x="50067" y="16024"/>
                  </a:cubicBezTo>
                  <a:lnTo>
                    <a:pt x="49948" y="15942"/>
                  </a:lnTo>
                  <a:cubicBezTo>
                    <a:pt x="49834" y="15867"/>
                    <a:pt x="49740" y="15741"/>
                    <a:pt x="49740" y="15665"/>
                  </a:cubicBezTo>
                  <a:lnTo>
                    <a:pt x="49734" y="15596"/>
                  </a:lnTo>
                  <a:lnTo>
                    <a:pt x="49721" y="15527"/>
                  </a:lnTo>
                  <a:cubicBezTo>
                    <a:pt x="49709" y="15445"/>
                    <a:pt x="49406" y="15382"/>
                    <a:pt x="49293" y="15382"/>
                  </a:cubicBezTo>
                  <a:lnTo>
                    <a:pt x="49054" y="15382"/>
                  </a:lnTo>
                  <a:lnTo>
                    <a:pt x="48947" y="15376"/>
                  </a:lnTo>
                  <a:cubicBezTo>
                    <a:pt x="48945" y="15376"/>
                    <a:pt x="48943" y="15376"/>
                    <a:pt x="48940" y="15376"/>
                  </a:cubicBezTo>
                  <a:cubicBezTo>
                    <a:pt x="48817" y="15376"/>
                    <a:pt x="48714" y="15547"/>
                    <a:pt x="48727" y="15609"/>
                  </a:cubicBezTo>
                  <a:cubicBezTo>
                    <a:pt x="48733" y="15678"/>
                    <a:pt x="48645" y="15797"/>
                    <a:pt x="48532" y="15867"/>
                  </a:cubicBezTo>
                  <a:lnTo>
                    <a:pt x="48494" y="15886"/>
                  </a:lnTo>
                  <a:cubicBezTo>
                    <a:pt x="48462" y="15816"/>
                    <a:pt x="48406" y="15760"/>
                    <a:pt x="48330" y="15735"/>
                  </a:cubicBezTo>
                  <a:lnTo>
                    <a:pt x="48242" y="15709"/>
                  </a:lnTo>
                  <a:cubicBezTo>
                    <a:pt x="47984" y="15640"/>
                    <a:pt x="47720" y="15571"/>
                    <a:pt x="47462" y="15489"/>
                  </a:cubicBezTo>
                  <a:cubicBezTo>
                    <a:pt x="47273" y="15436"/>
                    <a:pt x="47085" y="15356"/>
                    <a:pt x="46887" y="15356"/>
                  </a:cubicBezTo>
                  <a:cubicBezTo>
                    <a:pt x="46873" y="15356"/>
                    <a:pt x="46859" y="15356"/>
                    <a:pt x="46845" y="15357"/>
                  </a:cubicBezTo>
                  <a:cubicBezTo>
                    <a:pt x="46631" y="15388"/>
                    <a:pt x="46423" y="15432"/>
                    <a:pt x="46215" y="15502"/>
                  </a:cubicBezTo>
                  <a:cubicBezTo>
                    <a:pt x="45894" y="15602"/>
                    <a:pt x="45567" y="15690"/>
                    <a:pt x="45253" y="15804"/>
                  </a:cubicBezTo>
                  <a:cubicBezTo>
                    <a:pt x="45095" y="15860"/>
                    <a:pt x="45064" y="15867"/>
                    <a:pt x="45064" y="15867"/>
                  </a:cubicBezTo>
                  <a:cubicBezTo>
                    <a:pt x="45007" y="15886"/>
                    <a:pt x="44944" y="15904"/>
                    <a:pt x="44881" y="15923"/>
                  </a:cubicBezTo>
                  <a:lnTo>
                    <a:pt x="44774" y="15892"/>
                  </a:lnTo>
                  <a:cubicBezTo>
                    <a:pt x="44617" y="15835"/>
                    <a:pt x="44447" y="15797"/>
                    <a:pt x="44283" y="15779"/>
                  </a:cubicBezTo>
                  <a:cubicBezTo>
                    <a:pt x="44164" y="15779"/>
                    <a:pt x="44044" y="15797"/>
                    <a:pt x="43931" y="15835"/>
                  </a:cubicBezTo>
                  <a:cubicBezTo>
                    <a:pt x="43918" y="15823"/>
                    <a:pt x="43906" y="15816"/>
                    <a:pt x="43893" y="15810"/>
                  </a:cubicBezTo>
                  <a:cubicBezTo>
                    <a:pt x="43865" y="15807"/>
                    <a:pt x="43838" y="15805"/>
                    <a:pt x="43811" y="15805"/>
                  </a:cubicBezTo>
                  <a:cubicBezTo>
                    <a:pt x="43734" y="15805"/>
                    <a:pt x="43659" y="15818"/>
                    <a:pt x="43585" y="15842"/>
                  </a:cubicBezTo>
                  <a:cubicBezTo>
                    <a:pt x="43568" y="15850"/>
                    <a:pt x="43544" y="15854"/>
                    <a:pt x="43516" y="15854"/>
                  </a:cubicBezTo>
                  <a:cubicBezTo>
                    <a:pt x="43423" y="15854"/>
                    <a:pt x="43294" y="15810"/>
                    <a:pt x="43289" y="15766"/>
                  </a:cubicBezTo>
                  <a:cubicBezTo>
                    <a:pt x="43276" y="15703"/>
                    <a:pt x="43232" y="15527"/>
                    <a:pt x="43188" y="15527"/>
                  </a:cubicBezTo>
                  <a:cubicBezTo>
                    <a:pt x="43125" y="15539"/>
                    <a:pt x="43075" y="15596"/>
                    <a:pt x="43069" y="15659"/>
                  </a:cubicBezTo>
                  <a:cubicBezTo>
                    <a:pt x="43018" y="15810"/>
                    <a:pt x="42892" y="15917"/>
                    <a:pt x="42741" y="15930"/>
                  </a:cubicBezTo>
                  <a:lnTo>
                    <a:pt x="42383" y="15930"/>
                  </a:lnTo>
                  <a:cubicBezTo>
                    <a:pt x="42232" y="15904"/>
                    <a:pt x="42087" y="15848"/>
                    <a:pt x="41961" y="15760"/>
                  </a:cubicBezTo>
                  <a:lnTo>
                    <a:pt x="41476" y="15476"/>
                  </a:lnTo>
                  <a:cubicBezTo>
                    <a:pt x="41331" y="15382"/>
                    <a:pt x="41218" y="15237"/>
                    <a:pt x="41225" y="15149"/>
                  </a:cubicBezTo>
                  <a:cubicBezTo>
                    <a:pt x="41237" y="15063"/>
                    <a:pt x="41112" y="14847"/>
                    <a:pt x="40960" y="14847"/>
                  </a:cubicBezTo>
                  <a:cubicBezTo>
                    <a:pt x="40956" y="14847"/>
                    <a:pt x="40952" y="14847"/>
                    <a:pt x="40948" y="14847"/>
                  </a:cubicBezTo>
                  <a:lnTo>
                    <a:pt x="40809" y="14860"/>
                  </a:lnTo>
                  <a:lnTo>
                    <a:pt x="40507" y="14860"/>
                  </a:lnTo>
                  <a:cubicBezTo>
                    <a:pt x="40369" y="14860"/>
                    <a:pt x="39978" y="14935"/>
                    <a:pt x="39966" y="15036"/>
                  </a:cubicBezTo>
                  <a:lnTo>
                    <a:pt x="39953" y="15130"/>
                  </a:lnTo>
                  <a:lnTo>
                    <a:pt x="39947" y="15212"/>
                  </a:lnTo>
                  <a:cubicBezTo>
                    <a:pt x="39941" y="15307"/>
                    <a:pt x="39821" y="15470"/>
                    <a:pt x="39683" y="15571"/>
                  </a:cubicBezTo>
                  <a:lnTo>
                    <a:pt x="38795" y="16106"/>
                  </a:lnTo>
                  <a:cubicBezTo>
                    <a:pt x="38688" y="16181"/>
                    <a:pt x="38575" y="16244"/>
                    <a:pt x="38455" y="16288"/>
                  </a:cubicBezTo>
                  <a:cubicBezTo>
                    <a:pt x="38450" y="16290"/>
                    <a:pt x="38444" y="16291"/>
                    <a:pt x="38438" y="16291"/>
                  </a:cubicBezTo>
                  <a:cubicBezTo>
                    <a:pt x="38391" y="16291"/>
                    <a:pt x="38320" y="16250"/>
                    <a:pt x="38348" y="16194"/>
                  </a:cubicBezTo>
                  <a:cubicBezTo>
                    <a:pt x="38371" y="16131"/>
                    <a:pt x="38394" y="16001"/>
                    <a:pt x="38360" y="16001"/>
                  </a:cubicBezTo>
                  <a:cubicBezTo>
                    <a:pt x="38357" y="16001"/>
                    <a:pt x="38353" y="16002"/>
                    <a:pt x="38348" y="16005"/>
                  </a:cubicBezTo>
                  <a:cubicBezTo>
                    <a:pt x="38303" y="16025"/>
                    <a:pt x="38175" y="16070"/>
                    <a:pt x="38104" y="16070"/>
                  </a:cubicBezTo>
                  <a:cubicBezTo>
                    <a:pt x="38087" y="16070"/>
                    <a:pt x="38074" y="16068"/>
                    <a:pt x="38065" y="16062"/>
                  </a:cubicBezTo>
                  <a:cubicBezTo>
                    <a:pt x="37933" y="15999"/>
                    <a:pt x="37794" y="15942"/>
                    <a:pt x="37650" y="15911"/>
                  </a:cubicBezTo>
                  <a:cubicBezTo>
                    <a:pt x="37410" y="15867"/>
                    <a:pt x="37171" y="15804"/>
                    <a:pt x="36938" y="15728"/>
                  </a:cubicBezTo>
                  <a:cubicBezTo>
                    <a:pt x="36916" y="15718"/>
                    <a:pt x="36883" y="15713"/>
                    <a:pt x="36846" y="15713"/>
                  </a:cubicBezTo>
                  <a:cubicBezTo>
                    <a:pt x="36707" y="15713"/>
                    <a:pt x="36501" y="15774"/>
                    <a:pt x="36466" y="15804"/>
                  </a:cubicBezTo>
                  <a:cubicBezTo>
                    <a:pt x="36429" y="15842"/>
                    <a:pt x="36303" y="15936"/>
                    <a:pt x="36303" y="15942"/>
                  </a:cubicBezTo>
                  <a:lnTo>
                    <a:pt x="36183" y="15942"/>
                  </a:lnTo>
                  <a:cubicBezTo>
                    <a:pt x="36114" y="15942"/>
                    <a:pt x="35931" y="15974"/>
                    <a:pt x="35919" y="16018"/>
                  </a:cubicBezTo>
                  <a:cubicBezTo>
                    <a:pt x="35900" y="16062"/>
                    <a:pt x="35837" y="16175"/>
                    <a:pt x="35812" y="16175"/>
                  </a:cubicBezTo>
                  <a:cubicBezTo>
                    <a:pt x="35797" y="16177"/>
                    <a:pt x="35782" y="16178"/>
                    <a:pt x="35768" y="16178"/>
                  </a:cubicBezTo>
                  <a:cubicBezTo>
                    <a:pt x="35728" y="16178"/>
                    <a:pt x="35691" y="16172"/>
                    <a:pt x="35655" y="16162"/>
                  </a:cubicBezTo>
                  <a:cubicBezTo>
                    <a:pt x="35638" y="16160"/>
                    <a:pt x="35622" y="16159"/>
                    <a:pt x="35606" y="16159"/>
                  </a:cubicBezTo>
                  <a:cubicBezTo>
                    <a:pt x="35543" y="16159"/>
                    <a:pt x="35485" y="16179"/>
                    <a:pt x="35434" y="16219"/>
                  </a:cubicBezTo>
                  <a:cubicBezTo>
                    <a:pt x="35398" y="16249"/>
                    <a:pt x="35319" y="16268"/>
                    <a:pt x="35249" y="16268"/>
                  </a:cubicBezTo>
                  <a:cubicBezTo>
                    <a:pt x="35185" y="16268"/>
                    <a:pt x="35129" y="16252"/>
                    <a:pt x="35120" y="16213"/>
                  </a:cubicBezTo>
                  <a:cubicBezTo>
                    <a:pt x="35103" y="16155"/>
                    <a:pt x="35061" y="16088"/>
                    <a:pt x="35037" y="16088"/>
                  </a:cubicBezTo>
                  <a:cubicBezTo>
                    <a:pt x="35025" y="16088"/>
                    <a:pt x="35017" y="16105"/>
                    <a:pt x="35019" y="16150"/>
                  </a:cubicBezTo>
                  <a:cubicBezTo>
                    <a:pt x="35030" y="16263"/>
                    <a:pt x="34920" y="16450"/>
                    <a:pt x="34877" y="16450"/>
                  </a:cubicBezTo>
                  <a:cubicBezTo>
                    <a:pt x="34870" y="16450"/>
                    <a:pt x="34864" y="16445"/>
                    <a:pt x="34861" y="16433"/>
                  </a:cubicBezTo>
                  <a:cubicBezTo>
                    <a:pt x="34849" y="16351"/>
                    <a:pt x="34710" y="16131"/>
                    <a:pt x="34603" y="16118"/>
                  </a:cubicBezTo>
                  <a:cubicBezTo>
                    <a:pt x="34501" y="16107"/>
                    <a:pt x="34208" y="16034"/>
                    <a:pt x="34083" y="16034"/>
                  </a:cubicBezTo>
                  <a:cubicBezTo>
                    <a:pt x="34070" y="16034"/>
                    <a:pt x="34059" y="16035"/>
                    <a:pt x="34050" y="16037"/>
                  </a:cubicBezTo>
                  <a:cubicBezTo>
                    <a:pt x="34033" y="16041"/>
                    <a:pt x="34008" y="16043"/>
                    <a:pt x="33977" y="16043"/>
                  </a:cubicBezTo>
                  <a:cubicBezTo>
                    <a:pt x="33829" y="16043"/>
                    <a:pt x="33548" y="16001"/>
                    <a:pt x="33408" y="15980"/>
                  </a:cubicBezTo>
                  <a:lnTo>
                    <a:pt x="32973" y="15898"/>
                  </a:lnTo>
                  <a:cubicBezTo>
                    <a:pt x="32803" y="15867"/>
                    <a:pt x="32602" y="15842"/>
                    <a:pt x="32520" y="15835"/>
                  </a:cubicBezTo>
                  <a:cubicBezTo>
                    <a:pt x="32479" y="15830"/>
                    <a:pt x="32438" y="15828"/>
                    <a:pt x="32396" y="15828"/>
                  </a:cubicBezTo>
                  <a:cubicBezTo>
                    <a:pt x="32328" y="15828"/>
                    <a:pt x="32259" y="15834"/>
                    <a:pt x="32193" y="15842"/>
                  </a:cubicBezTo>
                  <a:cubicBezTo>
                    <a:pt x="32168" y="15848"/>
                    <a:pt x="32136" y="15898"/>
                    <a:pt x="32143" y="15930"/>
                  </a:cubicBezTo>
                  <a:cubicBezTo>
                    <a:pt x="32155" y="15974"/>
                    <a:pt x="32155" y="16018"/>
                    <a:pt x="32143" y="16056"/>
                  </a:cubicBezTo>
                  <a:cubicBezTo>
                    <a:pt x="32124" y="16081"/>
                    <a:pt x="32099" y="16100"/>
                    <a:pt x="32073" y="16112"/>
                  </a:cubicBezTo>
                  <a:cubicBezTo>
                    <a:pt x="32047" y="16114"/>
                    <a:pt x="32020" y="16115"/>
                    <a:pt x="31993" y="16115"/>
                  </a:cubicBezTo>
                  <a:cubicBezTo>
                    <a:pt x="31913" y="16115"/>
                    <a:pt x="31834" y="16107"/>
                    <a:pt x="31759" y="16093"/>
                  </a:cubicBezTo>
                  <a:cubicBezTo>
                    <a:pt x="31745" y="16092"/>
                    <a:pt x="31729" y="16091"/>
                    <a:pt x="31711" y="16091"/>
                  </a:cubicBezTo>
                  <a:cubicBezTo>
                    <a:pt x="31544" y="16091"/>
                    <a:pt x="31229" y="16143"/>
                    <a:pt x="31224" y="16194"/>
                  </a:cubicBezTo>
                  <a:cubicBezTo>
                    <a:pt x="31211" y="16251"/>
                    <a:pt x="31123" y="16389"/>
                    <a:pt x="31041" y="16389"/>
                  </a:cubicBezTo>
                  <a:cubicBezTo>
                    <a:pt x="31035" y="16389"/>
                    <a:pt x="31028" y="16388"/>
                    <a:pt x="31021" y="16388"/>
                  </a:cubicBezTo>
                  <a:cubicBezTo>
                    <a:pt x="30927" y="16388"/>
                    <a:pt x="30732" y="16423"/>
                    <a:pt x="30726" y="16452"/>
                  </a:cubicBezTo>
                  <a:cubicBezTo>
                    <a:pt x="30689" y="16521"/>
                    <a:pt x="30626" y="16565"/>
                    <a:pt x="30550" y="16590"/>
                  </a:cubicBezTo>
                  <a:cubicBezTo>
                    <a:pt x="30468" y="16609"/>
                    <a:pt x="30242" y="16704"/>
                    <a:pt x="30223" y="16735"/>
                  </a:cubicBezTo>
                  <a:cubicBezTo>
                    <a:pt x="30210" y="16767"/>
                    <a:pt x="30129" y="16849"/>
                    <a:pt x="30085" y="16849"/>
                  </a:cubicBezTo>
                  <a:cubicBezTo>
                    <a:pt x="30083" y="16849"/>
                    <a:pt x="30082" y="16849"/>
                    <a:pt x="30081" y="16849"/>
                  </a:cubicBezTo>
                  <a:cubicBezTo>
                    <a:pt x="30041" y="16849"/>
                    <a:pt x="29952" y="16757"/>
                    <a:pt x="29946" y="16647"/>
                  </a:cubicBezTo>
                  <a:cubicBezTo>
                    <a:pt x="29940" y="16528"/>
                    <a:pt x="29996" y="16207"/>
                    <a:pt x="30059" y="16181"/>
                  </a:cubicBezTo>
                  <a:cubicBezTo>
                    <a:pt x="30126" y="16157"/>
                    <a:pt x="30192" y="16087"/>
                    <a:pt x="30092" y="16087"/>
                  </a:cubicBezTo>
                  <a:cubicBezTo>
                    <a:pt x="30087" y="16087"/>
                    <a:pt x="30083" y="16087"/>
                    <a:pt x="30078" y="16087"/>
                  </a:cubicBezTo>
                  <a:lnTo>
                    <a:pt x="29984" y="16125"/>
                  </a:lnTo>
                  <a:lnTo>
                    <a:pt x="29889" y="16150"/>
                  </a:lnTo>
                  <a:cubicBezTo>
                    <a:pt x="29850" y="16162"/>
                    <a:pt x="29813" y="16168"/>
                    <a:pt x="29782" y="16168"/>
                  </a:cubicBezTo>
                  <a:cubicBezTo>
                    <a:pt x="29733" y="16168"/>
                    <a:pt x="29701" y="16154"/>
                    <a:pt x="29701" y="16131"/>
                  </a:cubicBezTo>
                  <a:cubicBezTo>
                    <a:pt x="29705" y="16098"/>
                    <a:pt x="29689" y="16061"/>
                    <a:pt x="29664" y="16061"/>
                  </a:cubicBezTo>
                  <a:cubicBezTo>
                    <a:pt x="29656" y="16061"/>
                    <a:pt x="29647" y="16065"/>
                    <a:pt x="29638" y="16074"/>
                  </a:cubicBezTo>
                  <a:cubicBezTo>
                    <a:pt x="29628" y="16086"/>
                    <a:pt x="29613" y="16092"/>
                    <a:pt x="29598" y="16092"/>
                  </a:cubicBezTo>
                  <a:cubicBezTo>
                    <a:pt x="29553" y="16092"/>
                    <a:pt x="29496" y="16042"/>
                    <a:pt x="29487" y="15917"/>
                  </a:cubicBezTo>
                  <a:lnTo>
                    <a:pt x="29392" y="15583"/>
                  </a:lnTo>
                  <a:cubicBezTo>
                    <a:pt x="29329" y="15426"/>
                    <a:pt x="29216" y="15294"/>
                    <a:pt x="29134" y="15288"/>
                  </a:cubicBezTo>
                  <a:cubicBezTo>
                    <a:pt x="28574" y="15237"/>
                    <a:pt x="28008" y="15193"/>
                    <a:pt x="27447" y="15099"/>
                  </a:cubicBezTo>
                  <a:cubicBezTo>
                    <a:pt x="27354" y="15080"/>
                    <a:pt x="26712" y="14885"/>
                    <a:pt x="26403" y="14885"/>
                  </a:cubicBezTo>
                  <a:cubicBezTo>
                    <a:pt x="26295" y="14885"/>
                    <a:pt x="26228" y="14909"/>
                    <a:pt x="26239" y="14973"/>
                  </a:cubicBezTo>
                  <a:cubicBezTo>
                    <a:pt x="26252" y="15030"/>
                    <a:pt x="26252" y="15080"/>
                    <a:pt x="26239" y="15137"/>
                  </a:cubicBezTo>
                  <a:cubicBezTo>
                    <a:pt x="26138" y="15212"/>
                    <a:pt x="26025" y="15262"/>
                    <a:pt x="25912" y="15294"/>
                  </a:cubicBezTo>
                  <a:cubicBezTo>
                    <a:pt x="25754" y="15332"/>
                    <a:pt x="25352" y="15565"/>
                    <a:pt x="25352" y="15684"/>
                  </a:cubicBezTo>
                  <a:lnTo>
                    <a:pt x="25352" y="15804"/>
                  </a:lnTo>
                  <a:cubicBezTo>
                    <a:pt x="25358" y="15986"/>
                    <a:pt x="25358" y="16175"/>
                    <a:pt x="25345" y="16364"/>
                  </a:cubicBezTo>
                  <a:cubicBezTo>
                    <a:pt x="25336" y="16449"/>
                    <a:pt x="25326" y="16491"/>
                    <a:pt x="25319" y="16491"/>
                  </a:cubicBezTo>
                  <a:cubicBezTo>
                    <a:pt x="25311" y="16491"/>
                    <a:pt x="25304" y="16449"/>
                    <a:pt x="25301" y="16364"/>
                  </a:cubicBezTo>
                  <a:cubicBezTo>
                    <a:pt x="25301" y="16364"/>
                    <a:pt x="25276" y="15993"/>
                    <a:pt x="25238" y="15659"/>
                  </a:cubicBezTo>
                  <a:cubicBezTo>
                    <a:pt x="25201" y="15395"/>
                    <a:pt x="25188" y="15124"/>
                    <a:pt x="25194" y="14853"/>
                  </a:cubicBezTo>
                  <a:cubicBezTo>
                    <a:pt x="25201" y="14539"/>
                    <a:pt x="25201" y="14237"/>
                    <a:pt x="25201" y="14237"/>
                  </a:cubicBezTo>
                  <a:cubicBezTo>
                    <a:pt x="25201" y="14060"/>
                    <a:pt x="25232" y="13909"/>
                    <a:pt x="25263" y="13897"/>
                  </a:cubicBezTo>
                  <a:cubicBezTo>
                    <a:pt x="25295" y="13878"/>
                    <a:pt x="25333" y="13828"/>
                    <a:pt x="25301" y="13802"/>
                  </a:cubicBezTo>
                  <a:cubicBezTo>
                    <a:pt x="25251" y="13746"/>
                    <a:pt x="25213" y="13676"/>
                    <a:pt x="25188" y="13607"/>
                  </a:cubicBezTo>
                  <a:cubicBezTo>
                    <a:pt x="25194" y="13519"/>
                    <a:pt x="25213" y="13431"/>
                    <a:pt x="25257" y="13349"/>
                  </a:cubicBezTo>
                  <a:cubicBezTo>
                    <a:pt x="25301" y="13311"/>
                    <a:pt x="25402" y="13173"/>
                    <a:pt x="25402" y="13116"/>
                  </a:cubicBezTo>
                  <a:cubicBezTo>
                    <a:pt x="25402" y="13061"/>
                    <a:pt x="25354" y="12934"/>
                    <a:pt x="25299" y="12934"/>
                  </a:cubicBezTo>
                  <a:cubicBezTo>
                    <a:pt x="25298" y="12934"/>
                    <a:pt x="25296" y="12934"/>
                    <a:pt x="25295" y="12934"/>
                  </a:cubicBezTo>
                  <a:cubicBezTo>
                    <a:pt x="25289" y="12934"/>
                    <a:pt x="25282" y="12935"/>
                    <a:pt x="25275" y="12935"/>
                  </a:cubicBezTo>
                  <a:cubicBezTo>
                    <a:pt x="25209" y="12935"/>
                    <a:pt x="25087" y="12910"/>
                    <a:pt x="25087" y="12871"/>
                  </a:cubicBezTo>
                  <a:cubicBezTo>
                    <a:pt x="25087" y="12821"/>
                    <a:pt x="25125" y="12726"/>
                    <a:pt x="25163" y="12726"/>
                  </a:cubicBezTo>
                  <a:cubicBezTo>
                    <a:pt x="25201" y="12720"/>
                    <a:pt x="27177" y="11971"/>
                    <a:pt x="27227" y="11946"/>
                  </a:cubicBezTo>
                  <a:cubicBezTo>
                    <a:pt x="27277" y="11921"/>
                    <a:pt x="27718" y="11675"/>
                    <a:pt x="27718" y="11562"/>
                  </a:cubicBezTo>
                  <a:cubicBezTo>
                    <a:pt x="27718" y="11430"/>
                    <a:pt x="27699" y="11297"/>
                    <a:pt x="27668" y="11172"/>
                  </a:cubicBezTo>
                  <a:lnTo>
                    <a:pt x="27661" y="11172"/>
                  </a:lnTo>
                  <a:cubicBezTo>
                    <a:pt x="27627" y="11172"/>
                    <a:pt x="27302" y="11011"/>
                    <a:pt x="27233" y="11011"/>
                  </a:cubicBezTo>
                  <a:cubicBezTo>
                    <a:pt x="27227" y="11011"/>
                    <a:pt x="27223" y="11012"/>
                    <a:pt x="27221" y="11014"/>
                  </a:cubicBezTo>
                  <a:cubicBezTo>
                    <a:pt x="27180" y="11068"/>
                    <a:pt x="27111" y="11090"/>
                    <a:pt x="27034" y="11090"/>
                  </a:cubicBezTo>
                  <a:cubicBezTo>
                    <a:pt x="26874" y="11090"/>
                    <a:pt x="26678" y="10996"/>
                    <a:pt x="26610" y="10895"/>
                  </a:cubicBezTo>
                  <a:cubicBezTo>
                    <a:pt x="26544" y="10961"/>
                    <a:pt x="26462" y="10989"/>
                    <a:pt x="26378" y="10989"/>
                  </a:cubicBezTo>
                  <a:cubicBezTo>
                    <a:pt x="26216" y="10989"/>
                    <a:pt x="26045" y="10887"/>
                    <a:pt x="25950" y="10762"/>
                  </a:cubicBezTo>
                  <a:cubicBezTo>
                    <a:pt x="25902" y="10806"/>
                    <a:pt x="25855" y="10825"/>
                    <a:pt x="25816" y="10825"/>
                  </a:cubicBezTo>
                  <a:cubicBezTo>
                    <a:pt x="25725" y="10825"/>
                    <a:pt x="25670" y="10724"/>
                    <a:pt x="25723" y="10593"/>
                  </a:cubicBezTo>
                  <a:cubicBezTo>
                    <a:pt x="25654" y="10530"/>
                    <a:pt x="25566" y="10486"/>
                    <a:pt x="25477" y="10473"/>
                  </a:cubicBezTo>
                  <a:cubicBezTo>
                    <a:pt x="25424" y="10528"/>
                    <a:pt x="25365" y="10551"/>
                    <a:pt x="25305" y="10551"/>
                  </a:cubicBezTo>
                  <a:cubicBezTo>
                    <a:pt x="24997" y="10551"/>
                    <a:pt x="24636" y="9944"/>
                    <a:pt x="24552" y="9749"/>
                  </a:cubicBezTo>
                  <a:cubicBezTo>
                    <a:pt x="24515" y="9655"/>
                    <a:pt x="24238" y="8610"/>
                    <a:pt x="24238" y="8610"/>
                  </a:cubicBezTo>
                  <a:cubicBezTo>
                    <a:pt x="24225" y="8553"/>
                    <a:pt x="24225" y="8503"/>
                    <a:pt x="24238" y="8453"/>
                  </a:cubicBezTo>
                  <a:cubicBezTo>
                    <a:pt x="24250" y="8365"/>
                    <a:pt x="24149" y="8163"/>
                    <a:pt x="24149" y="8157"/>
                  </a:cubicBezTo>
                  <a:cubicBezTo>
                    <a:pt x="24145" y="8148"/>
                    <a:pt x="24130" y="8142"/>
                    <a:pt x="24110" y="8142"/>
                  </a:cubicBezTo>
                  <a:cubicBezTo>
                    <a:pt x="24103" y="8142"/>
                    <a:pt x="24095" y="8143"/>
                    <a:pt x="24087" y="8144"/>
                  </a:cubicBezTo>
                  <a:cubicBezTo>
                    <a:pt x="24024" y="8151"/>
                    <a:pt x="23967" y="8169"/>
                    <a:pt x="23910" y="8207"/>
                  </a:cubicBezTo>
                  <a:cubicBezTo>
                    <a:pt x="23901" y="8214"/>
                    <a:pt x="23886" y="8218"/>
                    <a:pt x="23869" y="8218"/>
                  </a:cubicBezTo>
                  <a:cubicBezTo>
                    <a:pt x="23826" y="8218"/>
                    <a:pt x="23770" y="8196"/>
                    <a:pt x="23766" y="8151"/>
                  </a:cubicBezTo>
                  <a:cubicBezTo>
                    <a:pt x="23759" y="8069"/>
                    <a:pt x="23766" y="7987"/>
                    <a:pt x="23784" y="7905"/>
                  </a:cubicBezTo>
                  <a:cubicBezTo>
                    <a:pt x="23802" y="7888"/>
                    <a:pt x="23819" y="7860"/>
                    <a:pt x="23807" y="7860"/>
                  </a:cubicBezTo>
                  <a:cubicBezTo>
                    <a:pt x="23806" y="7860"/>
                    <a:pt x="23805" y="7860"/>
                    <a:pt x="23803" y="7861"/>
                  </a:cubicBezTo>
                  <a:cubicBezTo>
                    <a:pt x="23803" y="7861"/>
                    <a:pt x="23802" y="7861"/>
                    <a:pt x="23802" y="7861"/>
                  </a:cubicBezTo>
                  <a:cubicBezTo>
                    <a:pt x="23787" y="7861"/>
                    <a:pt x="23746" y="7788"/>
                    <a:pt x="23740" y="7685"/>
                  </a:cubicBezTo>
                  <a:cubicBezTo>
                    <a:pt x="23734" y="7585"/>
                    <a:pt x="23759" y="7326"/>
                    <a:pt x="23790" y="7326"/>
                  </a:cubicBezTo>
                  <a:cubicBezTo>
                    <a:pt x="23790" y="7326"/>
                    <a:pt x="23790" y="7326"/>
                    <a:pt x="23791" y="7326"/>
                  </a:cubicBezTo>
                  <a:cubicBezTo>
                    <a:pt x="23793" y="7326"/>
                    <a:pt x="23794" y="7327"/>
                    <a:pt x="23796" y="7327"/>
                  </a:cubicBezTo>
                  <a:cubicBezTo>
                    <a:pt x="23825" y="7327"/>
                    <a:pt x="23844" y="7278"/>
                    <a:pt x="23791" y="7213"/>
                  </a:cubicBezTo>
                  <a:cubicBezTo>
                    <a:pt x="23740" y="7144"/>
                    <a:pt x="23627" y="6961"/>
                    <a:pt x="23671" y="6961"/>
                  </a:cubicBezTo>
                  <a:cubicBezTo>
                    <a:pt x="23715" y="6961"/>
                    <a:pt x="25452" y="6690"/>
                    <a:pt x="25471" y="6684"/>
                  </a:cubicBezTo>
                  <a:cubicBezTo>
                    <a:pt x="25503" y="6665"/>
                    <a:pt x="25515" y="6627"/>
                    <a:pt x="25503" y="6590"/>
                  </a:cubicBezTo>
                  <a:cubicBezTo>
                    <a:pt x="25484" y="6558"/>
                    <a:pt x="25452" y="6451"/>
                    <a:pt x="25477" y="6432"/>
                  </a:cubicBezTo>
                  <a:cubicBezTo>
                    <a:pt x="25528" y="6376"/>
                    <a:pt x="25559" y="6306"/>
                    <a:pt x="25559" y="6225"/>
                  </a:cubicBezTo>
                  <a:cubicBezTo>
                    <a:pt x="25547" y="6130"/>
                    <a:pt x="25515" y="6036"/>
                    <a:pt x="25471" y="5948"/>
                  </a:cubicBezTo>
                  <a:cubicBezTo>
                    <a:pt x="25459" y="5935"/>
                    <a:pt x="25459" y="5897"/>
                    <a:pt x="25471" y="5860"/>
                  </a:cubicBezTo>
                  <a:cubicBezTo>
                    <a:pt x="25480" y="5832"/>
                    <a:pt x="25476" y="5801"/>
                    <a:pt x="25454" y="5801"/>
                  </a:cubicBezTo>
                  <a:cubicBezTo>
                    <a:pt x="25445" y="5801"/>
                    <a:pt x="25434" y="5805"/>
                    <a:pt x="25421" y="5816"/>
                  </a:cubicBezTo>
                  <a:cubicBezTo>
                    <a:pt x="25379" y="5846"/>
                    <a:pt x="25302" y="5974"/>
                    <a:pt x="25262" y="5974"/>
                  </a:cubicBezTo>
                  <a:cubicBezTo>
                    <a:pt x="25261" y="5974"/>
                    <a:pt x="25259" y="5973"/>
                    <a:pt x="25257" y="5973"/>
                  </a:cubicBezTo>
                  <a:cubicBezTo>
                    <a:pt x="25226" y="5954"/>
                    <a:pt x="25163" y="5879"/>
                    <a:pt x="25169" y="5834"/>
                  </a:cubicBezTo>
                  <a:cubicBezTo>
                    <a:pt x="25175" y="5791"/>
                    <a:pt x="25171" y="5715"/>
                    <a:pt x="25145" y="5715"/>
                  </a:cubicBezTo>
                  <a:cubicBezTo>
                    <a:pt x="25141" y="5715"/>
                    <a:pt x="25137" y="5717"/>
                    <a:pt x="25131" y="5721"/>
                  </a:cubicBezTo>
                  <a:cubicBezTo>
                    <a:pt x="25094" y="5753"/>
                    <a:pt x="25005" y="5860"/>
                    <a:pt x="25005" y="5879"/>
                  </a:cubicBezTo>
                  <a:cubicBezTo>
                    <a:pt x="25010" y="5898"/>
                    <a:pt x="24992" y="5922"/>
                    <a:pt x="24959" y="5922"/>
                  </a:cubicBezTo>
                  <a:cubicBezTo>
                    <a:pt x="24951" y="5922"/>
                    <a:pt x="24941" y="5920"/>
                    <a:pt x="24930" y="5916"/>
                  </a:cubicBezTo>
                  <a:cubicBezTo>
                    <a:pt x="24880" y="5897"/>
                    <a:pt x="24773" y="5790"/>
                    <a:pt x="24785" y="5746"/>
                  </a:cubicBezTo>
                  <a:cubicBezTo>
                    <a:pt x="24795" y="5713"/>
                    <a:pt x="24801" y="5660"/>
                    <a:pt x="24792" y="5660"/>
                  </a:cubicBezTo>
                  <a:cubicBezTo>
                    <a:pt x="24789" y="5660"/>
                    <a:pt x="24785" y="5665"/>
                    <a:pt x="24779" y="5677"/>
                  </a:cubicBezTo>
                  <a:cubicBezTo>
                    <a:pt x="24747" y="5727"/>
                    <a:pt x="24653" y="5866"/>
                    <a:pt x="24622" y="5866"/>
                  </a:cubicBezTo>
                  <a:cubicBezTo>
                    <a:pt x="24559" y="5853"/>
                    <a:pt x="24502" y="5809"/>
                    <a:pt x="24483" y="5746"/>
                  </a:cubicBezTo>
                  <a:cubicBezTo>
                    <a:pt x="24479" y="5702"/>
                    <a:pt x="24458" y="5641"/>
                    <a:pt x="24440" y="5641"/>
                  </a:cubicBezTo>
                  <a:cubicBezTo>
                    <a:pt x="24433" y="5641"/>
                    <a:pt x="24426" y="5651"/>
                    <a:pt x="24420" y="5677"/>
                  </a:cubicBezTo>
                  <a:cubicBezTo>
                    <a:pt x="24410" y="5725"/>
                    <a:pt x="24341" y="5751"/>
                    <a:pt x="24279" y="5751"/>
                  </a:cubicBezTo>
                  <a:cubicBezTo>
                    <a:pt x="24228" y="5751"/>
                    <a:pt x="24180" y="5733"/>
                    <a:pt x="24175" y="5696"/>
                  </a:cubicBezTo>
                  <a:cubicBezTo>
                    <a:pt x="24163" y="5629"/>
                    <a:pt x="24127" y="5487"/>
                    <a:pt x="24106" y="5487"/>
                  </a:cubicBezTo>
                  <a:cubicBezTo>
                    <a:pt x="24104" y="5487"/>
                    <a:pt x="24101" y="5490"/>
                    <a:pt x="24099" y="5495"/>
                  </a:cubicBezTo>
                  <a:cubicBezTo>
                    <a:pt x="24090" y="5533"/>
                    <a:pt x="24029" y="5589"/>
                    <a:pt x="23967" y="5589"/>
                  </a:cubicBezTo>
                  <a:cubicBezTo>
                    <a:pt x="23948" y="5589"/>
                    <a:pt x="23928" y="5584"/>
                    <a:pt x="23910" y="5570"/>
                  </a:cubicBezTo>
                  <a:cubicBezTo>
                    <a:pt x="23841" y="5507"/>
                    <a:pt x="23596" y="5274"/>
                    <a:pt x="23520" y="5193"/>
                  </a:cubicBezTo>
                  <a:cubicBezTo>
                    <a:pt x="23438" y="5111"/>
                    <a:pt x="23161" y="4815"/>
                    <a:pt x="23073" y="4727"/>
                  </a:cubicBezTo>
                  <a:cubicBezTo>
                    <a:pt x="22985" y="4632"/>
                    <a:pt x="22664" y="4292"/>
                    <a:pt x="22557" y="4160"/>
                  </a:cubicBezTo>
                  <a:cubicBezTo>
                    <a:pt x="22444" y="4009"/>
                    <a:pt x="22362" y="3852"/>
                    <a:pt x="22299" y="3676"/>
                  </a:cubicBezTo>
                  <a:cubicBezTo>
                    <a:pt x="22198" y="3336"/>
                    <a:pt x="22117" y="2983"/>
                    <a:pt x="22054" y="2637"/>
                  </a:cubicBezTo>
                  <a:cubicBezTo>
                    <a:pt x="22022" y="2467"/>
                    <a:pt x="21978" y="2266"/>
                    <a:pt x="21959" y="2190"/>
                  </a:cubicBezTo>
                  <a:cubicBezTo>
                    <a:pt x="21934" y="2115"/>
                    <a:pt x="21903" y="1895"/>
                    <a:pt x="21877" y="1876"/>
                  </a:cubicBezTo>
                  <a:cubicBezTo>
                    <a:pt x="21846" y="1844"/>
                    <a:pt x="21833" y="1806"/>
                    <a:pt x="21840" y="1762"/>
                  </a:cubicBezTo>
                  <a:cubicBezTo>
                    <a:pt x="21852" y="1725"/>
                    <a:pt x="21865" y="1611"/>
                    <a:pt x="21840" y="1586"/>
                  </a:cubicBezTo>
                  <a:cubicBezTo>
                    <a:pt x="21825" y="1576"/>
                    <a:pt x="21808" y="1571"/>
                    <a:pt x="21791" y="1571"/>
                  </a:cubicBezTo>
                  <a:cubicBezTo>
                    <a:pt x="21757" y="1571"/>
                    <a:pt x="21722" y="1592"/>
                    <a:pt x="21714" y="1630"/>
                  </a:cubicBezTo>
                  <a:cubicBezTo>
                    <a:pt x="21695" y="1693"/>
                    <a:pt x="21676" y="1895"/>
                    <a:pt x="21651" y="1913"/>
                  </a:cubicBezTo>
                  <a:cubicBezTo>
                    <a:pt x="21633" y="1924"/>
                    <a:pt x="21600" y="1935"/>
                    <a:pt x="21575" y="1935"/>
                  </a:cubicBezTo>
                  <a:cubicBezTo>
                    <a:pt x="21557" y="1935"/>
                    <a:pt x="21544" y="1929"/>
                    <a:pt x="21544" y="1913"/>
                  </a:cubicBezTo>
                  <a:cubicBezTo>
                    <a:pt x="21544" y="1844"/>
                    <a:pt x="21538" y="1775"/>
                    <a:pt x="21525" y="1712"/>
                  </a:cubicBezTo>
                  <a:cubicBezTo>
                    <a:pt x="21521" y="1697"/>
                    <a:pt x="21514" y="1689"/>
                    <a:pt x="21507" y="1689"/>
                  </a:cubicBezTo>
                  <a:cubicBezTo>
                    <a:pt x="21493" y="1689"/>
                    <a:pt x="21477" y="1721"/>
                    <a:pt x="21468" y="1800"/>
                  </a:cubicBezTo>
                  <a:cubicBezTo>
                    <a:pt x="21463" y="1899"/>
                    <a:pt x="21316" y="1986"/>
                    <a:pt x="21246" y="1986"/>
                  </a:cubicBezTo>
                  <a:cubicBezTo>
                    <a:pt x="21226" y="1986"/>
                    <a:pt x="21213" y="1979"/>
                    <a:pt x="21210" y="1964"/>
                  </a:cubicBezTo>
                  <a:cubicBezTo>
                    <a:pt x="21205" y="1915"/>
                    <a:pt x="21178" y="1833"/>
                    <a:pt x="21160" y="1833"/>
                  </a:cubicBezTo>
                  <a:cubicBezTo>
                    <a:pt x="21155" y="1833"/>
                    <a:pt x="21150" y="1840"/>
                    <a:pt x="21147" y="1857"/>
                  </a:cubicBezTo>
                  <a:cubicBezTo>
                    <a:pt x="21122" y="1964"/>
                    <a:pt x="21091" y="2065"/>
                    <a:pt x="21034" y="2159"/>
                  </a:cubicBezTo>
                  <a:cubicBezTo>
                    <a:pt x="21030" y="2161"/>
                    <a:pt x="21025" y="2162"/>
                    <a:pt x="21019" y="2162"/>
                  </a:cubicBezTo>
                  <a:cubicBezTo>
                    <a:pt x="20990" y="2162"/>
                    <a:pt x="20945" y="2135"/>
                    <a:pt x="20940" y="2077"/>
                  </a:cubicBezTo>
                  <a:cubicBezTo>
                    <a:pt x="20940" y="2014"/>
                    <a:pt x="20914" y="1832"/>
                    <a:pt x="20889" y="1832"/>
                  </a:cubicBezTo>
                  <a:cubicBezTo>
                    <a:pt x="20864" y="1832"/>
                    <a:pt x="20852" y="1926"/>
                    <a:pt x="20852" y="2033"/>
                  </a:cubicBezTo>
                  <a:cubicBezTo>
                    <a:pt x="20852" y="2111"/>
                    <a:pt x="20751" y="2162"/>
                    <a:pt x="20686" y="2162"/>
                  </a:cubicBezTo>
                  <a:cubicBezTo>
                    <a:pt x="20656" y="2162"/>
                    <a:pt x="20633" y="2151"/>
                    <a:pt x="20631" y="2127"/>
                  </a:cubicBezTo>
                  <a:cubicBezTo>
                    <a:pt x="20631" y="2066"/>
                    <a:pt x="20610" y="1981"/>
                    <a:pt x="20586" y="1981"/>
                  </a:cubicBezTo>
                  <a:cubicBezTo>
                    <a:pt x="20578" y="1981"/>
                    <a:pt x="20570" y="1990"/>
                    <a:pt x="20562" y="2014"/>
                  </a:cubicBezTo>
                  <a:cubicBezTo>
                    <a:pt x="20538" y="2103"/>
                    <a:pt x="20408" y="2299"/>
                    <a:pt x="20372" y="2299"/>
                  </a:cubicBezTo>
                  <a:cubicBezTo>
                    <a:pt x="20370" y="2299"/>
                    <a:pt x="20368" y="2299"/>
                    <a:pt x="20367" y="2297"/>
                  </a:cubicBezTo>
                  <a:cubicBezTo>
                    <a:pt x="20351" y="2282"/>
                    <a:pt x="20318" y="2268"/>
                    <a:pt x="20289" y="2268"/>
                  </a:cubicBezTo>
                  <a:cubicBezTo>
                    <a:pt x="20272" y="2268"/>
                    <a:pt x="20257" y="2273"/>
                    <a:pt x="20247" y="2285"/>
                  </a:cubicBezTo>
                  <a:cubicBezTo>
                    <a:pt x="20228" y="2323"/>
                    <a:pt x="20166" y="2392"/>
                    <a:pt x="20134" y="2392"/>
                  </a:cubicBezTo>
                  <a:cubicBezTo>
                    <a:pt x="20090" y="2379"/>
                    <a:pt x="20065" y="2335"/>
                    <a:pt x="20065" y="2285"/>
                  </a:cubicBezTo>
                  <a:cubicBezTo>
                    <a:pt x="20077" y="2234"/>
                    <a:pt x="20090" y="2096"/>
                    <a:pt x="20059" y="2083"/>
                  </a:cubicBezTo>
                  <a:cubicBezTo>
                    <a:pt x="20008" y="2065"/>
                    <a:pt x="19964" y="2046"/>
                    <a:pt x="19914" y="2020"/>
                  </a:cubicBezTo>
                  <a:cubicBezTo>
                    <a:pt x="19904" y="2016"/>
                    <a:pt x="19890" y="2014"/>
                    <a:pt x="19877" y="2014"/>
                  </a:cubicBezTo>
                  <a:cubicBezTo>
                    <a:pt x="19850" y="2014"/>
                    <a:pt x="19823" y="2026"/>
                    <a:pt x="19832" y="2065"/>
                  </a:cubicBezTo>
                  <a:cubicBezTo>
                    <a:pt x="19845" y="2121"/>
                    <a:pt x="19738" y="2297"/>
                    <a:pt x="19574" y="2323"/>
                  </a:cubicBezTo>
                  <a:lnTo>
                    <a:pt x="19127" y="2291"/>
                  </a:lnTo>
                  <a:cubicBezTo>
                    <a:pt x="19111" y="2292"/>
                    <a:pt x="19096" y="2292"/>
                    <a:pt x="19080" y="2292"/>
                  </a:cubicBezTo>
                  <a:cubicBezTo>
                    <a:pt x="18976" y="2292"/>
                    <a:pt x="18872" y="2275"/>
                    <a:pt x="18768" y="2253"/>
                  </a:cubicBezTo>
                  <a:lnTo>
                    <a:pt x="18454" y="2008"/>
                  </a:lnTo>
                  <a:lnTo>
                    <a:pt x="16912" y="743"/>
                  </a:lnTo>
                  <a:cubicBezTo>
                    <a:pt x="16786" y="623"/>
                    <a:pt x="16685" y="453"/>
                    <a:pt x="16685" y="365"/>
                  </a:cubicBezTo>
                  <a:cubicBezTo>
                    <a:pt x="16685" y="277"/>
                    <a:pt x="16666" y="25"/>
                    <a:pt x="16635" y="13"/>
                  </a:cubicBezTo>
                  <a:cubicBezTo>
                    <a:pt x="16621" y="6"/>
                    <a:pt x="16594" y="1"/>
                    <a:pt x="16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9"/>
            <p:cNvSpPr/>
            <p:nvPr/>
          </p:nvSpPr>
          <p:spPr>
            <a:xfrm>
              <a:off x="1436063" y="4509767"/>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9"/>
            <p:cNvSpPr/>
            <p:nvPr/>
          </p:nvSpPr>
          <p:spPr>
            <a:xfrm>
              <a:off x="1461331" y="4546134"/>
              <a:ext cx="352336" cy="22434"/>
            </a:xfrm>
            <a:custGeom>
              <a:avLst/>
              <a:gdLst/>
              <a:ahLst/>
              <a:cxnLst/>
              <a:rect l="l" t="t" r="r" b="b"/>
              <a:pathLst>
                <a:path w="2984" h="190" extrusionOk="0">
                  <a:moveTo>
                    <a:pt x="1" y="1"/>
                  </a:moveTo>
                  <a:lnTo>
                    <a:pt x="1" y="190"/>
                  </a:lnTo>
                  <a:lnTo>
                    <a:pt x="2984" y="190"/>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9"/>
            <p:cNvSpPr/>
            <p:nvPr/>
          </p:nvSpPr>
          <p:spPr>
            <a:xfrm>
              <a:off x="1503719" y="4582619"/>
              <a:ext cx="352336" cy="22316"/>
            </a:xfrm>
            <a:custGeom>
              <a:avLst/>
              <a:gdLst/>
              <a:ahLst/>
              <a:cxnLst/>
              <a:rect l="l" t="t" r="r" b="b"/>
              <a:pathLst>
                <a:path w="2984" h="189" extrusionOk="0">
                  <a:moveTo>
                    <a:pt x="0" y="0"/>
                  </a:moveTo>
                  <a:lnTo>
                    <a:pt x="0" y="189"/>
                  </a:lnTo>
                  <a:lnTo>
                    <a:pt x="2984" y="189"/>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9"/>
            <p:cNvSpPr/>
            <p:nvPr/>
          </p:nvSpPr>
          <p:spPr>
            <a:xfrm>
              <a:off x="1528987" y="4618986"/>
              <a:ext cx="352336" cy="23142"/>
            </a:xfrm>
            <a:custGeom>
              <a:avLst/>
              <a:gdLst/>
              <a:ahLst/>
              <a:cxnLst/>
              <a:rect l="l" t="t" r="r" b="b"/>
              <a:pathLst>
                <a:path w="2984" h="196" extrusionOk="0">
                  <a:moveTo>
                    <a:pt x="0" y="1"/>
                  </a:moveTo>
                  <a:lnTo>
                    <a:pt x="0"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9"/>
            <p:cNvSpPr/>
            <p:nvPr/>
          </p:nvSpPr>
          <p:spPr>
            <a:xfrm>
              <a:off x="1552720" y="4655353"/>
              <a:ext cx="353162" cy="22434"/>
            </a:xfrm>
            <a:custGeom>
              <a:avLst/>
              <a:gdLst/>
              <a:ahLst/>
              <a:cxnLst/>
              <a:rect l="l" t="t" r="r" b="b"/>
              <a:pathLst>
                <a:path w="2991" h="190" extrusionOk="0">
                  <a:moveTo>
                    <a:pt x="1" y="1"/>
                  </a:moveTo>
                  <a:lnTo>
                    <a:pt x="1" y="190"/>
                  </a:lnTo>
                  <a:lnTo>
                    <a:pt x="2990" y="190"/>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9"/>
            <p:cNvSpPr/>
            <p:nvPr/>
          </p:nvSpPr>
          <p:spPr>
            <a:xfrm>
              <a:off x="1577988" y="4691129"/>
              <a:ext cx="353162" cy="23142"/>
            </a:xfrm>
            <a:custGeom>
              <a:avLst/>
              <a:gdLst/>
              <a:ahLst/>
              <a:cxnLst/>
              <a:rect l="l" t="t" r="r" b="b"/>
              <a:pathLst>
                <a:path w="2991" h="196" extrusionOk="0">
                  <a:moveTo>
                    <a:pt x="1" y="0"/>
                  </a:moveTo>
                  <a:lnTo>
                    <a:pt x="1"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9"/>
            <p:cNvSpPr/>
            <p:nvPr/>
          </p:nvSpPr>
          <p:spPr>
            <a:xfrm>
              <a:off x="1620376" y="4728204"/>
              <a:ext cx="353044" cy="22434"/>
            </a:xfrm>
            <a:custGeom>
              <a:avLst/>
              <a:gdLst/>
              <a:ahLst/>
              <a:cxnLst/>
              <a:rect l="l" t="t" r="r" b="b"/>
              <a:pathLst>
                <a:path w="2990" h="190" extrusionOk="0">
                  <a:moveTo>
                    <a:pt x="0" y="1"/>
                  </a:moveTo>
                  <a:lnTo>
                    <a:pt x="0" y="190"/>
                  </a:lnTo>
                  <a:lnTo>
                    <a:pt x="2990" y="190"/>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9"/>
            <p:cNvSpPr/>
            <p:nvPr/>
          </p:nvSpPr>
          <p:spPr>
            <a:xfrm>
              <a:off x="1471013" y="5055151"/>
              <a:ext cx="353044" cy="23260"/>
            </a:xfrm>
            <a:custGeom>
              <a:avLst/>
              <a:gdLst/>
              <a:ahLst/>
              <a:cxnLst/>
              <a:rect l="l" t="t" r="r" b="b"/>
              <a:pathLst>
                <a:path w="2990" h="197"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9"/>
            <p:cNvSpPr/>
            <p:nvPr/>
          </p:nvSpPr>
          <p:spPr>
            <a:xfrm>
              <a:off x="1496281" y="5091636"/>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9"/>
            <p:cNvSpPr/>
            <p:nvPr/>
          </p:nvSpPr>
          <p:spPr>
            <a:xfrm>
              <a:off x="1538669" y="5128003"/>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9"/>
            <p:cNvSpPr/>
            <p:nvPr/>
          </p:nvSpPr>
          <p:spPr>
            <a:xfrm>
              <a:off x="1563937" y="5164488"/>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9"/>
            <p:cNvSpPr/>
            <p:nvPr/>
          </p:nvSpPr>
          <p:spPr>
            <a:xfrm>
              <a:off x="1588378" y="5200855"/>
              <a:ext cx="352454" cy="23142"/>
            </a:xfrm>
            <a:custGeom>
              <a:avLst/>
              <a:gdLst/>
              <a:ahLst/>
              <a:cxnLst/>
              <a:rect l="l" t="t" r="r" b="b"/>
              <a:pathLst>
                <a:path w="2985" h="196" extrusionOk="0">
                  <a:moveTo>
                    <a:pt x="1" y="1"/>
                  </a:moveTo>
                  <a:lnTo>
                    <a:pt x="1"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9"/>
            <p:cNvSpPr/>
            <p:nvPr/>
          </p:nvSpPr>
          <p:spPr>
            <a:xfrm>
              <a:off x="1612937" y="5237221"/>
              <a:ext cx="353162" cy="23260"/>
            </a:xfrm>
            <a:custGeom>
              <a:avLst/>
              <a:gdLst/>
              <a:ahLst/>
              <a:cxnLst/>
              <a:rect l="l" t="t" r="r" b="b"/>
              <a:pathLst>
                <a:path w="2991" h="197"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9"/>
            <p:cNvSpPr/>
            <p:nvPr/>
          </p:nvSpPr>
          <p:spPr>
            <a:xfrm>
              <a:off x="1656034" y="5273706"/>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9"/>
            <p:cNvSpPr/>
            <p:nvPr/>
          </p:nvSpPr>
          <p:spPr>
            <a:xfrm>
              <a:off x="1680594" y="5310073"/>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9"/>
            <p:cNvSpPr/>
            <p:nvPr/>
          </p:nvSpPr>
          <p:spPr>
            <a:xfrm>
              <a:off x="1705861" y="5346558"/>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9"/>
            <p:cNvSpPr/>
            <p:nvPr/>
          </p:nvSpPr>
          <p:spPr>
            <a:xfrm>
              <a:off x="1748958" y="5382925"/>
              <a:ext cx="352336" cy="23142"/>
            </a:xfrm>
            <a:custGeom>
              <a:avLst/>
              <a:gdLst/>
              <a:ahLst/>
              <a:cxnLst/>
              <a:rect l="l" t="t" r="r" b="b"/>
              <a:pathLst>
                <a:path w="2984" h="196" extrusionOk="0">
                  <a:moveTo>
                    <a:pt x="0" y="0"/>
                  </a:moveTo>
                  <a:lnTo>
                    <a:pt x="0" y="196"/>
                  </a:lnTo>
                  <a:lnTo>
                    <a:pt x="2983" y="196"/>
                  </a:lnTo>
                  <a:lnTo>
                    <a:pt x="29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9"/>
            <p:cNvSpPr/>
            <p:nvPr/>
          </p:nvSpPr>
          <p:spPr>
            <a:xfrm>
              <a:off x="1572084" y="4800348"/>
              <a:ext cx="352336" cy="23142"/>
            </a:xfrm>
            <a:custGeom>
              <a:avLst/>
              <a:gdLst/>
              <a:ahLst/>
              <a:cxnLst/>
              <a:rect l="l" t="t" r="r" b="b"/>
              <a:pathLst>
                <a:path w="2984" h="196" extrusionOk="0">
                  <a:moveTo>
                    <a:pt x="0" y="0"/>
                  </a:moveTo>
                  <a:lnTo>
                    <a:pt x="0"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9"/>
            <p:cNvSpPr/>
            <p:nvPr/>
          </p:nvSpPr>
          <p:spPr>
            <a:xfrm>
              <a:off x="1546816" y="4836714"/>
              <a:ext cx="352336" cy="23142"/>
            </a:xfrm>
            <a:custGeom>
              <a:avLst/>
              <a:gdLst/>
              <a:ahLst/>
              <a:cxnLst/>
              <a:rect l="l" t="t" r="r" b="b"/>
              <a:pathLst>
                <a:path w="2984" h="196" extrusionOk="0">
                  <a:moveTo>
                    <a:pt x="0" y="1"/>
                  </a:moveTo>
                  <a:lnTo>
                    <a:pt x="0"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9"/>
            <p:cNvSpPr/>
            <p:nvPr/>
          </p:nvSpPr>
          <p:spPr>
            <a:xfrm>
              <a:off x="1504428" y="4873081"/>
              <a:ext cx="352336" cy="23260"/>
            </a:xfrm>
            <a:custGeom>
              <a:avLst/>
              <a:gdLst/>
              <a:ahLst/>
              <a:cxnLst/>
              <a:rect l="l" t="t" r="r" b="b"/>
              <a:pathLst>
                <a:path w="2984" h="197" extrusionOk="0">
                  <a:moveTo>
                    <a:pt x="1" y="1"/>
                  </a:moveTo>
                  <a:lnTo>
                    <a:pt x="1"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9"/>
            <p:cNvSpPr/>
            <p:nvPr/>
          </p:nvSpPr>
          <p:spPr>
            <a:xfrm>
              <a:off x="1479160" y="4909566"/>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9"/>
            <p:cNvSpPr/>
            <p:nvPr/>
          </p:nvSpPr>
          <p:spPr>
            <a:xfrm>
              <a:off x="1454601" y="4945933"/>
              <a:ext cx="353162" cy="23142"/>
            </a:xfrm>
            <a:custGeom>
              <a:avLst/>
              <a:gdLst/>
              <a:ahLst/>
              <a:cxnLst/>
              <a:rect l="l" t="t" r="r" b="b"/>
              <a:pathLst>
                <a:path w="2991" h="196" extrusionOk="0">
                  <a:moveTo>
                    <a:pt x="1" y="1"/>
                  </a:moveTo>
                  <a:lnTo>
                    <a:pt x="1"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9"/>
            <p:cNvSpPr/>
            <p:nvPr/>
          </p:nvSpPr>
          <p:spPr>
            <a:xfrm>
              <a:off x="1429333" y="4982418"/>
              <a:ext cx="353162" cy="23142"/>
            </a:xfrm>
            <a:custGeom>
              <a:avLst/>
              <a:gdLst/>
              <a:ahLst/>
              <a:cxnLst/>
              <a:rect l="l" t="t" r="r" b="b"/>
              <a:pathLst>
                <a:path w="2991" h="196" extrusionOk="0">
                  <a:moveTo>
                    <a:pt x="1" y="0"/>
                  </a:moveTo>
                  <a:lnTo>
                    <a:pt x="1"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9"/>
            <p:cNvSpPr/>
            <p:nvPr/>
          </p:nvSpPr>
          <p:spPr>
            <a:xfrm>
              <a:off x="1445745" y="5018784"/>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9"/>
            <p:cNvSpPr/>
            <p:nvPr/>
          </p:nvSpPr>
          <p:spPr>
            <a:xfrm>
              <a:off x="1604790" y="4763863"/>
              <a:ext cx="352336" cy="23142"/>
            </a:xfrm>
            <a:custGeom>
              <a:avLst/>
              <a:gdLst/>
              <a:ahLst/>
              <a:cxnLst/>
              <a:rect l="l" t="t" r="r" b="b"/>
              <a:pathLst>
                <a:path w="2984" h="196" extrusionOk="0">
                  <a:moveTo>
                    <a:pt x="0" y="1"/>
                  </a:moveTo>
                  <a:lnTo>
                    <a:pt x="0" y="196"/>
                  </a:lnTo>
                  <a:lnTo>
                    <a:pt x="2983" y="196"/>
                  </a:lnTo>
                  <a:lnTo>
                    <a:pt x="29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9"/>
            <p:cNvSpPr/>
            <p:nvPr/>
          </p:nvSpPr>
          <p:spPr>
            <a:xfrm>
              <a:off x="1246555"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9"/>
            <p:cNvSpPr/>
            <p:nvPr/>
          </p:nvSpPr>
          <p:spPr>
            <a:xfrm>
              <a:off x="1184094" y="3961314"/>
              <a:ext cx="49946" cy="231186"/>
            </a:xfrm>
            <a:custGeom>
              <a:avLst/>
              <a:gdLst/>
              <a:ahLst/>
              <a:cxnLst/>
              <a:rect l="l" t="t" r="r" b="b"/>
              <a:pathLst>
                <a:path w="423" h="1958" extrusionOk="0">
                  <a:moveTo>
                    <a:pt x="1" y="1"/>
                  </a:moveTo>
                  <a:lnTo>
                    <a:pt x="1" y="1958"/>
                  </a:lnTo>
                  <a:lnTo>
                    <a:pt x="423" y="1958"/>
                  </a:lnTo>
                  <a:lnTo>
                    <a:pt x="4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9"/>
            <p:cNvSpPr/>
            <p:nvPr/>
          </p:nvSpPr>
          <p:spPr>
            <a:xfrm>
              <a:off x="1120924"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9"/>
            <p:cNvSpPr/>
            <p:nvPr/>
          </p:nvSpPr>
          <p:spPr>
            <a:xfrm>
              <a:off x="1057873" y="3961314"/>
              <a:ext cx="50536" cy="231186"/>
            </a:xfrm>
            <a:custGeom>
              <a:avLst/>
              <a:gdLst/>
              <a:ahLst/>
              <a:cxnLst/>
              <a:rect l="l" t="t" r="r" b="b"/>
              <a:pathLst>
                <a:path w="428"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9"/>
            <p:cNvSpPr/>
            <p:nvPr/>
          </p:nvSpPr>
          <p:spPr>
            <a:xfrm>
              <a:off x="994703"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9"/>
            <p:cNvSpPr/>
            <p:nvPr/>
          </p:nvSpPr>
          <p:spPr>
            <a:xfrm>
              <a:off x="932242"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9"/>
            <p:cNvSpPr/>
            <p:nvPr/>
          </p:nvSpPr>
          <p:spPr>
            <a:xfrm>
              <a:off x="922560" y="4007362"/>
              <a:ext cx="396968" cy="16530"/>
            </a:xfrm>
            <a:custGeom>
              <a:avLst/>
              <a:gdLst/>
              <a:ahLst/>
              <a:cxnLst/>
              <a:rect l="l" t="t" r="r" b="b"/>
              <a:pathLst>
                <a:path w="3362" h="140" extrusionOk="0">
                  <a:moveTo>
                    <a:pt x="1" y="1"/>
                  </a:moveTo>
                  <a:lnTo>
                    <a:pt x="1" y="139"/>
                  </a:lnTo>
                  <a:lnTo>
                    <a:pt x="3361" y="139"/>
                  </a:lnTo>
                  <a:lnTo>
                    <a:pt x="33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9"/>
            <p:cNvSpPr/>
            <p:nvPr/>
          </p:nvSpPr>
          <p:spPr>
            <a:xfrm>
              <a:off x="922560" y="4121068"/>
              <a:ext cx="396968" cy="15704"/>
            </a:xfrm>
            <a:custGeom>
              <a:avLst/>
              <a:gdLst/>
              <a:ahLst/>
              <a:cxnLst/>
              <a:rect l="l" t="t" r="r" b="b"/>
              <a:pathLst>
                <a:path w="3362" h="133" extrusionOk="0">
                  <a:moveTo>
                    <a:pt x="1" y="1"/>
                  </a:moveTo>
                  <a:lnTo>
                    <a:pt x="1" y="133"/>
                  </a:lnTo>
                  <a:lnTo>
                    <a:pt x="3361" y="133"/>
                  </a:lnTo>
                  <a:lnTo>
                    <a:pt x="33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9"/>
            <p:cNvSpPr/>
            <p:nvPr/>
          </p:nvSpPr>
          <p:spPr>
            <a:xfrm>
              <a:off x="2266121"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9"/>
            <p:cNvSpPr/>
            <p:nvPr/>
          </p:nvSpPr>
          <p:spPr>
            <a:xfrm>
              <a:off x="2202952"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9"/>
            <p:cNvSpPr/>
            <p:nvPr/>
          </p:nvSpPr>
          <p:spPr>
            <a:xfrm>
              <a:off x="2140609" y="3961314"/>
              <a:ext cx="49828" cy="231186"/>
            </a:xfrm>
            <a:custGeom>
              <a:avLst/>
              <a:gdLst/>
              <a:ahLst/>
              <a:cxnLst/>
              <a:rect l="l" t="t" r="r" b="b"/>
              <a:pathLst>
                <a:path w="422" h="1958" extrusionOk="0">
                  <a:moveTo>
                    <a:pt x="0" y="1"/>
                  </a:moveTo>
                  <a:lnTo>
                    <a:pt x="0" y="1958"/>
                  </a:lnTo>
                  <a:lnTo>
                    <a:pt x="422" y="1958"/>
                  </a:lnTo>
                  <a:lnTo>
                    <a:pt x="4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9"/>
            <p:cNvSpPr/>
            <p:nvPr/>
          </p:nvSpPr>
          <p:spPr>
            <a:xfrm>
              <a:off x="2077440"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9"/>
            <p:cNvSpPr/>
            <p:nvPr/>
          </p:nvSpPr>
          <p:spPr>
            <a:xfrm>
              <a:off x="2014270"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9"/>
            <p:cNvSpPr/>
            <p:nvPr/>
          </p:nvSpPr>
          <p:spPr>
            <a:xfrm>
              <a:off x="1951809"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9"/>
            <p:cNvSpPr/>
            <p:nvPr/>
          </p:nvSpPr>
          <p:spPr>
            <a:xfrm>
              <a:off x="1942127" y="4007362"/>
              <a:ext cx="396260" cy="16530"/>
            </a:xfrm>
            <a:custGeom>
              <a:avLst/>
              <a:gdLst/>
              <a:ahLst/>
              <a:cxnLst/>
              <a:rect l="l" t="t" r="r" b="b"/>
              <a:pathLst>
                <a:path w="3356" h="140" extrusionOk="0">
                  <a:moveTo>
                    <a:pt x="1" y="1"/>
                  </a:moveTo>
                  <a:lnTo>
                    <a:pt x="1" y="139"/>
                  </a:lnTo>
                  <a:lnTo>
                    <a:pt x="3355" y="139"/>
                  </a:lnTo>
                  <a:lnTo>
                    <a:pt x="3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9"/>
            <p:cNvSpPr/>
            <p:nvPr/>
          </p:nvSpPr>
          <p:spPr>
            <a:xfrm>
              <a:off x="1942127" y="4121068"/>
              <a:ext cx="396260" cy="15704"/>
            </a:xfrm>
            <a:custGeom>
              <a:avLst/>
              <a:gdLst/>
              <a:ahLst/>
              <a:cxnLst/>
              <a:rect l="l" t="t" r="r" b="b"/>
              <a:pathLst>
                <a:path w="3356" h="133" extrusionOk="0">
                  <a:moveTo>
                    <a:pt x="1" y="1"/>
                  </a:moveTo>
                  <a:lnTo>
                    <a:pt x="1" y="133"/>
                  </a:lnTo>
                  <a:lnTo>
                    <a:pt x="3355" y="133"/>
                  </a:lnTo>
                  <a:lnTo>
                    <a:pt x="3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9"/>
            <p:cNvSpPr/>
            <p:nvPr/>
          </p:nvSpPr>
          <p:spPr>
            <a:xfrm>
              <a:off x="1468769" y="3965800"/>
              <a:ext cx="302626" cy="499447"/>
            </a:xfrm>
            <a:custGeom>
              <a:avLst/>
              <a:gdLst/>
              <a:ahLst/>
              <a:cxnLst/>
              <a:rect l="l" t="t" r="r" b="b"/>
              <a:pathLst>
                <a:path w="2563" h="4230" extrusionOk="0">
                  <a:moveTo>
                    <a:pt x="0" y="0"/>
                  </a:moveTo>
                  <a:lnTo>
                    <a:pt x="0" y="4230"/>
                  </a:lnTo>
                  <a:lnTo>
                    <a:pt x="2562" y="4230"/>
                  </a:lnTo>
                  <a:lnTo>
                    <a:pt x="2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9"/>
            <p:cNvSpPr/>
            <p:nvPr/>
          </p:nvSpPr>
          <p:spPr>
            <a:xfrm>
              <a:off x="1425672" y="4004411"/>
              <a:ext cx="368748" cy="15704"/>
            </a:xfrm>
            <a:custGeom>
              <a:avLst/>
              <a:gdLst/>
              <a:ahLst/>
              <a:cxnLst/>
              <a:rect l="l" t="t" r="r" b="b"/>
              <a:pathLst>
                <a:path w="3123" h="133" extrusionOk="0">
                  <a:moveTo>
                    <a:pt x="0" y="1"/>
                  </a:moveTo>
                  <a:lnTo>
                    <a:pt x="0" y="133"/>
                  </a:lnTo>
                  <a:lnTo>
                    <a:pt x="3122" y="133"/>
                  </a:lnTo>
                  <a:lnTo>
                    <a:pt x="31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9"/>
            <p:cNvSpPr/>
            <p:nvPr/>
          </p:nvSpPr>
          <p:spPr>
            <a:xfrm>
              <a:off x="1486599" y="3941949"/>
              <a:ext cx="11217" cy="69309"/>
            </a:xfrm>
            <a:custGeom>
              <a:avLst/>
              <a:gdLst/>
              <a:ahLst/>
              <a:cxnLst/>
              <a:rect l="l" t="t" r="r" b="b"/>
              <a:pathLst>
                <a:path w="95" h="587" extrusionOk="0">
                  <a:moveTo>
                    <a:pt x="1" y="1"/>
                  </a:moveTo>
                  <a:lnTo>
                    <a:pt x="1"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9"/>
            <p:cNvSpPr/>
            <p:nvPr/>
          </p:nvSpPr>
          <p:spPr>
            <a:xfrm>
              <a:off x="1528987" y="3941949"/>
              <a:ext cx="11217" cy="69309"/>
            </a:xfrm>
            <a:custGeom>
              <a:avLst/>
              <a:gdLst/>
              <a:ahLst/>
              <a:cxnLst/>
              <a:rect l="l" t="t" r="r" b="b"/>
              <a:pathLst>
                <a:path w="95" h="587" extrusionOk="0">
                  <a:moveTo>
                    <a:pt x="0" y="1"/>
                  </a:moveTo>
                  <a:lnTo>
                    <a:pt x="0"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9"/>
            <p:cNvSpPr/>
            <p:nvPr/>
          </p:nvSpPr>
          <p:spPr>
            <a:xfrm>
              <a:off x="1571375" y="3941949"/>
              <a:ext cx="11217" cy="69309"/>
            </a:xfrm>
            <a:custGeom>
              <a:avLst/>
              <a:gdLst/>
              <a:ahLst/>
              <a:cxnLst/>
              <a:rect l="l" t="t" r="r" b="b"/>
              <a:pathLst>
                <a:path w="95" h="587" extrusionOk="0">
                  <a:moveTo>
                    <a:pt x="0" y="1"/>
                  </a:moveTo>
                  <a:lnTo>
                    <a:pt x="0" y="586"/>
                  </a:lnTo>
                  <a:lnTo>
                    <a:pt x="94" y="586"/>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9"/>
            <p:cNvSpPr/>
            <p:nvPr/>
          </p:nvSpPr>
          <p:spPr>
            <a:xfrm>
              <a:off x="1613646" y="3941949"/>
              <a:ext cx="11335" cy="69309"/>
            </a:xfrm>
            <a:custGeom>
              <a:avLst/>
              <a:gdLst/>
              <a:ahLst/>
              <a:cxnLst/>
              <a:rect l="l" t="t" r="r" b="b"/>
              <a:pathLst>
                <a:path w="96" h="587" extrusionOk="0">
                  <a:moveTo>
                    <a:pt x="1" y="1"/>
                  </a:moveTo>
                  <a:lnTo>
                    <a:pt x="1"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9"/>
            <p:cNvSpPr/>
            <p:nvPr/>
          </p:nvSpPr>
          <p:spPr>
            <a:xfrm>
              <a:off x="1656743" y="3941949"/>
              <a:ext cx="10509" cy="69309"/>
            </a:xfrm>
            <a:custGeom>
              <a:avLst/>
              <a:gdLst/>
              <a:ahLst/>
              <a:cxnLst/>
              <a:rect l="l" t="t" r="r" b="b"/>
              <a:pathLst>
                <a:path w="89" h="587" extrusionOk="0">
                  <a:moveTo>
                    <a:pt x="1" y="1"/>
                  </a:moveTo>
                  <a:lnTo>
                    <a:pt x="1" y="586"/>
                  </a:lnTo>
                  <a:lnTo>
                    <a:pt x="89" y="586"/>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9"/>
            <p:cNvSpPr/>
            <p:nvPr/>
          </p:nvSpPr>
          <p:spPr>
            <a:xfrm>
              <a:off x="1699131" y="3941949"/>
              <a:ext cx="10509" cy="69309"/>
            </a:xfrm>
            <a:custGeom>
              <a:avLst/>
              <a:gdLst/>
              <a:ahLst/>
              <a:cxnLst/>
              <a:rect l="l" t="t" r="r" b="b"/>
              <a:pathLst>
                <a:path w="89" h="587" extrusionOk="0">
                  <a:moveTo>
                    <a:pt x="1" y="1"/>
                  </a:moveTo>
                  <a:lnTo>
                    <a:pt x="1" y="586"/>
                  </a:lnTo>
                  <a:lnTo>
                    <a:pt x="89" y="586"/>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9"/>
            <p:cNvSpPr/>
            <p:nvPr/>
          </p:nvSpPr>
          <p:spPr>
            <a:xfrm>
              <a:off x="1741520" y="3941949"/>
              <a:ext cx="11217" cy="69309"/>
            </a:xfrm>
            <a:custGeom>
              <a:avLst/>
              <a:gdLst/>
              <a:ahLst/>
              <a:cxnLst/>
              <a:rect l="l" t="t" r="r" b="b"/>
              <a:pathLst>
                <a:path w="95" h="587" extrusionOk="0">
                  <a:moveTo>
                    <a:pt x="0" y="1"/>
                  </a:moveTo>
                  <a:lnTo>
                    <a:pt x="0"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9"/>
            <p:cNvSpPr/>
            <p:nvPr/>
          </p:nvSpPr>
          <p:spPr>
            <a:xfrm>
              <a:off x="7452393" y="4561720"/>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9"/>
            <p:cNvSpPr/>
            <p:nvPr/>
          </p:nvSpPr>
          <p:spPr>
            <a:xfrm>
              <a:off x="7431612" y="4592183"/>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9"/>
            <p:cNvSpPr/>
            <p:nvPr/>
          </p:nvSpPr>
          <p:spPr>
            <a:xfrm>
              <a:off x="7395953" y="4622646"/>
              <a:ext cx="294361" cy="19482"/>
            </a:xfrm>
            <a:custGeom>
              <a:avLst/>
              <a:gdLst/>
              <a:ahLst/>
              <a:cxnLst/>
              <a:rect l="l" t="t" r="r" b="b"/>
              <a:pathLst>
                <a:path w="2493"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9"/>
            <p:cNvSpPr/>
            <p:nvPr/>
          </p:nvSpPr>
          <p:spPr>
            <a:xfrm>
              <a:off x="7375172" y="4653227"/>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9"/>
            <p:cNvSpPr/>
            <p:nvPr/>
          </p:nvSpPr>
          <p:spPr>
            <a:xfrm>
              <a:off x="7355100" y="4683690"/>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9"/>
            <p:cNvSpPr/>
            <p:nvPr/>
          </p:nvSpPr>
          <p:spPr>
            <a:xfrm>
              <a:off x="7334319" y="4713327"/>
              <a:ext cx="294361" cy="19482"/>
            </a:xfrm>
            <a:custGeom>
              <a:avLst/>
              <a:gdLst/>
              <a:ahLst/>
              <a:cxnLst/>
              <a:rect l="l" t="t" r="r" b="b"/>
              <a:pathLst>
                <a:path w="2493" h="165" extrusionOk="0">
                  <a:moveTo>
                    <a:pt x="0" y="1"/>
                  </a:moveTo>
                  <a:lnTo>
                    <a:pt x="0"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9"/>
            <p:cNvSpPr/>
            <p:nvPr/>
          </p:nvSpPr>
          <p:spPr>
            <a:xfrm>
              <a:off x="7298661" y="4743790"/>
              <a:ext cx="294361" cy="19482"/>
            </a:xfrm>
            <a:custGeom>
              <a:avLst/>
              <a:gdLst/>
              <a:ahLst/>
              <a:cxnLst/>
              <a:rect l="l" t="t" r="r" b="b"/>
              <a:pathLst>
                <a:path w="2493" h="165" extrusionOk="0">
                  <a:moveTo>
                    <a:pt x="0" y="1"/>
                  </a:moveTo>
                  <a:lnTo>
                    <a:pt x="0" y="165"/>
                  </a:lnTo>
                  <a:lnTo>
                    <a:pt x="2492" y="165"/>
                  </a:lnTo>
                  <a:lnTo>
                    <a:pt x="24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9"/>
            <p:cNvSpPr/>
            <p:nvPr/>
          </p:nvSpPr>
          <p:spPr>
            <a:xfrm>
              <a:off x="7423465" y="5017250"/>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9"/>
            <p:cNvSpPr/>
            <p:nvPr/>
          </p:nvSpPr>
          <p:spPr>
            <a:xfrm>
              <a:off x="7401857" y="5047831"/>
              <a:ext cx="294479" cy="19364"/>
            </a:xfrm>
            <a:custGeom>
              <a:avLst/>
              <a:gdLst/>
              <a:ahLst/>
              <a:cxnLst/>
              <a:rect l="l" t="t" r="r" b="b"/>
              <a:pathLst>
                <a:path w="2494" h="164" extrusionOk="0">
                  <a:moveTo>
                    <a:pt x="1" y="0"/>
                  </a:moveTo>
                  <a:lnTo>
                    <a:pt x="1" y="164"/>
                  </a:lnTo>
                  <a:lnTo>
                    <a:pt x="2493" y="164"/>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9"/>
            <p:cNvSpPr/>
            <p:nvPr/>
          </p:nvSpPr>
          <p:spPr>
            <a:xfrm>
              <a:off x="7367025" y="5078294"/>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9"/>
            <p:cNvSpPr/>
            <p:nvPr/>
          </p:nvSpPr>
          <p:spPr>
            <a:xfrm>
              <a:off x="7346126" y="5107930"/>
              <a:ext cx="293653" cy="19482"/>
            </a:xfrm>
            <a:custGeom>
              <a:avLst/>
              <a:gdLst/>
              <a:ahLst/>
              <a:cxnLst/>
              <a:rect l="l" t="t" r="r" b="b"/>
              <a:pathLst>
                <a:path w="2487" h="165" extrusionOk="0">
                  <a:moveTo>
                    <a:pt x="1" y="1"/>
                  </a:moveTo>
                  <a:lnTo>
                    <a:pt x="1" y="164"/>
                  </a:lnTo>
                  <a:lnTo>
                    <a:pt x="2487" y="164"/>
                  </a:lnTo>
                  <a:lnTo>
                    <a:pt x="24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9"/>
            <p:cNvSpPr/>
            <p:nvPr/>
          </p:nvSpPr>
          <p:spPr>
            <a:xfrm>
              <a:off x="7325345" y="5138393"/>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9"/>
            <p:cNvSpPr/>
            <p:nvPr/>
          </p:nvSpPr>
          <p:spPr>
            <a:xfrm>
              <a:off x="7304564" y="5168857"/>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9"/>
            <p:cNvSpPr/>
            <p:nvPr/>
          </p:nvSpPr>
          <p:spPr>
            <a:xfrm>
              <a:off x="7268906" y="5199320"/>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9"/>
            <p:cNvSpPr/>
            <p:nvPr/>
          </p:nvSpPr>
          <p:spPr>
            <a:xfrm>
              <a:off x="7248125" y="5229783"/>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9"/>
            <p:cNvSpPr/>
            <p:nvPr/>
          </p:nvSpPr>
          <p:spPr>
            <a:xfrm>
              <a:off x="7227226" y="5260364"/>
              <a:ext cx="294479" cy="18655"/>
            </a:xfrm>
            <a:custGeom>
              <a:avLst/>
              <a:gdLst/>
              <a:ahLst/>
              <a:cxnLst/>
              <a:rect l="l" t="t" r="r" b="b"/>
              <a:pathLst>
                <a:path w="2494" h="158" extrusionOk="0">
                  <a:moveTo>
                    <a:pt x="1" y="0"/>
                  </a:moveTo>
                  <a:lnTo>
                    <a:pt x="1"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9"/>
            <p:cNvSpPr/>
            <p:nvPr/>
          </p:nvSpPr>
          <p:spPr>
            <a:xfrm>
              <a:off x="7191568" y="5290000"/>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9"/>
            <p:cNvSpPr/>
            <p:nvPr/>
          </p:nvSpPr>
          <p:spPr>
            <a:xfrm>
              <a:off x="7339514" y="4804716"/>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9"/>
            <p:cNvSpPr/>
            <p:nvPr/>
          </p:nvSpPr>
          <p:spPr>
            <a:xfrm>
              <a:off x="7360295" y="4835297"/>
              <a:ext cx="294361" cy="19364"/>
            </a:xfrm>
            <a:custGeom>
              <a:avLst/>
              <a:gdLst/>
              <a:ahLst/>
              <a:cxnLst/>
              <a:rect l="l" t="t" r="r" b="b"/>
              <a:pathLst>
                <a:path w="2493" h="164" extrusionOk="0">
                  <a:moveTo>
                    <a:pt x="1" y="0"/>
                  </a:moveTo>
                  <a:lnTo>
                    <a:pt x="1" y="164"/>
                  </a:lnTo>
                  <a:lnTo>
                    <a:pt x="2493" y="164"/>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9"/>
            <p:cNvSpPr/>
            <p:nvPr/>
          </p:nvSpPr>
          <p:spPr>
            <a:xfrm>
              <a:off x="7395953" y="4865761"/>
              <a:ext cx="294361" cy="18655"/>
            </a:xfrm>
            <a:custGeom>
              <a:avLst/>
              <a:gdLst/>
              <a:ahLst/>
              <a:cxnLst/>
              <a:rect l="l" t="t" r="r" b="b"/>
              <a:pathLst>
                <a:path w="2493" h="158" extrusionOk="0">
                  <a:moveTo>
                    <a:pt x="1" y="0"/>
                  </a:moveTo>
                  <a:lnTo>
                    <a:pt x="1"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9"/>
            <p:cNvSpPr/>
            <p:nvPr/>
          </p:nvSpPr>
          <p:spPr>
            <a:xfrm>
              <a:off x="7416734" y="4895397"/>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9"/>
            <p:cNvSpPr/>
            <p:nvPr/>
          </p:nvSpPr>
          <p:spPr>
            <a:xfrm>
              <a:off x="7436807" y="4925860"/>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9"/>
            <p:cNvSpPr/>
            <p:nvPr/>
          </p:nvSpPr>
          <p:spPr>
            <a:xfrm>
              <a:off x="7457706" y="4956323"/>
              <a:ext cx="294361" cy="19482"/>
            </a:xfrm>
            <a:custGeom>
              <a:avLst/>
              <a:gdLst/>
              <a:ahLst/>
              <a:cxnLst/>
              <a:rect l="l" t="t" r="r" b="b"/>
              <a:pathLst>
                <a:path w="2493" h="165" extrusionOk="0">
                  <a:moveTo>
                    <a:pt x="0" y="1"/>
                  </a:moveTo>
                  <a:lnTo>
                    <a:pt x="0" y="165"/>
                  </a:lnTo>
                  <a:lnTo>
                    <a:pt x="2492" y="165"/>
                  </a:lnTo>
                  <a:lnTo>
                    <a:pt x="24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9"/>
            <p:cNvSpPr/>
            <p:nvPr/>
          </p:nvSpPr>
          <p:spPr>
            <a:xfrm>
              <a:off x="7444246" y="4986786"/>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9"/>
            <p:cNvSpPr/>
            <p:nvPr/>
          </p:nvSpPr>
          <p:spPr>
            <a:xfrm>
              <a:off x="7312003" y="4774253"/>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9"/>
            <p:cNvSpPr/>
            <p:nvPr/>
          </p:nvSpPr>
          <p:spPr>
            <a:xfrm>
              <a:off x="786269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9"/>
            <p:cNvSpPr/>
            <p:nvPr/>
          </p:nvSpPr>
          <p:spPr>
            <a:xfrm>
              <a:off x="7915360" y="4104774"/>
              <a:ext cx="41799" cy="192576"/>
            </a:xfrm>
            <a:custGeom>
              <a:avLst/>
              <a:gdLst/>
              <a:ahLst/>
              <a:cxnLst/>
              <a:rect l="l" t="t" r="r" b="b"/>
              <a:pathLst>
                <a:path w="354" h="1631" extrusionOk="0">
                  <a:moveTo>
                    <a:pt x="1" y="0"/>
                  </a:moveTo>
                  <a:lnTo>
                    <a:pt x="1"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9"/>
            <p:cNvSpPr/>
            <p:nvPr/>
          </p:nvSpPr>
          <p:spPr>
            <a:xfrm>
              <a:off x="7967430" y="4104774"/>
              <a:ext cx="42507" cy="192576"/>
            </a:xfrm>
            <a:custGeom>
              <a:avLst/>
              <a:gdLst/>
              <a:ahLst/>
              <a:cxnLst/>
              <a:rect l="l" t="t" r="r" b="b"/>
              <a:pathLst>
                <a:path w="360" h="1631" extrusionOk="0">
                  <a:moveTo>
                    <a:pt x="1" y="0"/>
                  </a:moveTo>
                  <a:lnTo>
                    <a:pt x="1" y="1630"/>
                  </a:lnTo>
                  <a:lnTo>
                    <a:pt x="359" y="1630"/>
                  </a:lnTo>
                  <a:lnTo>
                    <a:pt x="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9"/>
            <p:cNvSpPr/>
            <p:nvPr/>
          </p:nvSpPr>
          <p:spPr>
            <a:xfrm>
              <a:off x="802020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9"/>
            <p:cNvSpPr/>
            <p:nvPr/>
          </p:nvSpPr>
          <p:spPr>
            <a:xfrm>
              <a:off x="8072988"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9"/>
            <p:cNvSpPr/>
            <p:nvPr/>
          </p:nvSpPr>
          <p:spPr>
            <a:xfrm>
              <a:off x="8124941" y="4104774"/>
              <a:ext cx="42507" cy="192576"/>
            </a:xfrm>
            <a:custGeom>
              <a:avLst/>
              <a:gdLst/>
              <a:ahLst/>
              <a:cxnLst/>
              <a:rect l="l" t="t" r="r" b="b"/>
              <a:pathLst>
                <a:path w="360" h="1631" extrusionOk="0">
                  <a:moveTo>
                    <a:pt x="1" y="0"/>
                  </a:moveTo>
                  <a:lnTo>
                    <a:pt x="1" y="1630"/>
                  </a:lnTo>
                  <a:lnTo>
                    <a:pt x="360" y="1630"/>
                  </a:lnTo>
                  <a:lnTo>
                    <a:pt x="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9"/>
            <p:cNvSpPr/>
            <p:nvPr/>
          </p:nvSpPr>
          <p:spPr>
            <a:xfrm>
              <a:off x="7844043" y="4143384"/>
              <a:ext cx="330846" cy="13460"/>
            </a:xfrm>
            <a:custGeom>
              <a:avLst/>
              <a:gdLst/>
              <a:ahLst/>
              <a:cxnLst/>
              <a:rect l="l" t="t" r="r" b="b"/>
              <a:pathLst>
                <a:path w="2802" h="114" extrusionOk="0">
                  <a:moveTo>
                    <a:pt x="1" y="1"/>
                  </a:moveTo>
                  <a:lnTo>
                    <a:pt x="1" y="114"/>
                  </a:lnTo>
                  <a:lnTo>
                    <a:pt x="2802" y="114"/>
                  </a:lnTo>
                  <a:lnTo>
                    <a:pt x="2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9"/>
            <p:cNvSpPr/>
            <p:nvPr/>
          </p:nvSpPr>
          <p:spPr>
            <a:xfrm>
              <a:off x="7844043" y="4237725"/>
              <a:ext cx="330846" cy="13578"/>
            </a:xfrm>
            <a:custGeom>
              <a:avLst/>
              <a:gdLst/>
              <a:ahLst/>
              <a:cxnLst/>
              <a:rect l="l" t="t" r="r" b="b"/>
              <a:pathLst>
                <a:path w="2802" h="115" extrusionOk="0">
                  <a:moveTo>
                    <a:pt x="1" y="1"/>
                  </a:moveTo>
                  <a:lnTo>
                    <a:pt x="1" y="114"/>
                  </a:lnTo>
                  <a:lnTo>
                    <a:pt x="2802" y="114"/>
                  </a:lnTo>
                  <a:lnTo>
                    <a:pt x="2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9"/>
            <p:cNvSpPr/>
            <p:nvPr/>
          </p:nvSpPr>
          <p:spPr>
            <a:xfrm>
              <a:off x="7012568" y="4104774"/>
              <a:ext cx="41680" cy="192576"/>
            </a:xfrm>
            <a:custGeom>
              <a:avLst/>
              <a:gdLst/>
              <a:ahLst/>
              <a:cxnLst/>
              <a:rect l="l" t="t" r="r" b="b"/>
              <a:pathLst>
                <a:path w="353" h="1631" extrusionOk="0">
                  <a:moveTo>
                    <a:pt x="0" y="0"/>
                  </a:moveTo>
                  <a:lnTo>
                    <a:pt x="0" y="1630"/>
                  </a:lnTo>
                  <a:lnTo>
                    <a:pt x="352" y="1630"/>
                  </a:lnTo>
                  <a:lnTo>
                    <a:pt x="3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9"/>
            <p:cNvSpPr/>
            <p:nvPr/>
          </p:nvSpPr>
          <p:spPr>
            <a:xfrm>
              <a:off x="7064520" y="4104774"/>
              <a:ext cx="42507" cy="192576"/>
            </a:xfrm>
            <a:custGeom>
              <a:avLst/>
              <a:gdLst/>
              <a:ahLst/>
              <a:cxnLst/>
              <a:rect l="l" t="t" r="r" b="b"/>
              <a:pathLst>
                <a:path w="360" h="1631" extrusionOk="0">
                  <a:moveTo>
                    <a:pt x="1" y="0"/>
                  </a:moveTo>
                  <a:lnTo>
                    <a:pt x="1" y="1630"/>
                  </a:lnTo>
                  <a:lnTo>
                    <a:pt x="359" y="1630"/>
                  </a:lnTo>
                  <a:lnTo>
                    <a:pt x="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9"/>
            <p:cNvSpPr/>
            <p:nvPr/>
          </p:nvSpPr>
          <p:spPr>
            <a:xfrm>
              <a:off x="711729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9"/>
            <p:cNvSpPr/>
            <p:nvPr/>
          </p:nvSpPr>
          <p:spPr>
            <a:xfrm>
              <a:off x="7170078"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9"/>
            <p:cNvSpPr/>
            <p:nvPr/>
          </p:nvSpPr>
          <p:spPr>
            <a:xfrm>
              <a:off x="7222031" y="4104774"/>
              <a:ext cx="42507" cy="192576"/>
            </a:xfrm>
            <a:custGeom>
              <a:avLst/>
              <a:gdLst/>
              <a:ahLst/>
              <a:cxnLst/>
              <a:rect l="l" t="t" r="r" b="b"/>
              <a:pathLst>
                <a:path w="360" h="1631" extrusionOk="0">
                  <a:moveTo>
                    <a:pt x="1" y="0"/>
                  </a:moveTo>
                  <a:lnTo>
                    <a:pt x="1" y="1630"/>
                  </a:lnTo>
                  <a:lnTo>
                    <a:pt x="360" y="1630"/>
                  </a:lnTo>
                  <a:lnTo>
                    <a:pt x="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9"/>
            <p:cNvSpPr/>
            <p:nvPr/>
          </p:nvSpPr>
          <p:spPr>
            <a:xfrm>
              <a:off x="7274810" y="4104774"/>
              <a:ext cx="41799" cy="192576"/>
            </a:xfrm>
            <a:custGeom>
              <a:avLst/>
              <a:gdLst/>
              <a:ahLst/>
              <a:cxnLst/>
              <a:rect l="l" t="t" r="r" b="b"/>
              <a:pathLst>
                <a:path w="354" h="1631" extrusionOk="0">
                  <a:moveTo>
                    <a:pt x="1" y="0"/>
                  </a:moveTo>
                  <a:lnTo>
                    <a:pt x="1"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9"/>
            <p:cNvSpPr/>
            <p:nvPr/>
          </p:nvSpPr>
          <p:spPr>
            <a:xfrm>
              <a:off x="6993912" y="4143384"/>
              <a:ext cx="330846" cy="13460"/>
            </a:xfrm>
            <a:custGeom>
              <a:avLst/>
              <a:gdLst/>
              <a:ahLst/>
              <a:cxnLst/>
              <a:rect l="l" t="t" r="r" b="b"/>
              <a:pathLst>
                <a:path w="2802" h="114" extrusionOk="0">
                  <a:moveTo>
                    <a:pt x="1" y="1"/>
                  </a:moveTo>
                  <a:lnTo>
                    <a:pt x="1" y="114"/>
                  </a:lnTo>
                  <a:lnTo>
                    <a:pt x="2801" y="114"/>
                  </a:lnTo>
                  <a:lnTo>
                    <a:pt x="28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9"/>
            <p:cNvSpPr/>
            <p:nvPr/>
          </p:nvSpPr>
          <p:spPr>
            <a:xfrm>
              <a:off x="6993912" y="4237725"/>
              <a:ext cx="330846" cy="13578"/>
            </a:xfrm>
            <a:custGeom>
              <a:avLst/>
              <a:gdLst/>
              <a:ahLst/>
              <a:cxnLst/>
              <a:rect l="l" t="t" r="r" b="b"/>
              <a:pathLst>
                <a:path w="2802" h="115" extrusionOk="0">
                  <a:moveTo>
                    <a:pt x="1" y="1"/>
                  </a:moveTo>
                  <a:lnTo>
                    <a:pt x="1" y="114"/>
                  </a:lnTo>
                  <a:lnTo>
                    <a:pt x="2801" y="114"/>
                  </a:lnTo>
                  <a:lnTo>
                    <a:pt x="28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9"/>
            <p:cNvSpPr/>
            <p:nvPr/>
          </p:nvSpPr>
          <p:spPr>
            <a:xfrm>
              <a:off x="7467270" y="4108434"/>
              <a:ext cx="252090" cy="416324"/>
            </a:xfrm>
            <a:custGeom>
              <a:avLst/>
              <a:gdLst/>
              <a:ahLst/>
              <a:cxnLst/>
              <a:rect l="l" t="t" r="r" b="b"/>
              <a:pathLst>
                <a:path w="2135" h="3526" extrusionOk="0">
                  <a:moveTo>
                    <a:pt x="1" y="1"/>
                  </a:moveTo>
                  <a:lnTo>
                    <a:pt x="1" y="3525"/>
                  </a:lnTo>
                  <a:lnTo>
                    <a:pt x="2134" y="3525"/>
                  </a:lnTo>
                  <a:lnTo>
                    <a:pt x="21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9"/>
            <p:cNvSpPr/>
            <p:nvPr/>
          </p:nvSpPr>
          <p:spPr>
            <a:xfrm>
              <a:off x="7448024" y="4141140"/>
              <a:ext cx="306995" cy="12752"/>
            </a:xfrm>
            <a:custGeom>
              <a:avLst/>
              <a:gdLst/>
              <a:ahLst/>
              <a:cxnLst/>
              <a:rect l="l" t="t" r="r" b="b"/>
              <a:pathLst>
                <a:path w="2600" h="108" extrusionOk="0">
                  <a:moveTo>
                    <a:pt x="0" y="1"/>
                  </a:moveTo>
                  <a:lnTo>
                    <a:pt x="0" y="108"/>
                  </a:lnTo>
                  <a:lnTo>
                    <a:pt x="2600" y="108"/>
                  </a:lnTo>
                  <a:lnTo>
                    <a:pt x="2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9"/>
            <p:cNvSpPr/>
            <p:nvPr/>
          </p:nvSpPr>
          <p:spPr>
            <a:xfrm>
              <a:off x="7695507"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9"/>
            <p:cNvSpPr/>
            <p:nvPr/>
          </p:nvSpPr>
          <p:spPr>
            <a:xfrm>
              <a:off x="7659730" y="4089188"/>
              <a:ext cx="9092" cy="57265"/>
            </a:xfrm>
            <a:custGeom>
              <a:avLst/>
              <a:gdLst/>
              <a:ahLst/>
              <a:cxnLst/>
              <a:rect l="l" t="t" r="r" b="b"/>
              <a:pathLst>
                <a:path w="77" h="485" extrusionOk="0">
                  <a:moveTo>
                    <a:pt x="1" y="0"/>
                  </a:moveTo>
                  <a:lnTo>
                    <a:pt x="1"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9"/>
            <p:cNvSpPr/>
            <p:nvPr/>
          </p:nvSpPr>
          <p:spPr>
            <a:xfrm>
              <a:off x="7624898"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9"/>
            <p:cNvSpPr/>
            <p:nvPr/>
          </p:nvSpPr>
          <p:spPr>
            <a:xfrm>
              <a:off x="7589240"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9"/>
            <p:cNvSpPr/>
            <p:nvPr/>
          </p:nvSpPr>
          <p:spPr>
            <a:xfrm>
              <a:off x="7553464" y="4089188"/>
              <a:ext cx="9800" cy="57265"/>
            </a:xfrm>
            <a:custGeom>
              <a:avLst/>
              <a:gdLst/>
              <a:ahLst/>
              <a:cxnLst/>
              <a:rect l="l" t="t" r="r" b="b"/>
              <a:pathLst>
                <a:path w="83" h="485" extrusionOk="0">
                  <a:moveTo>
                    <a:pt x="1" y="0"/>
                  </a:moveTo>
                  <a:lnTo>
                    <a:pt x="1" y="485"/>
                  </a:lnTo>
                  <a:lnTo>
                    <a:pt x="83" y="485"/>
                  </a:lnTo>
                  <a:lnTo>
                    <a:pt x="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9"/>
            <p:cNvSpPr/>
            <p:nvPr/>
          </p:nvSpPr>
          <p:spPr>
            <a:xfrm>
              <a:off x="7518632"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9"/>
            <p:cNvSpPr/>
            <p:nvPr/>
          </p:nvSpPr>
          <p:spPr>
            <a:xfrm>
              <a:off x="7482856" y="4089188"/>
              <a:ext cx="9092" cy="57265"/>
            </a:xfrm>
            <a:custGeom>
              <a:avLst/>
              <a:gdLst/>
              <a:ahLst/>
              <a:cxnLst/>
              <a:rect l="l" t="t" r="r" b="b"/>
              <a:pathLst>
                <a:path w="77" h="485" extrusionOk="0">
                  <a:moveTo>
                    <a:pt x="1" y="0"/>
                  </a:moveTo>
                  <a:lnTo>
                    <a:pt x="1" y="485"/>
                  </a:lnTo>
                  <a:lnTo>
                    <a:pt x="77" y="485"/>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88" name="Google Shape;188;p9"/>
          <p:cNvPicPr preferRelativeResize="0"/>
          <p:nvPr/>
        </p:nvPicPr>
        <p:blipFill>
          <a:blip r:embed="rId2">
            <a:alphaModFix/>
          </a:blip>
          <a:stretch>
            <a:fillRect/>
          </a:stretch>
        </p:blipFill>
        <p:spPr>
          <a:xfrm>
            <a:off x="-2137167" y="2633134"/>
            <a:ext cx="17411133" cy="5421233"/>
          </a:xfrm>
          <a:prstGeom prst="rect">
            <a:avLst/>
          </a:prstGeom>
          <a:noFill/>
          <a:ln>
            <a:noFill/>
          </a:ln>
        </p:spPr>
      </p:pic>
      <p:sp>
        <p:nvSpPr>
          <p:cNvPr id="189" name="Google Shape;189;p9"/>
          <p:cNvSpPr/>
          <p:nvPr/>
        </p:nvSpPr>
        <p:spPr>
          <a:xfrm flipH="1">
            <a:off x="-811600" y="6075501"/>
            <a:ext cx="13039499" cy="1742244"/>
          </a:xfrm>
          <a:custGeom>
            <a:avLst/>
            <a:gdLst/>
            <a:ahLst/>
            <a:cxnLst/>
            <a:rect l="l" t="t" r="r" b="b"/>
            <a:pathLst>
              <a:path w="61669" h="12570" extrusionOk="0">
                <a:moveTo>
                  <a:pt x="41732" y="1"/>
                </a:moveTo>
                <a:cubicBezTo>
                  <a:pt x="41620" y="136"/>
                  <a:pt x="41560" y="256"/>
                  <a:pt x="41395" y="323"/>
                </a:cubicBezTo>
                <a:lnTo>
                  <a:pt x="41388" y="293"/>
                </a:lnTo>
                <a:cubicBezTo>
                  <a:pt x="41268" y="331"/>
                  <a:pt x="41148" y="383"/>
                  <a:pt x="41028" y="443"/>
                </a:cubicBezTo>
                <a:cubicBezTo>
                  <a:pt x="40885" y="540"/>
                  <a:pt x="40766" y="675"/>
                  <a:pt x="40683" y="833"/>
                </a:cubicBezTo>
                <a:cubicBezTo>
                  <a:pt x="40601" y="968"/>
                  <a:pt x="40548" y="1118"/>
                  <a:pt x="40421" y="1223"/>
                </a:cubicBezTo>
                <a:cubicBezTo>
                  <a:pt x="40308" y="1320"/>
                  <a:pt x="40173" y="1402"/>
                  <a:pt x="40031" y="1462"/>
                </a:cubicBezTo>
                <a:cubicBezTo>
                  <a:pt x="39999" y="1472"/>
                  <a:pt x="39972" y="1477"/>
                  <a:pt x="39947" y="1477"/>
                </a:cubicBezTo>
                <a:cubicBezTo>
                  <a:pt x="39878" y="1477"/>
                  <a:pt x="39829" y="1441"/>
                  <a:pt x="39769" y="1380"/>
                </a:cubicBezTo>
                <a:cubicBezTo>
                  <a:pt x="39649" y="1260"/>
                  <a:pt x="39566" y="1140"/>
                  <a:pt x="39394" y="1088"/>
                </a:cubicBezTo>
                <a:cubicBezTo>
                  <a:pt x="39352" y="1075"/>
                  <a:pt x="39308" y="1069"/>
                  <a:pt x="39265" y="1069"/>
                </a:cubicBezTo>
                <a:cubicBezTo>
                  <a:pt x="39179" y="1069"/>
                  <a:pt x="39094" y="1093"/>
                  <a:pt x="39019" y="1133"/>
                </a:cubicBezTo>
                <a:cubicBezTo>
                  <a:pt x="38929" y="1185"/>
                  <a:pt x="38944" y="1208"/>
                  <a:pt x="38959" y="1297"/>
                </a:cubicBezTo>
                <a:cubicBezTo>
                  <a:pt x="38974" y="1425"/>
                  <a:pt x="39072" y="1552"/>
                  <a:pt x="38959" y="1657"/>
                </a:cubicBezTo>
                <a:cubicBezTo>
                  <a:pt x="38839" y="1770"/>
                  <a:pt x="38660" y="1770"/>
                  <a:pt x="38547" y="1875"/>
                </a:cubicBezTo>
                <a:cubicBezTo>
                  <a:pt x="38442" y="1979"/>
                  <a:pt x="38412" y="2144"/>
                  <a:pt x="38262" y="2242"/>
                </a:cubicBezTo>
                <a:cubicBezTo>
                  <a:pt x="38037" y="2384"/>
                  <a:pt x="37828" y="2542"/>
                  <a:pt x="37603" y="2699"/>
                </a:cubicBezTo>
                <a:cubicBezTo>
                  <a:pt x="37385" y="2856"/>
                  <a:pt x="37191" y="3051"/>
                  <a:pt x="36973" y="3216"/>
                </a:cubicBezTo>
                <a:cubicBezTo>
                  <a:pt x="36899" y="3279"/>
                  <a:pt x="36819" y="3302"/>
                  <a:pt x="36734" y="3302"/>
                </a:cubicBezTo>
                <a:cubicBezTo>
                  <a:pt x="36657" y="3302"/>
                  <a:pt x="36576" y="3282"/>
                  <a:pt x="36493" y="3254"/>
                </a:cubicBezTo>
                <a:cubicBezTo>
                  <a:pt x="36431" y="3229"/>
                  <a:pt x="36388" y="3218"/>
                  <a:pt x="36350" y="3218"/>
                </a:cubicBezTo>
                <a:cubicBezTo>
                  <a:pt x="36284" y="3218"/>
                  <a:pt x="36237" y="3254"/>
                  <a:pt x="36141" y="3321"/>
                </a:cubicBezTo>
                <a:cubicBezTo>
                  <a:pt x="35984" y="3426"/>
                  <a:pt x="35871" y="3531"/>
                  <a:pt x="35722" y="3621"/>
                </a:cubicBezTo>
                <a:cubicBezTo>
                  <a:pt x="35614" y="3683"/>
                  <a:pt x="35502" y="3710"/>
                  <a:pt x="35389" y="3710"/>
                </a:cubicBezTo>
                <a:cubicBezTo>
                  <a:pt x="35258" y="3710"/>
                  <a:pt x="35127" y="3674"/>
                  <a:pt x="35002" y="3613"/>
                </a:cubicBezTo>
                <a:cubicBezTo>
                  <a:pt x="34931" y="3578"/>
                  <a:pt x="34882" y="3560"/>
                  <a:pt x="34842" y="3560"/>
                </a:cubicBezTo>
                <a:cubicBezTo>
                  <a:pt x="34780" y="3560"/>
                  <a:pt x="34737" y="3602"/>
                  <a:pt x="34665" y="3688"/>
                </a:cubicBezTo>
                <a:cubicBezTo>
                  <a:pt x="34560" y="3816"/>
                  <a:pt x="34432" y="3943"/>
                  <a:pt x="34305" y="4048"/>
                </a:cubicBezTo>
                <a:cubicBezTo>
                  <a:pt x="34185" y="4160"/>
                  <a:pt x="34095" y="4303"/>
                  <a:pt x="33930" y="4325"/>
                </a:cubicBezTo>
                <a:cubicBezTo>
                  <a:pt x="33902" y="4327"/>
                  <a:pt x="33874" y="4328"/>
                  <a:pt x="33847" y="4328"/>
                </a:cubicBezTo>
                <a:cubicBezTo>
                  <a:pt x="33765" y="4328"/>
                  <a:pt x="33687" y="4320"/>
                  <a:pt x="33608" y="4303"/>
                </a:cubicBezTo>
                <a:cubicBezTo>
                  <a:pt x="33553" y="4285"/>
                  <a:pt x="33496" y="4275"/>
                  <a:pt x="33440" y="4275"/>
                </a:cubicBezTo>
                <a:cubicBezTo>
                  <a:pt x="33403" y="4275"/>
                  <a:pt x="33366" y="4279"/>
                  <a:pt x="33331" y="4288"/>
                </a:cubicBezTo>
                <a:cubicBezTo>
                  <a:pt x="33188" y="4340"/>
                  <a:pt x="33061" y="4565"/>
                  <a:pt x="32948" y="4663"/>
                </a:cubicBezTo>
                <a:cubicBezTo>
                  <a:pt x="32656" y="4917"/>
                  <a:pt x="32371" y="5225"/>
                  <a:pt x="32042" y="5435"/>
                </a:cubicBezTo>
                <a:cubicBezTo>
                  <a:pt x="31862" y="5547"/>
                  <a:pt x="31644" y="5585"/>
                  <a:pt x="31442" y="5652"/>
                </a:cubicBezTo>
                <a:cubicBezTo>
                  <a:pt x="31277" y="5704"/>
                  <a:pt x="31105" y="5742"/>
                  <a:pt x="30932" y="5764"/>
                </a:cubicBezTo>
                <a:cubicBezTo>
                  <a:pt x="30745" y="5764"/>
                  <a:pt x="30573" y="5847"/>
                  <a:pt x="30460" y="5989"/>
                </a:cubicBezTo>
                <a:cubicBezTo>
                  <a:pt x="30310" y="6139"/>
                  <a:pt x="30145" y="6297"/>
                  <a:pt x="30003" y="6454"/>
                </a:cubicBezTo>
                <a:cubicBezTo>
                  <a:pt x="29988" y="6439"/>
                  <a:pt x="29973" y="6416"/>
                  <a:pt x="29958" y="6401"/>
                </a:cubicBezTo>
                <a:cubicBezTo>
                  <a:pt x="29733" y="6034"/>
                  <a:pt x="30108" y="5659"/>
                  <a:pt x="30100" y="5292"/>
                </a:cubicBezTo>
                <a:cubicBezTo>
                  <a:pt x="30100" y="5082"/>
                  <a:pt x="29973" y="4962"/>
                  <a:pt x="29861" y="4798"/>
                </a:cubicBezTo>
                <a:cubicBezTo>
                  <a:pt x="29771" y="4640"/>
                  <a:pt x="29673" y="4498"/>
                  <a:pt x="29561" y="4355"/>
                </a:cubicBezTo>
                <a:cubicBezTo>
                  <a:pt x="29478" y="4273"/>
                  <a:pt x="29411" y="4175"/>
                  <a:pt x="29351" y="4078"/>
                </a:cubicBezTo>
                <a:cubicBezTo>
                  <a:pt x="29313" y="4011"/>
                  <a:pt x="29276" y="3958"/>
                  <a:pt x="29223" y="3906"/>
                </a:cubicBezTo>
                <a:cubicBezTo>
                  <a:pt x="29136" y="3826"/>
                  <a:pt x="29043" y="3803"/>
                  <a:pt x="28947" y="3803"/>
                </a:cubicBezTo>
                <a:cubicBezTo>
                  <a:pt x="28871" y="3803"/>
                  <a:pt x="28793" y="3817"/>
                  <a:pt x="28714" y="3831"/>
                </a:cubicBezTo>
                <a:cubicBezTo>
                  <a:pt x="28639" y="3851"/>
                  <a:pt x="28561" y="3861"/>
                  <a:pt x="28481" y="3861"/>
                </a:cubicBezTo>
                <a:cubicBezTo>
                  <a:pt x="28441" y="3861"/>
                  <a:pt x="28402" y="3858"/>
                  <a:pt x="28362" y="3853"/>
                </a:cubicBezTo>
                <a:cubicBezTo>
                  <a:pt x="28197" y="3823"/>
                  <a:pt x="28062" y="3711"/>
                  <a:pt x="28002" y="3553"/>
                </a:cubicBezTo>
                <a:cubicBezTo>
                  <a:pt x="27957" y="3448"/>
                  <a:pt x="27979" y="3269"/>
                  <a:pt x="27882" y="3194"/>
                </a:cubicBezTo>
                <a:cubicBezTo>
                  <a:pt x="27694" y="3276"/>
                  <a:pt x="27590" y="3426"/>
                  <a:pt x="27372" y="3463"/>
                </a:cubicBezTo>
                <a:cubicBezTo>
                  <a:pt x="27342" y="3468"/>
                  <a:pt x="27315" y="3470"/>
                  <a:pt x="27290" y="3470"/>
                </a:cubicBezTo>
                <a:cubicBezTo>
                  <a:pt x="27133" y="3470"/>
                  <a:pt x="27060" y="3392"/>
                  <a:pt x="26938" y="3276"/>
                </a:cubicBezTo>
                <a:cubicBezTo>
                  <a:pt x="26818" y="3149"/>
                  <a:pt x="26645" y="3066"/>
                  <a:pt x="26465" y="3059"/>
                </a:cubicBezTo>
                <a:cubicBezTo>
                  <a:pt x="26413" y="3059"/>
                  <a:pt x="26368" y="3059"/>
                  <a:pt x="26323" y="3066"/>
                </a:cubicBezTo>
                <a:cubicBezTo>
                  <a:pt x="26277" y="3070"/>
                  <a:pt x="26235" y="3075"/>
                  <a:pt x="26195" y="3075"/>
                </a:cubicBezTo>
                <a:cubicBezTo>
                  <a:pt x="26092" y="3075"/>
                  <a:pt x="26005" y="3046"/>
                  <a:pt x="25918" y="2916"/>
                </a:cubicBezTo>
                <a:cubicBezTo>
                  <a:pt x="25831" y="2770"/>
                  <a:pt x="25864" y="2504"/>
                  <a:pt x="25658" y="2504"/>
                </a:cubicBezTo>
                <a:cubicBezTo>
                  <a:pt x="25652" y="2504"/>
                  <a:pt x="25647" y="2504"/>
                  <a:pt x="25641" y="2504"/>
                </a:cubicBezTo>
                <a:cubicBezTo>
                  <a:pt x="25443" y="2521"/>
                  <a:pt x="25208" y="2647"/>
                  <a:pt x="24993" y="2647"/>
                </a:cubicBezTo>
                <a:cubicBezTo>
                  <a:pt x="24916" y="2647"/>
                  <a:pt x="24841" y="2630"/>
                  <a:pt x="24771" y="2587"/>
                </a:cubicBezTo>
                <a:cubicBezTo>
                  <a:pt x="24547" y="2444"/>
                  <a:pt x="24554" y="2047"/>
                  <a:pt x="24464" y="1837"/>
                </a:cubicBezTo>
                <a:cubicBezTo>
                  <a:pt x="24374" y="1605"/>
                  <a:pt x="24292" y="1537"/>
                  <a:pt x="24037" y="1537"/>
                </a:cubicBezTo>
                <a:cubicBezTo>
                  <a:pt x="23992" y="1542"/>
                  <a:pt x="23947" y="1545"/>
                  <a:pt x="23902" y="1545"/>
                </a:cubicBezTo>
                <a:cubicBezTo>
                  <a:pt x="23743" y="1545"/>
                  <a:pt x="23583" y="1515"/>
                  <a:pt x="23437" y="1462"/>
                </a:cubicBezTo>
                <a:cubicBezTo>
                  <a:pt x="23205" y="1357"/>
                  <a:pt x="23055" y="1095"/>
                  <a:pt x="22868" y="930"/>
                </a:cubicBezTo>
                <a:cubicBezTo>
                  <a:pt x="22683" y="771"/>
                  <a:pt x="22474" y="630"/>
                  <a:pt x="22221" y="630"/>
                </a:cubicBezTo>
                <a:cubicBezTo>
                  <a:pt x="22188" y="630"/>
                  <a:pt x="22153" y="633"/>
                  <a:pt x="22118" y="638"/>
                </a:cubicBezTo>
                <a:cubicBezTo>
                  <a:pt x="21906" y="674"/>
                  <a:pt x="21744" y="818"/>
                  <a:pt x="21528" y="818"/>
                </a:cubicBezTo>
                <a:cubicBezTo>
                  <a:pt x="21522" y="818"/>
                  <a:pt x="21517" y="818"/>
                  <a:pt x="21511" y="818"/>
                </a:cubicBezTo>
                <a:cubicBezTo>
                  <a:pt x="21324" y="810"/>
                  <a:pt x="21249" y="720"/>
                  <a:pt x="21106" y="623"/>
                </a:cubicBezTo>
                <a:cubicBezTo>
                  <a:pt x="21043" y="580"/>
                  <a:pt x="20885" y="464"/>
                  <a:pt x="20792" y="464"/>
                </a:cubicBezTo>
                <a:cubicBezTo>
                  <a:pt x="20787" y="464"/>
                  <a:pt x="20782" y="465"/>
                  <a:pt x="20777" y="466"/>
                </a:cubicBezTo>
                <a:cubicBezTo>
                  <a:pt x="20732" y="503"/>
                  <a:pt x="20694" y="540"/>
                  <a:pt x="20649" y="578"/>
                </a:cubicBezTo>
                <a:cubicBezTo>
                  <a:pt x="20559" y="645"/>
                  <a:pt x="20454" y="720"/>
                  <a:pt x="20357" y="795"/>
                </a:cubicBezTo>
                <a:cubicBezTo>
                  <a:pt x="20286" y="845"/>
                  <a:pt x="20110" y="1007"/>
                  <a:pt x="19995" y="1007"/>
                </a:cubicBezTo>
                <a:cubicBezTo>
                  <a:pt x="19988" y="1007"/>
                  <a:pt x="19981" y="1006"/>
                  <a:pt x="19975" y="1005"/>
                </a:cubicBezTo>
                <a:cubicBezTo>
                  <a:pt x="19952" y="923"/>
                  <a:pt x="19915" y="930"/>
                  <a:pt x="19847" y="908"/>
                </a:cubicBezTo>
                <a:cubicBezTo>
                  <a:pt x="19780" y="893"/>
                  <a:pt x="19660" y="863"/>
                  <a:pt x="19578" y="840"/>
                </a:cubicBezTo>
                <a:cubicBezTo>
                  <a:pt x="19518" y="823"/>
                  <a:pt x="19456" y="815"/>
                  <a:pt x="19394" y="815"/>
                </a:cubicBezTo>
                <a:cubicBezTo>
                  <a:pt x="19240" y="815"/>
                  <a:pt x="19088" y="868"/>
                  <a:pt x="18970" y="975"/>
                </a:cubicBezTo>
                <a:cubicBezTo>
                  <a:pt x="18858" y="1058"/>
                  <a:pt x="18791" y="1148"/>
                  <a:pt x="18648" y="1155"/>
                </a:cubicBezTo>
                <a:cubicBezTo>
                  <a:pt x="18581" y="1155"/>
                  <a:pt x="18513" y="1140"/>
                  <a:pt x="18446" y="1118"/>
                </a:cubicBezTo>
                <a:cubicBezTo>
                  <a:pt x="18396" y="1098"/>
                  <a:pt x="18339" y="1084"/>
                  <a:pt x="18285" y="1084"/>
                </a:cubicBezTo>
                <a:cubicBezTo>
                  <a:pt x="18258" y="1084"/>
                  <a:pt x="18231" y="1088"/>
                  <a:pt x="18206" y="1095"/>
                </a:cubicBezTo>
                <a:cubicBezTo>
                  <a:pt x="17966" y="1193"/>
                  <a:pt x="18004" y="1515"/>
                  <a:pt x="17861" y="1657"/>
                </a:cubicBezTo>
                <a:cubicBezTo>
                  <a:pt x="17826" y="1692"/>
                  <a:pt x="17794" y="1704"/>
                  <a:pt x="17762" y="1704"/>
                </a:cubicBezTo>
                <a:cubicBezTo>
                  <a:pt x="17704" y="1704"/>
                  <a:pt x="17646" y="1667"/>
                  <a:pt x="17569" y="1657"/>
                </a:cubicBezTo>
                <a:cubicBezTo>
                  <a:pt x="17539" y="1654"/>
                  <a:pt x="17509" y="1653"/>
                  <a:pt x="17479" y="1653"/>
                </a:cubicBezTo>
                <a:cubicBezTo>
                  <a:pt x="17427" y="1653"/>
                  <a:pt x="17377" y="1658"/>
                  <a:pt x="17329" y="1672"/>
                </a:cubicBezTo>
                <a:cubicBezTo>
                  <a:pt x="17224" y="1717"/>
                  <a:pt x="17202" y="1875"/>
                  <a:pt x="17142" y="1965"/>
                </a:cubicBezTo>
                <a:cubicBezTo>
                  <a:pt x="17097" y="2024"/>
                  <a:pt x="17044" y="2069"/>
                  <a:pt x="16977" y="2107"/>
                </a:cubicBezTo>
                <a:cubicBezTo>
                  <a:pt x="16909" y="2137"/>
                  <a:pt x="16834" y="2159"/>
                  <a:pt x="16759" y="2182"/>
                </a:cubicBezTo>
                <a:cubicBezTo>
                  <a:pt x="16647" y="2227"/>
                  <a:pt x="16550" y="2287"/>
                  <a:pt x="16467" y="2377"/>
                </a:cubicBezTo>
                <a:cubicBezTo>
                  <a:pt x="16302" y="2527"/>
                  <a:pt x="16182" y="2751"/>
                  <a:pt x="15950" y="2804"/>
                </a:cubicBezTo>
                <a:cubicBezTo>
                  <a:pt x="15919" y="2808"/>
                  <a:pt x="15888" y="2809"/>
                  <a:pt x="15857" y="2809"/>
                </a:cubicBezTo>
                <a:cubicBezTo>
                  <a:pt x="15761" y="2809"/>
                  <a:pt x="15666" y="2791"/>
                  <a:pt x="15575" y="2751"/>
                </a:cubicBezTo>
                <a:cubicBezTo>
                  <a:pt x="15524" y="2736"/>
                  <a:pt x="15485" y="2728"/>
                  <a:pt x="15453" y="2728"/>
                </a:cubicBezTo>
                <a:cubicBezTo>
                  <a:pt x="15362" y="2728"/>
                  <a:pt x="15326" y="2791"/>
                  <a:pt x="15238" y="2924"/>
                </a:cubicBezTo>
                <a:cubicBezTo>
                  <a:pt x="15171" y="3029"/>
                  <a:pt x="15118" y="3141"/>
                  <a:pt x="15081" y="3261"/>
                </a:cubicBezTo>
                <a:cubicBezTo>
                  <a:pt x="15066" y="3306"/>
                  <a:pt x="15058" y="3441"/>
                  <a:pt x="15021" y="3463"/>
                </a:cubicBezTo>
                <a:cubicBezTo>
                  <a:pt x="15005" y="3477"/>
                  <a:pt x="14984" y="3483"/>
                  <a:pt x="14960" y="3483"/>
                </a:cubicBezTo>
                <a:cubicBezTo>
                  <a:pt x="14895" y="3483"/>
                  <a:pt x="14812" y="3441"/>
                  <a:pt x="14773" y="3419"/>
                </a:cubicBezTo>
                <a:cubicBezTo>
                  <a:pt x="14687" y="3380"/>
                  <a:pt x="14668" y="3354"/>
                  <a:pt x="14632" y="3354"/>
                </a:cubicBezTo>
                <a:cubicBezTo>
                  <a:pt x="14612" y="3354"/>
                  <a:pt x="14587" y="3362"/>
                  <a:pt x="14541" y="3381"/>
                </a:cubicBezTo>
                <a:cubicBezTo>
                  <a:pt x="14324" y="3486"/>
                  <a:pt x="14106" y="3621"/>
                  <a:pt x="13919" y="3778"/>
                </a:cubicBezTo>
                <a:cubicBezTo>
                  <a:pt x="13649" y="3988"/>
                  <a:pt x="13402" y="4333"/>
                  <a:pt x="13072" y="4453"/>
                </a:cubicBezTo>
                <a:cubicBezTo>
                  <a:pt x="13025" y="4469"/>
                  <a:pt x="12973" y="4476"/>
                  <a:pt x="12917" y="4476"/>
                </a:cubicBezTo>
                <a:cubicBezTo>
                  <a:pt x="12717" y="4476"/>
                  <a:pt x="12478" y="4387"/>
                  <a:pt x="12307" y="4340"/>
                </a:cubicBezTo>
                <a:cubicBezTo>
                  <a:pt x="12173" y="4305"/>
                  <a:pt x="12021" y="4277"/>
                  <a:pt x="11870" y="4277"/>
                </a:cubicBezTo>
                <a:cubicBezTo>
                  <a:pt x="11736" y="4277"/>
                  <a:pt x="11603" y="4299"/>
                  <a:pt x="11483" y="4355"/>
                </a:cubicBezTo>
                <a:cubicBezTo>
                  <a:pt x="11138" y="4520"/>
                  <a:pt x="10846" y="4895"/>
                  <a:pt x="10644" y="5202"/>
                </a:cubicBezTo>
                <a:lnTo>
                  <a:pt x="10629" y="5225"/>
                </a:lnTo>
                <a:cubicBezTo>
                  <a:pt x="10576" y="5142"/>
                  <a:pt x="10539" y="5052"/>
                  <a:pt x="10509" y="4962"/>
                </a:cubicBezTo>
                <a:cubicBezTo>
                  <a:pt x="10374" y="4648"/>
                  <a:pt x="10111" y="4400"/>
                  <a:pt x="9782" y="4288"/>
                </a:cubicBezTo>
                <a:cubicBezTo>
                  <a:pt x="9594" y="4220"/>
                  <a:pt x="9377" y="4101"/>
                  <a:pt x="9175" y="4093"/>
                </a:cubicBezTo>
                <a:cubicBezTo>
                  <a:pt x="9100" y="3951"/>
                  <a:pt x="9257" y="3741"/>
                  <a:pt x="9242" y="3591"/>
                </a:cubicBezTo>
                <a:cubicBezTo>
                  <a:pt x="9235" y="3471"/>
                  <a:pt x="9175" y="3366"/>
                  <a:pt x="9085" y="3291"/>
                </a:cubicBezTo>
                <a:cubicBezTo>
                  <a:pt x="8972" y="3201"/>
                  <a:pt x="8822" y="3156"/>
                  <a:pt x="8710" y="3066"/>
                </a:cubicBezTo>
                <a:cubicBezTo>
                  <a:pt x="8650" y="3014"/>
                  <a:pt x="8598" y="2954"/>
                  <a:pt x="8538" y="2901"/>
                </a:cubicBezTo>
                <a:cubicBezTo>
                  <a:pt x="8478" y="2849"/>
                  <a:pt x="8418" y="2826"/>
                  <a:pt x="8365" y="2789"/>
                </a:cubicBezTo>
                <a:cubicBezTo>
                  <a:pt x="8320" y="2736"/>
                  <a:pt x="8275" y="2677"/>
                  <a:pt x="8230" y="2617"/>
                </a:cubicBezTo>
                <a:cubicBezTo>
                  <a:pt x="8140" y="2519"/>
                  <a:pt x="8020" y="2437"/>
                  <a:pt x="7930" y="2339"/>
                </a:cubicBezTo>
                <a:cubicBezTo>
                  <a:pt x="7856" y="2249"/>
                  <a:pt x="7788" y="2129"/>
                  <a:pt x="7691" y="2069"/>
                </a:cubicBezTo>
                <a:cubicBezTo>
                  <a:pt x="7647" y="2042"/>
                  <a:pt x="7627" y="2028"/>
                  <a:pt x="7610" y="2028"/>
                </a:cubicBezTo>
                <a:cubicBezTo>
                  <a:pt x="7589" y="2028"/>
                  <a:pt x="7572" y="2050"/>
                  <a:pt x="7518" y="2099"/>
                </a:cubicBezTo>
                <a:cubicBezTo>
                  <a:pt x="7398" y="2197"/>
                  <a:pt x="7323" y="2422"/>
                  <a:pt x="7263" y="2564"/>
                </a:cubicBezTo>
                <a:cubicBezTo>
                  <a:pt x="7213" y="2681"/>
                  <a:pt x="7167" y="2725"/>
                  <a:pt x="7116" y="2725"/>
                </a:cubicBezTo>
                <a:cubicBezTo>
                  <a:pt x="7053" y="2725"/>
                  <a:pt x="6981" y="2658"/>
                  <a:pt x="6881" y="2579"/>
                </a:cubicBezTo>
                <a:cubicBezTo>
                  <a:pt x="6811" y="2525"/>
                  <a:pt x="6770" y="2495"/>
                  <a:pt x="6728" y="2495"/>
                </a:cubicBezTo>
                <a:cubicBezTo>
                  <a:pt x="6689" y="2495"/>
                  <a:pt x="6650" y="2521"/>
                  <a:pt x="6589" y="2579"/>
                </a:cubicBezTo>
                <a:cubicBezTo>
                  <a:pt x="6491" y="2662"/>
                  <a:pt x="6439" y="2766"/>
                  <a:pt x="6342" y="2849"/>
                </a:cubicBezTo>
                <a:cubicBezTo>
                  <a:pt x="6252" y="2909"/>
                  <a:pt x="6177" y="2976"/>
                  <a:pt x="6117" y="3066"/>
                </a:cubicBezTo>
                <a:cubicBezTo>
                  <a:pt x="5974" y="3284"/>
                  <a:pt x="5959" y="3531"/>
                  <a:pt x="5832" y="3741"/>
                </a:cubicBezTo>
                <a:cubicBezTo>
                  <a:pt x="5757" y="3853"/>
                  <a:pt x="5660" y="3958"/>
                  <a:pt x="5547" y="4041"/>
                </a:cubicBezTo>
                <a:cubicBezTo>
                  <a:pt x="5502" y="4086"/>
                  <a:pt x="5450" y="4123"/>
                  <a:pt x="5397" y="4146"/>
                </a:cubicBezTo>
                <a:cubicBezTo>
                  <a:pt x="5375" y="4149"/>
                  <a:pt x="5354" y="4151"/>
                  <a:pt x="5334" y="4151"/>
                </a:cubicBezTo>
                <a:cubicBezTo>
                  <a:pt x="5315" y="4151"/>
                  <a:pt x="5296" y="4149"/>
                  <a:pt x="5277" y="4146"/>
                </a:cubicBezTo>
                <a:cubicBezTo>
                  <a:pt x="5067" y="4198"/>
                  <a:pt x="5037" y="4490"/>
                  <a:pt x="4850" y="4580"/>
                </a:cubicBezTo>
                <a:cubicBezTo>
                  <a:pt x="4817" y="4594"/>
                  <a:pt x="4789" y="4600"/>
                  <a:pt x="4763" y="4600"/>
                </a:cubicBezTo>
                <a:cubicBezTo>
                  <a:pt x="4648" y="4600"/>
                  <a:pt x="4597" y="4479"/>
                  <a:pt x="4535" y="4393"/>
                </a:cubicBezTo>
                <a:cubicBezTo>
                  <a:pt x="4460" y="4288"/>
                  <a:pt x="4370" y="4265"/>
                  <a:pt x="4243" y="4228"/>
                </a:cubicBezTo>
                <a:cubicBezTo>
                  <a:pt x="4079" y="4171"/>
                  <a:pt x="3983" y="4032"/>
                  <a:pt x="3812" y="4032"/>
                </a:cubicBezTo>
                <a:cubicBezTo>
                  <a:pt x="3803" y="4032"/>
                  <a:pt x="3795" y="4032"/>
                  <a:pt x="3786" y="4033"/>
                </a:cubicBezTo>
                <a:cubicBezTo>
                  <a:pt x="3613" y="4041"/>
                  <a:pt x="3479" y="4146"/>
                  <a:pt x="3306" y="4153"/>
                </a:cubicBezTo>
                <a:cubicBezTo>
                  <a:pt x="3285" y="4155"/>
                  <a:pt x="3265" y="4156"/>
                  <a:pt x="3246" y="4156"/>
                </a:cubicBezTo>
                <a:cubicBezTo>
                  <a:pt x="3102" y="4156"/>
                  <a:pt x="3034" y="4105"/>
                  <a:pt x="2901" y="4026"/>
                </a:cubicBezTo>
                <a:cubicBezTo>
                  <a:pt x="2789" y="4093"/>
                  <a:pt x="2752" y="4243"/>
                  <a:pt x="2677" y="4348"/>
                </a:cubicBezTo>
                <a:cubicBezTo>
                  <a:pt x="2602" y="4460"/>
                  <a:pt x="2527" y="4580"/>
                  <a:pt x="2467" y="4700"/>
                </a:cubicBezTo>
                <a:cubicBezTo>
                  <a:pt x="2332" y="4917"/>
                  <a:pt x="2212" y="5300"/>
                  <a:pt x="1995" y="5450"/>
                </a:cubicBezTo>
                <a:cubicBezTo>
                  <a:pt x="1954" y="5477"/>
                  <a:pt x="1908" y="5490"/>
                  <a:pt x="1862" y="5490"/>
                </a:cubicBezTo>
                <a:cubicBezTo>
                  <a:pt x="1831" y="5490"/>
                  <a:pt x="1800" y="5484"/>
                  <a:pt x="1770" y="5472"/>
                </a:cubicBezTo>
                <a:cubicBezTo>
                  <a:pt x="1745" y="5460"/>
                  <a:pt x="1718" y="5454"/>
                  <a:pt x="1692" y="5454"/>
                </a:cubicBezTo>
                <a:cubicBezTo>
                  <a:pt x="1655" y="5454"/>
                  <a:pt x="1617" y="5465"/>
                  <a:pt x="1582" y="5487"/>
                </a:cubicBezTo>
                <a:cubicBezTo>
                  <a:pt x="1477" y="5562"/>
                  <a:pt x="1417" y="5839"/>
                  <a:pt x="1365" y="5944"/>
                </a:cubicBezTo>
                <a:cubicBezTo>
                  <a:pt x="1327" y="6019"/>
                  <a:pt x="1260" y="6184"/>
                  <a:pt x="1170" y="6214"/>
                </a:cubicBezTo>
                <a:cubicBezTo>
                  <a:pt x="1153" y="6219"/>
                  <a:pt x="1138" y="6221"/>
                  <a:pt x="1123" y="6221"/>
                </a:cubicBezTo>
                <a:cubicBezTo>
                  <a:pt x="998" y="6221"/>
                  <a:pt x="933" y="6069"/>
                  <a:pt x="833" y="6049"/>
                </a:cubicBezTo>
                <a:cubicBezTo>
                  <a:pt x="827" y="6048"/>
                  <a:pt x="821" y="6048"/>
                  <a:pt x="816" y="6048"/>
                </a:cubicBezTo>
                <a:cubicBezTo>
                  <a:pt x="688" y="6048"/>
                  <a:pt x="659" y="6293"/>
                  <a:pt x="623" y="6386"/>
                </a:cubicBezTo>
                <a:cubicBezTo>
                  <a:pt x="562" y="6509"/>
                  <a:pt x="494" y="6545"/>
                  <a:pt x="365" y="6545"/>
                </a:cubicBezTo>
                <a:cubicBezTo>
                  <a:pt x="352" y="6545"/>
                  <a:pt x="338" y="6545"/>
                  <a:pt x="323" y="6544"/>
                </a:cubicBezTo>
                <a:cubicBezTo>
                  <a:pt x="230" y="6544"/>
                  <a:pt x="150" y="6512"/>
                  <a:pt x="70" y="6512"/>
                </a:cubicBezTo>
                <a:cubicBezTo>
                  <a:pt x="47" y="6512"/>
                  <a:pt x="24" y="6515"/>
                  <a:pt x="1" y="6521"/>
                </a:cubicBezTo>
                <a:lnTo>
                  <a:pt x="1" y="12570"/>
                </a:lnTo>
                <a:cubicBezTo>
                  <a:pt x="511" y="12562"/>
                  <a:pt x="1020" y="12555"/>
                  <a:pt x="1530" y="12532"/>
                </a:cubicBezTo>
                <a:cubicBezTo>
                  <a:pt x="2137" y="12502"/>
                  <a:pt x="2752" y="12412"/>
                  <a:pt x="3344" y="12330"/>
                </a:cubicBezTo>
                <a:cubicBezTo>
                  <a:pt x="4063" y="12240"/>
                  <a:pt x="4783" y="12113"/>
                  <a:pt x="5502" y="12015"/>
                </a:cubicBezTo>
                <a:cubicBezTo>
                  <a:pt x="6147" y="11925"/>
                  <a:pt x="6776" y="11768"/>
                  <a:pt x="7421" y="11655"/>
                </a:cubicBezTo>
                <a:cubicBezTo>
                  <a:pt x="8028" y="11543"/>
                  <a:pt x="8642" y="11475"/>
                  <a:pt x="9257" y="11371"/>
                </a:cubicBezTo>
                <a:lnTo>
                  <a:pt x="9257" y="11371"/>
                </a:lnTo>
                <a:cubicBezTo>
                  <a:pt x="9242" y="11483"/>
                  <a:pt x="9212" y="11588"/>
                  <a:pt x="9152" y="11685"/>
                </a:cubicBezTo>
                <a:cubicBezTo>
                  <a:pt x="9092" y="11790"/>
                  <a:pt x="8935" y="11925"/>
                  <a:pt x="9032" y="12045"/>
                </a:cubicBezTo>
                <a:cubicBezTo>
                  <a:pt x="9100" y="12128"/>
                  <a:pt x="9325" y="12128"/>
                  <a:pt x="9392" y="12128"/>
                </a:cubicBezTo>
                <a:cubicBezTo>
                  <a:pt x="9579" y="12143"/>
                  <a:pt x="9759" y="12150"/>
                  <a:pt x="9939" y="12150"/>
                </a:cubicBezTo>
                <a:cubicBezTo>
                  <a:pt x="9962" y="12150"/>
                  <a:pt x="9985" y="12150"/>
                  <a:pt x="10008" y="12150"/>
                </a:cubicBezTo>
                <a:cubicBezTo>
                  <a:pt x="10794" y="12150"/>
                  <a:pt x="11566" y="12028"/>
                  <a:pt x="12337" y="11963"/>
                </a:cubicBezTo>
                <a:cubicBezTo>
                  <a:pt x="13357" y="11880"/>
                  <a:pt x="14391" y="11873"/>
                  <a:pt x="15410" y="11813"/>
                </a:cubicBezTo>
                <a:cubicBezTo>
                  <a:pt x="16137" y="11775"/>
                  <a:pt x="16872" y="11783"/>
                  <a:pt x="17599" y="11700"/>
                </a:cubicBezTo>
                <a:cubicBezTo>
                  <a:pt x="18183" y="11633"/>
                  <a:pt x="18768" y="11543"/>
                  <a:pt x="19353" y="11438"/>
                </a:cubicBezTo>
                <a:cubicBezTo>
                  <a:pt x="20005" y="11333"/>
                  <a:pt x="20664" y="11266"/>
                  <a:pt x="21331" y="11243"/>
                </a:cubicBezTo>
                <a:cubicBezTo>
                  <a:pt x="21466" y="11236"/>
                  <a:pt x="21599" y="11233"/>
                  <a:pt x="21732" y="11233"/>
                </a:cubicBezTo>
                <a:cubicBezTo>
                  <a:pt x="21998" y="11233"/>
                  <a:pt x="22261" y="11243"/>
                  <a:pt x="22531" y="11243"/>
                </a:cubicBezTo>
                <a:lnTo>
                  <a:pt x="23025" y="11243"/>
                </a:lnTo>
                <a:cubicBezTo>
                  <a:pt x="23215" y="11243"/>
                  <a:pt x="23405" y="11236"/>
                  <a:pt x="23595" y="11236"/>
                </a:cubicBezTo>
                <a:cubicBezTo>
                  <a:pt x="23690" y="11236"/>
                  <a:pt x="23785" y="11238"/>
                  <a:pt x="23880" y="11243"/>
                </a:cubicBezTo>
                <a:cubicBezTo>
                  <a:pt x="24329" y="11273"/>
                  <a:pt x="24771" y="11326"/>
                  <a:pt x="25221" y="11356"/>
                </a:cubicBezTo>
                <a:cubicBezTo>
                  <a:pt x="25626" y="11378"/>
                  <a:pt x="26031" y="11378"/>
                  <a:pt x="26443" y="11386"/>
                </a:cubicBezTo>
                <a:cubicBezTo>
                  <a:pt x="26686" y="11393"/>
                  <a:pt x="26928" y="11397"/>
                  <a:pt x="27171" y="11397"/>
                </a:cubicBezTo>
                <a:cubicBezTo>
                  <a:pt x="27413" y="11397"/>
                  <a:pt x="27657" y="11393"/>
                  <a:pt x="27904" y="11386"/>
                </a:cubicBezTo>
                <a:cubicBezTo>
                  <a:pt x="28279" y="11378"/>
                  <a:pt x="28654" y="11356"/>
                  <a:pt x="29036" y="11356"/>
                </a:cubicBezTo>
                <a:cubicBezTo>
                  <a:pt x="29216" y="11356"/>
                  <a:pt x="29396" y="11363"/>
                  <a:pt x="29576" y="11371"/>
                </a:cubicBezTo>
                <a:cubicBezTo>
                  <a:pt x="29739" y="11377"/>
                  <a:pt x="29903" y="11388"/>
                  <a:pt x="30067" y="11388"/>
                </a:cubicBezTo>
                <a:cubicBezTo>
                  <a:pt x="30105" y="11388"/>
                  <a:pt x="30144" y="11387"/>
                  <a:pt x="30183" y="11386"/>
                </a:cubicBezTo>
                <a:cubicBezTo>
                  <a:pt x="30588" y="11371"/>
                  <a:pt x="30992" y="11318"/>
                  <a:pt x="31389" y="11228"/>
                </a:cubicBezTo>
                <a:cubicBezTo>
                  <a:pt x="31472" y="11228"/>
                  <a:pt x="31554" y="11198"/>
                  <a:pt x="31622" y="11153"/>
                </a:cubicBezTo>
                <a:cubicBezTo>
                  <a:pt x="31719" y="11063"/>
                  <a:pt x="31734" y="10891"/>
                  <a:pt x="31727" y="10741"/>
                </a:cubicBezTo>
                <a:lnTo>
                  <a:pt x="31727" y="10741"/>
                </a:lnTo>
                <a:cubicBezTo>
                  <a:pt x="32086" y="10748"/>
                  <a:pt x="32439" y="10763"/>
                  <a:pt x="32799" y="10786"/>
                </a:cubicBezTo>
                <a:cubicBezTo>
                  <a:pt x="32876" y="10789"/>
                  <a:pt x="32954" y="10790"/>
                  <a:pt x="33033" y="10790"/>
                </a:cubicBezTo>
                <a:cubicBezTo>
                  <a:pt x="33518" y="10790"/>
                  <a:pt x="34008" y="10737"/>
                  <a:pt x="34492" y="10711"/>
                </a:cubicBezTo>
                <a:cubicBezTo>
                  <a:pt x="35402" y="10662"/>
                  <a:pt x="36306" y="10609"/>
                  <a:pt x="37213" y="10609"/>
                </a:cubicBezTo>
                <a:cubicBezTo>
                  <a:pt x="37681" y="10609"/>
                  <a:pt x="38150" y="10623"/>
                  <a:pt x="38622" y="10659"/>
                </a:cubicBezTo>
                <a:cubicBezTo>
                  <a:pt x="40099" y="10763"/>
                  <a:pt x="41575" y="10793"/>
                  <a:pt x="43059" y="10808"/>
                </a:cubicBezTo>
                <a:cubicBezTo>
                  <a:pt x="44183" y="10823"/>
                  <a:pt x="45307" y="10823"/>
                  <a:pt x="46424" y="10853"/>
                </a:cubicBezTo>
                <a:cubicBezTo>
                  <a:pt x="46517" y="10856"/>
                  <a:pt x="46609" y="10857"/>
                  <a:pt x="46702" y="10857"/>
                </a:cubicBezTo>
                <a:cubicBezTo>
                  <a:pt x="46886" y="10857"/>
                  <a:pt x="47071" y="10853"/>
                  <a:pt x="47256" y="10853"/>
                </a:cubicBezTo>
                <a:cubicBezTo>
                  <a:pt x="47301" y="10883"/>
                  <a:pt x="47354" y="10913"/>
                  <a:pt x="47414" y="10943"/>
                </a:cubicBezTo>
                <a:cubicBezTo>
                  <a:pt x="47811" y="11116"/>
                  <a:pt x="48275" y="11206"/>
                  <a:pt x="48695" y="11311"/>
                </a:cubicBezTo>
                <a:cubicBezTo>
                  <a:pt x="49132" y="11415"/>
                  <a:pt x="49566" y="11443"/>
                  <a:pt x="50008" y="11443"/>
                </a:cubicBezTo>
                <a:cubicBezTo>
                  <a:pt x="50203" y="11443"/>
                  <a:pt x="50399" y="11437"/>
                  <a:pt x="50599" y="11430"/>
                </a:cubicBezTo>
                <a:cubicBezTo>
                  <a:pt x="51168" y="11408"/>
                  <a:pt x="51746" y="11408"/>
                  <a:pt x="52315" y="11378"/>
                </a:cubicBezTo>
                <a:cubicBezTo>
                  <a:pt x="52922" y="11356"/>
                  <a:pt x="53537" y="11266"/>
                  <a:pt x="54129" y="11183"/>
                </a:cubicBezTo>
                <a:cubicBezTo>
                  <a:pt x="54856" y="11086"/>
                  <a:pt x="55568" y="10966"/>
                  <a:pt x="56287" y="10868"/>
                </a:cubicBezTo>
                <a:cubicBezTo>
                  <a:pt x="56940" y="10778"/>
                  <a:pt x="57569" y="10614"/>
                  <a:pt x="58214" y="10501"/>
                </a:cubicBezTo>
                <a:cubicBezTo>
                  <a:pt x="58858" y="10389"/>
                  <a:pt x="59495" y="10314"/>
                  <a:pt x="60140" y="10209"/>
                </a:cubicBezTo>
                <a:cubicBezTo>
                  <a:pt x="60650" y="10119"/>
                  <a:pt x="61159" y="10059"/>
                  <a:pt x="61669" y="10014"/>
                </a:cubicBezTo>
                <a:lnTo>
                  <a:pt x="61669" y="4220"/>
                </a:lnTo>
                <a:cubicBezTo>
                  <a:pt x="61601" y="4205"/>
                  <a:pt x="61534" y="4175"/>
                  <a:pt x="61474" y="4138"/>
                </a:cubicBezTo>
                <a:cubicBezTo>
                  <a:pt x="61369" y="4048"/>
                  <a:pt x="61347" y="3951"/>
                  <a:pt x="61294" y="3823"/>
                </a:cubicBezTo>
                <a:cubicBezTo>
                  <a:pt x="61159" y="3508"/>
                  <a:pt x="60897" y="3261"/>
                  <a:pt x="60567" y="3149"/>
                </a:cubicBezTo>
                <a:cubicBezTo>
                  <a:pt x="60380" y="3081"/>
                  <a:pt x="60162" y="2961"/>
                  <a:pt x="59960" y="2954"/>
                </a:cubicBezTo>
                <a:cubicBezTo>
                  <a:pt x="59885" y="2811"/>
                  <a:pt x="60042" y="2602"/>
                  <a:pt x="60027" y="2444"/>
                </a:cubicBezTo>
                <a:cubicBezTo>
                  <a:pt x="60020" y="2332"/>
                  <a:pt x="59960" y="2227"/>
                  <a:pt x="59870" y="2152"/>
                </a:cubicBezTo>
                <a:cubicBezTo>
                  <a:pt x="59758" y="2062"/>
                  <a:pt x="59608" y="2017"/>
                  <a:pt x="59495" y="1927"/>
                </a:cubicBezTo>
                <a:cubicBezTo>
                  <a:pt x="59435" y="1875"/>
                  <a:pt x="59383" y="1807"/>
                  <a:pt x="59323" y="1755"/>
                </a:cubicBezTo>
                <a:cubicBezTo>
                  <a:pt x="59263" y="1702"/>
                  <a:pt x="59203" y="1687"/>
                  <a:pt x="59151" y="1642"/>
                </a:cubicBezTo>
                <a:cubicBezTo>
                  <a:pt x="59106" y="1590"/>
                  <a:pt x="59061" y="1537"/>
                  <a:pt x="59016" y="1477"/>
                </a:cubicBezTo>
                <a:cubicBezTo>
                  <a:pt x="58926" y="1380"/>
                  <a:pt x="58806" y="1297"/>
                  <a:pt x="58716" y="1200"/>
                </a:cubicBezTo>
                <a:cubicBezTo>
                  <a:pt x="58641" y="1110"/>
                  <a:pt x="58573" y="990"/>
                  <a:pt x="58476" y="930"/>
                </a:cubicBezTo>
                <a:cubicBezTo>
                  <a:pt x="58431" y="903"/>
                  <a:pt x="58412" y="888"/>
                  <a:pt x="58394" y="888"/>
                </a:cubicBezTo>
                <a:cubicBezTo>
                  <a:pt x="58374" y="888"/>
                  <a:pt x="58356" y="908"/>
                  <a:pt x="58304" y="953"/>
                </a:cubicBezTo>
                <a:cubicBezTo>
                  <a:pt x="58184" y="1058"/>
                  <a:pt x="58109" y="1282"/>
                  <a:pt x="58049" y="1425"/>
                </a:cubicBezTo>
                <a:cubicBezTo>
                  <a:pt x="57998" y="1540"/>
                  <a:pt x="57952" y="1583"/>
                  <a:pt x="57900" y="1583"/>
                </a:cubicBezTo>
                <a:cubicBezTo>
                  <a:pt x="57837" y="1583"/>
                  <a:pt x="57765" y="1518"/>
                  <a:pt x="57667" y="1440"/>
                </a:cubicBezTo>
                <a:cubicBezTo>
                  <a:pt x="57597" y="1386"/>
                  <a:pt x="57555" y="1355"/>
                  <a:pt x="57514" y="1355"/>
                </a:cubicBezTo>
                <a:cubicBezTo>
                  <a:pt x="57475" y="1355"/>
                  <a:pt x="57436" y="1382"/>
                  <a:pt x="57374" y="1440"/>
                </a:cubicBezTo>
                <a:cubicBezTo>
                  <a:pt x="57277" y="1522"/>
                  <a:pt x="57224" y="1627"/>
                  <a:pt x="57127" y="1710"/>
                </a:cubicBezTo>
                <a:cubicBezTo>
                  <a:pt x="57037" y="1762"/>
                  <a:pt x="56962" y="1837"/>
                  <a:pt x="56902" y="1927"/>
                </a:cubicBezTo>
                <a:cubicBezTo>
                  <a:pt x="56767" y="2137"/>
                  <a:pt x="56745" y="2384"/>
                  <a:pt x="56625" y="2602"/>
                </a:cubicBezTo>
                <a:cubicBezTo>
                  <a:pt x="56542" y="2714"/>
                  <a:pt x="56445" y="2811"/>
                  <a:pt x="56332" y="2901"/>
                </a:cubicBezTo>
                <a:cubicBezTo>
                  <a:pt x="56287" y="2946"/>
                  <a:pt x="56235" y="2976"/>
                  <a:pt x="56183" y="3006"/>
                </a:cubicBezTo>
                <a:cubicBezTo>
                  <a:pt x="56164" y="3010"/>
                  <a:pt x="56143" y="3012"/>
                  <a:pt x="56123" y="3012"/>
                </a:cubicBezTo>
                <a:cubicBezTo>
                  <a:pt x="56102" y="3012"/>
                  <a:pt x="56081" y="3010"/>
                  <a:pt x="56063" y="3006"/>
                </a:cubicBezTo>
                <a:cubicBezTo>
                  <a:pt x="55853" y="3059"/>
                  <a:pt x="55823" y="3351"/>
                  <a:pt x="55635" y="3433"/>
                </a:cubicBezTo>
                <a:cubicBezTo>
                  <a:pt x="55600" y="3450"/>
                  <a:pt x="55570" y="3456"/>
                  <a:pt x="55543" y="3456"/>
                </a:cubicBezTo>
                <a:cubicBezTo>
                  <a:pt x="55432" y="3456"/>
                  <a:pt x="55381" y="3337"/>
                  <a:pt x="55321" y="3246"/>
                </a:cubicBezTo>
                <a:cubicBezTo>
                  <a:pt x="55246" y="3134"/>
                  <a:pt x="55156" y="3126"/>
                  <a:pt x="55028" y="3081"/>
                </a:cubicBezTo>
                <a:cubicBezTo>
                  <a:pt x="54864" y="3031"/>
                  <a:pt x="54774" y="2885"/>
                  <a:pt x="54597" y="2885"/>
                </a:cubicBezTo>
                <a:cubicBezTo>
                  <a:pt x="54589" y="2885"/>
                  <a:pt x="54580" y="2886"/>
                  <a:pt x="54571" y="2886"/>
                </a:cubicBezTo>
                <a:cubicBezTo>
                  <a:pt x="54399" y="2894"/>
                  <a:pt x="54264" y="2999"/>
                  <a:pt x="54091" y="3006"/>
                </a:cubicBezTo>
                <a:cubicBezTo>
                  <a:pt x="54068" y="3008"/>
                  <a:pt x="54046" y="3009"/>
                  <a:pt x="54026" y="3009"/>
                </a:cubicBezTo>
                <a:cubicBezTo>
                  <a:pt x="53888" y="3009"/>
                  <a:pt x="53825" y="2964"/>
                  <a:pt x="53694" y="2879"/>
                </a:cubicBezTo>
                <a:cubicBezTo>
                  <a:pt x="53574" y="2946"/>
                  <a:pt x="53544" y="3096"/>
                  <a:pt x="53462" y="3201"/>
                </a:cubicBezTo>
                <a:cubicBezTo>
                  <a:pt x="53387" y="3314"/>
                  <a:pt x="53312" y="3433"/>
                  <a:pt x="53252" y="3553"/>
                </a:cubicBezTo>
                <a:cubicBezTo>
                  <a:pt x="53117" y="3778"/>
                  <a:pt x="52997" y="4160"/>
                  <a:pt x="52780" y="4310"/>
                </a:cubicBezTo>
                <a:cubicBezTo>
                  <a:pt x="52739" y="4337"/>
                  <a:pt x="52694" y="4351"/>
                  <a:pt x="52649" y="4351"/>
                </a:cubicBezTo>
                <a:cubicBezTo>
                  <a:pt x="52619" y="4351"/>
                  <a:pt x="52590" y="4345"/>
                  <a:pt x="52563" y="4333"/>
                </a:cubicBezTo>
                <a:cubicBezTo>
                  <a:pt x="52534" y="4320"/>
                  <a:pt x="52506" y="4314"/>
                  <a:pt x="52479" y="4314"/>
                </a:cubicBezTo>
                <a:cubicBezTo>
                  <a:pt x="52441" y="4314"/>
                  <a:pt x="52406" y="4326"/>
                  <a:pt x="52375" y="4348"/>
                </a:cubicBezTo>
                <a:cubicBezTo>
                  <a:pt x="52263" y="4423"/>
                  <a:pt x="52203" y="4700"/>
                  <a:pt x="52150" y="4805"/>
                </a:cubicBezTo>
                <a:cubicBezTo>
                  <a:pt x="52113" y="4873"/>
                  <a:pt x="52045" y="5045"/>
                  <a:pt x="51955" y="5075"/>
                </a:cubicBezTo>
                <a:cubicBezTo>
                  <a:pt x="51939" y="5080"/>
                  <a:pt x="51923" y="5082"/>
                  <a:pt x="51908" y="5082"/>
                </a:cubicBezTo>
                <a:cubicBezTo>
                  <a:pt x="51783" y="5082"/>
                  <a:pt x="51719" y="4930"/>
                  <a:pt x="51618" y="4910"/>
                </a:cubicBezTo>
                <a:cubicBezTo>
                  <a:pt x="51612" y="4909"/>
                  <a:pt x="51607" y="4909"/>
                  <a:pt x="51601" y="4909"/>
                </a:cubicBezTo>
                <a:cubicBezTo>
                  <a:pt x="51474" y="4909"/>
                  <a:pt x="51451" y="5153"/>
                  <a:pt x="51408" y="5240"/>
                </a:cubicBezTo>
                <a:cubicBezTo>
                  <a:pt x="51341" y="5382"/>
                  <a:pt x="51266" y="5405"/>
                  <a:pt x="51109" y="5405"/>
                </a:cubicBezTo>
                <a:cubicBezTo>
                  <a:pt x="51011" y="5405"/>
                  <a:pt x="50934" y="5370"/>
                  <a:pt x="50853" y="5370"/>
                </a:cubicBezTo>
                <a:cubicBezTo>
                  <a:pt x="50822" y="5370"/>
                  <a:pt x="50790" y="5375"/>
                  <a:pt x="50756" y="5390"/>
                </a:cubicBezTo>
                <a:cubicBezTo>
                  <a:pt x="50629" y="5450"/>
                  <a:pt x="50531" y="5555"/>
                  <a:pt x="50471" y="5682"/>
                </a:cubicBezTo>
                <a:cubicBezTo>
                  <a:pt x="50404" y="5839"/>
                  <a:pt x="50426" y="6019"/>
                  <a:pt x="50329" y="6162"/>
                </a:cubicBezTo>
                <a:cubicBezTo>
                  <a:pt x="50292" y="6222"/>
                  <a:pt x="50224" y="6259"/>
                  <a:pt x="50157" y="6267"/>
                </a:cubicBezTo>
                <a:cubicBezTo>
                  <a:pt x="50097" y="6207"/>
                  <a:pt x="50052" y="6139"/>
                  <a:pt x="50014" y="6057"/>
                </a:cubicBezTo>
                <a:cubicBezTo>
                  <a:pt x="49969" y="5982"/>
                  <a:pt x="49954" y="5824"/>
                  <a:pt x="49872" y="5779"/>
                </a:cubicBezTo>
                <a:cubicBezTo>
                  <a:pt x="49782" y="5821"/>
                  <a:pt x="49707" y="5959"/>
                  <a:pt x="49615" y="5959"/>
                </a:cubicBezTo>
                <a:cubicBezTo>
                  <a:pt x="49592" y="5959"/>
                  <a:pt x="49568" y="5950"/>
                  <a:pt x="49542" y="5929"/>
                </a:cubicBezTo>
                <a:cubicBezTo>
                  <a:pt x="49445" y="5847"/>
                  <a:pt x="49445" y="5600"/>
                  <a:pt x="49332" y="5540"/>
                </a:cubicBezTo>
                <a:cubicBezTo>
                  <a:pt x="49291" y="5530"/>
                  <a:pt x="49249" y="5524"/>
                  <a:pt x="49207" y="5524"/>
                </a:cubicBezTo>
                <a:cubicBezTo>
                  <a:pt x="49181" y="5524"/>
                  <a:pt x="49156" y="5526"/>
                  <a:pt x="49130" y="5532"/>
                </a:cubicBezTo>
                <a:lnTo>
                  <a:pt x="48987" y="5532"/>
                </a:lnTo>
                <a:cubicBezTo>
                  <a:pt x="48748" y="5480"/>
                  <a:pt x="48643" y="5337"/>
                  <a:pt x="48508" y="5157"/>
                </a:cubicBezTo>
                <a:cubicBezTo>
                  <a:pt x="48470" y="5090"/>
                  <a:pt x="48425" y="5030"/>
                  <a:pt x="48365" y="4985"/>
                </a:cubicBezTo>
                <a:cubicBezTo>
                  <a:pt x="48298" y="4940"/>
                  <a:pt x="48283" y="4962"/>
                  <a:pt x="48223" y="4940"/>
                </a:cubicBezTo>
                <a:cubicBezTo>
                  <a:pt x="48193" y="4932"/>
                  <a:pt x="48156" y="4917"/>
                  <a:pt x="48133" y="4895"/>
                </a:cubicBezTo>
                <a:cubicBezTo>
                  <a:pt x="48081" y="4850"/>
                  <a:pt x="48036" y="4798"/>
                  <a:pt x="47998" y="4738"/>
                </a:cubicBezTo>
                <a:cubicBezTo>
                  <a:pt x="47908" y="4640"/>
                  <a:pt x="47893" y="4678"/>
                  <a:pt x="47781" y="4640"/>
                </a:cubicBezTo>
                <a:cubicBezTo>
                  <a:pt x="47578" y="4565"/>
                  <a:pt x="47511" y="4235"/>
                  <a:pt x="47429" y="4071"/>
                </a:cubicBezTo>
                <a:cubicBezTo>
                  <a:pt x="47384" y="3951"/>
                  <a:pt x="47309" y="3846"/>
                  <a:pt x="47219" y="3763"/>
                </a:cubicBezTo>
                <a:cubicBezTo>
                  <a:pt x="47091" y="3666"/>
                  <a:pt x="46866" y="3613"/>
                  <a:pt x="46724" y="3538"/>
                </a:cubicBezTo>
                <a:cubicBezTo>
                  <a:pt x="46619" y="3493"/>
                  <a:pt x="46514" y="3456"/>
                  <a:pt x="46417" y="3396"/>
                </a:cubicBezTo>
                <a:cubicBezTo>
                  <a:pt x="46229" y="3291"/>
                  <a:pt x="46139" y="3119"/>
                  <a:pt x="45997" y="2961"/>
                </a:cubicBezTo>
                <a:cubicBezTo>
                  <a:pt x="45802" y="2759"/>
                  <a:pt x="45555" y="2624"/>
                  <a:pt x="45277" y="2572"/>
                </a:cubicBezTo>
                <a:cubicBezTo>
                  <a:pt x="45220" y="2563"/>
                  <a:pt x="45163" y="2559"/>
                  <a:pt x="45106" y="2559"/>
                </a:cubicBezTo>
                <a:cubicBezTo>
                  <a:pt x="45066" y="2559"/>
                  <a:pt x="45026" y="2561"/>
                  <a:pt x="44985" y="2564"/>
                </a:cubicBezTo>
                <a:cubicBezTo>
                  <a:pt x="44962" y="2564"/>
                  <a:pt x="44939" y="2564"/>
                  <a:pt x="44916" y="2564"/>
                </a:cubicBezTo>
                <a:cubicBezTo>
                  <a:pt x="44721" y="2564"/>
                  <a:pt x="44528" y="2558"/>
                  <a:pt x="44401" y="2444"/>
                </a:cubicBezTo>
                <a:cubicBezTo>
                  <a:pt x="44318" y="2339"/>
                  <a:pt x="44258" y="2227"/>
                  <a:pt x="44228" y="2107"/>
                </a:cubicBezTo>
                <a:cubicBezTo>
                  <a:pt x="44191" y="1979"/>
                  <a:pt x="44153" y="1687"/>
                  <a:pt x="44063" y="1575"/>
                </a:cubicBezTo>
                <a:cubicBezTo>
                  <a:pt x="43966" y="1462"/>
                  <a:pt x="43689" y="1417"/>
                  <a:pt x="43531" y="1365"/>
                </a:cubicBezTo>
                <a:cubicBezTo>
                  <a:pt x="43067" y="1230"/>
                  <a:pt x="42669" y="930"/>
                  <a:pt x="42422" y="510"/>
                </a:cubicBezTo>
                <a:cubicBezTo>
                  <a:pt x="42401" y="583"/>
                  <a:pt x="42359" y="609"/>
                  <a:pt x="42309" y="609"/>
                </a:cubicBezTo>
                <a:cubicBezTo>
                  <a:pt x="42236" y="609"/>
                  <a:pt x="42147" y="552"/>
                  <a:pt x="42085" y="503"/>
                </a:cubicBezTo>
                <a:cubicBezTo>
                  <a:pt x="41890" y="353"/>
                  <a:pt x="41852" y="188"/>
                  <a:pt x="4173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6666023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userDrawn="1">
  <p:cSld name="Big number">
    <p:spTree>
      <p:nvGrpSpPr>
        <p:cNvPr id="1" name="Shape 192"/>
        <p:cNvGrpSpPr/>
        <p:nvPr/>
      </p:nvGrpSpPr>
      <p:grpSpPr>
        <a:xfrm>
          <a:off x="0" y="0"/>
          <a:ext cx="0" cy="0"/>
          <a:chOff x="0" y="0"/>
          <a:chExt cx="0" cy="0"/>
        </a:xfrm>
      </p:grpSpPr>
      <p:sp>
        <p:nvSpPr>
          <p:cNvPr id="195" name="Google Shape;195;p11"/>
          <p:cNvSpPr/>
          <p:nvPr/>
        </p:nvSpPr>
        <p:spPr>
          <a:xfrm flipH="1">
            <a:off x="7867329" y="1377287"/>
            <a:ext cx="2323600" cy="23236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196" name="Google Shape;196;p11"/>
          <p:cNvSpPr/>
          <p:nvPr/>
        </p:nvSpPr>
        <p:spPr>
          <a:xfrm flipH="1">
            <a:off x="5710973" y="2571102"/>
            <a:ext cx="7278873" cy="4322519"/>
          </a:xfrm>
          <a:custGeom>
            <a:avLst/>
            <a:gdLst/>
            <a:ahLst/>
            <a:cxnLst/>
            <a:rect l="l" t="t" r="r" b="b"/>
            <a:pathLst>
              <a:path w="56414" h="31577" extrusionOk="0">
                <a:moveTo>
                  <a:pt x="19208" y="0"/>
                </a:moveTo>
                <a:cubicBezTo>
                  <a:pt x="18972" y="0"/>
                  <a:pt x="18744" y="82"/>
                  <a:pt x="18565" y="240"/>
                </a:cubicBezTo>
                <a:cubicBezTo>
                  <a:pt x="18175" y="593"/>
                  <a:pt x="18505" y="1027"/>
                  <a:pt x="18235" y="1320"/>
                </a:cubicBezTo>
                <a:cubicBezTo>
                  <a:pt x="17973" y="1612"/>
                  <a:pt x="16151" y="2436"/>
                  <a:pt x="16062" y="2819"/>
                </a:cubicBezTo>
                <a:cubicBezTo>
                  <a:pt x="15984" y="3154"/>
                  <a:pt x="15645" y="3523"/>
                  <a:pt x="15495" y="3523"/>
                </a:cubicBezTo>
                <a:cubicBezTo>
                  <a:pt x="15471" y="3523"/>
                  <a:pt x="15452" y="3514"/>
                  <a:pt x="15439" y="3493"/>
                </a:cubicBezTo>
                <a:cubicBezTo>
                  <a:pt x="15350" y="3351"/>
                  <a:pt x="15499" y="2234"/>
                  <a:pt x="15170" y="2152"/>
                </a:cubicBezTo>
                <a:cubicBezTo>
                  <a:pt x="15092" y="2130"/>
                  <a:pt x="15012" y="2120"/>
                  <a:pt x="14930" y="2120"/>
                </a:cubicBezTo>
                <a:cubicBezTo>
                  <a:pt x="14668" y="2120"/>
                  <a:pt x="14390" y="2224"/>
                  <a:pt x="14098" y="2384"/>
                </a:cubicBezTo>
                <a:cubicBezTo>
                  <a:pt x="13729" y="2576"/>
                  <a:pt x="13440" y="3063"/>
                  <a:pt x="13258" y="3063"/>
                </a:cubicBezTo>
                <a:cubicBezTo>
                  <a:pt x="13248" y="3063"/>
                  <a:pt x="13238" y="3062"/>
                  <a:pt x="13228" y="3058"/>
                </a:cubicBezTo>
                <a:cubicBezTo>
                  <a:pt x="13194" y="3047"/>
                  <a:pt x="13155" y="3039"/>
                  <a:pt x="13113" y="3039"/>
                </a:cubicBezTo>
                <a:cubicBezTo>
                  <a:pt x="12941" y="3039"/>
                  <a:pt x="12715" y="3157"/>
                  <a:pt x="12546" y="3553"/>
                </a:cubicBezTo>
                <a:cubicBezTo>
                  <a:pt x="12337" y="4055"/>
                  <a:pt x="12007" y="6484"/>
                  <a:pt x="11804" y="6753"/>
                </a:cubicBezTo>
                <a:cubicBezTo>
                  <a:pt x="11595" y="7023"/>
                  <a:pt x="11145" y="6776"/>
                  <a:pt x="10995" y="7188"/>
                </a:cubicBezTo>
                <a:cubicBezTo>
                  <a:pt x="10853" y="7593"/>
                  <a:pt x="10463" y="7953"/>
                  <a:pt x="10073" y="8267"/>
                </a:cubicBezTo>
                <a:cubicBezTo>
                  <a:pt x="9691" y="8590"/>
                  <a:pt x="9001" y="10583"/>
                  <a:pt x="8732" y="11198"/>
                </a:cubicBezTo>
                <a:cubicBezTo>
                  <a:pt x="8469" y="11812"/>
                  <a:pt x="7450" y="12135"/>
                  <a:pt x="6948" y="12749"/>
                </a:cubicBezTo>
                <a:cubicBezTo>
                  <a:pt x="6670" y="13084"/>
                  <a:pt x="6535" y="13177"/>
                  <a:pt x="6420" y="13177"/>
                </a:cubicBezTo>
                <a:cubicBezTo>
                  <a:pt x="6325" y="13177"/>
                  <a:pt x="6245" y="13112"/>
                  <a:pt x="6108" y="13072"/>
                </a:cubicBezTo>
                <a:cubicBezTo>
                  <a:pt x="6094" y="13067"/>
                  <a:pt x="6080" y="13065"/>
                  <a:pt x="6067" y="13065"/>
                </a:cubicBezTo>
                <a:cubicBezTo>
                  <a:pt x="5796" y="13065"/>
                  <a:pt x="5590" y="13888"/>
                  <a:pt x="5276" y="14473"/>
                </a:cubicBezTo>
                <a:cubicBezTo>
                  <a:pt x="4958" y="15067"/>
                  <a:pt x="4779" y="15471"/>
                  <a:pt x="4342" y="15471"/>
                </a:cubicBezTo>
                <a:cubicBezTo>
                  <a:pt x="4327" y="15471"/>
                  <a:pt x="4311" y="15471"/>
                  <a:pt x="4295" y="15470"/>
                </a:cubicBezTo>
                <a:cubicBezTo>
                  <a:pt x="4280" y="15469"/>
                  <a:pt x="4267" y="15469"/>
                  <a:pt x="4253" y="15469"/>
                </a:cubicBezTo>
                <a:cubicBezTo>
                  <a:pt x="3818" y="15469"/>
                  <a:pt x="3852" y="15946"/>
                  <a:pt x="3103" y="17059"/>
                </a:cubicBezTo>
                <a:cubicBezTo>
                  <a:pt x="2496" y="17951"/>
                  <a:pt x="742" y="18498"/>
                  <a:pt x="0" y="18700"/>
                </a:cubicBezTo>
                <a:lnTo>
                  <a:pt x="0" y="31576"/>
                </a:lnTo>
                <a:lnTo>
                  <a:pt x="56414" y="31576"/>
                </a:lnTo>
                <a:lnTo>
                  <a:pt x="56414" y="19779"/>
                </a:lnTo>
                <a:cubicBezTo>
                  <a:pt x="56122" y="19645"/>
                  <a:pt x="44767" y="14466"/>
                  <a:pt x="44557" y="13379"/>
                </a:cubicBezTo>
                <a:cubicBezTo>
                  <a:pt x="44347" y="12300"/>
                  <a:pt x="44025" y="11295"/>
                  <a:pt x="43605" y="10726"/>
                </a:cubicBezTo>
                <a:cubicBezTo>
                  <a:pt x="43178" y="10149"/>
                  <a:pt x="42593" y="8642"/>
                  <a:pt x="41694" y="7915"/>
                </a:cubicBezTo>
                <a:cubicBezTo>
                  <a:pt x="40795" y="7188"/>
                  <a:pt x="40847" y="6559"/>
                  <a:pt x="40637" y="5832"/>
                </a:cubicBezTo>
                <a:cubicBezTo>
                  <a:pt x="40420" y="5105"/>
                  <a:pt x="39416" y="4265"/>
                  <a:pt x="39258" y="3853"/>
                </a:cubicBezTo>
                <a:cubicBezTo>
                  <a:pt x="39180" y="3643"/>
                  <a:pt x="38889" y="3538"/>
                  <a:pt x="38571" y="3538"/>
                </a:cubicBezTo>
                <a:cubicBezTo>
                  <a:pt x="38254" y="3538"/>
                  <a:pt x="37909" y="3643"/>
                  <a:pt x="37722" y="3853"/>
                </a:cubicBezTo>
                <a:cubicBezTo>
                  <a:pt x="37355" y="4265"/>
                  <a:pt x="36508" y="4475"/>
                  <a:pt x="36238" y="5254"/>
                </a:cubicBezTo>
                <a:cubicBezTo>
                  <a:pt x="35975" y="6034"/>
                  <a:pt x="35713" y="6139"/>
                  <a:pt x="35548" y="6746"/>
                </a:cubicBezTo>
                <a:cubicBezTo>
                  <a:pt x="35391" y="7345"/>
                  <a:pt x="33907" y="8117"/>
                  <a:pt x="33907" y="8117"/>
                </a:cubicBezTo>
                <a:cubicBezTo>
                  <a:pt x="33907" y="8117"/>
                  <a:pt x="32454" y="6745"/>
                  <a:pt x="31501" y="6745"/>
                </a:cubicBezTo>
                <a:cubicBezTo>
                  <a:pt x="31491" y="6745"/>
                  <a:pt x="31481" y="6746"/>
                  <a:pt x="31471" y="6746"/>
                </a:cubicBezTo>
                <a:cubicBezTo>
                  <a:pt x="30519" y="6776"/>
                  <a:pt x="29935" y="7181"/>
                  <a:pt x="29935" y="7181"/>
                </a:cubicBezTo>
                <a:lnTo>
                  <a:pt x="29140" y="6124"/>
                </a:lnTo>
                <a:lnTo>
                  <a:pt x="29050" y="5659"/>
                </a:lnTo>
                <a:cubicBezTo>
                  <a:pt x="28981" y="5295"/>
                  <a:pt x="28863" y="5194"/>
                  <a:pt x="28607" y="5194"/>
                </a:cubicBezTo>
                <a:cubicBezTo>
                  <a:pt x="28530" y="5194"/>
                  <a:pt x="28442" y="5203"/>
                  <a:pt x="28338" y="5217"/>
                </a:cubicBezTo>
                <a:cubicBezTo>
                  <a:pt x="28310" y="5221"/>
                  <a:pt x="28283" y="5222"/>
                  <a:pt x="28257" y="5222"/>
                </a:cubicBezTo>
                <a:cubicBezTo>
                  <a:pt x="27863" y="5222"/>
                  <a:pt x="27675" y="4822"/>
                  <a:pt x="27619" y="4632"/>
                </a:cubicBezTo>
                <a:cubicBezTo>
                  <a:pt x="27566" y="4422"/>
                  <a:pt x="26997" y="4370"/>
                  <a:pt x="26907" y="4123"/>
                </a:cubicBezTo>
                <a:cubicBezTo>
                  <a:pt x="26862" y="3995"/>
                  <a:pt x="26719" y="3995"/>
                  <a:pt x="26554" y="3995"/>
                </a:cubicBezTo>
                <a:cubicBezTo>
                  <a:pt x="26382" y="3995"/>
                  <a:pt x="26232" y="3995"/>
                  <a:pt x="26105" y="3898"/>
                </a:cubicBezTo>
                <a:cubicBezTo>
                  <a:pt x="25853" y="3709"/>
                  <a:pt x="25758" y="3520"/>
                  <a:pt x="25411" y="3520"/>
                </a:cubicBezTo>
                <a:cubicBezTo>
                  <a:pt x="25386" y="3520"/>
                  <a:pt x="25360" y="3521"/>
                  <a:pt x="25333" y="3523"/>
                </a:cubicBezTo>
                <a:cubicBezTo>
                  <a:pt x="25320" y="3524"/>
                  <a:pt x="25308" y="3524"/>
                  <a:pt x="25296" y="3524"/>
                </a:cubicBezTo>
                <a:cubicBezTo>
                  <a:pt x="24913" y="3524"/>
                  <a:pt x="24908" y="3068"/>
                  <a:pt x="24763" y="2669"/>
                </a:cubicBezTo>
                <a:cubicBezTo>
                  <a:pt x="24613" y="2264"/>
                  <a:pt x="23991" y="2204"/>
                  <a:pt x="23541" y="1912"/>
                </a:cubicBezTo>
                <a:cubicBezTo>
                  <a:pt x="23456" y="1852"/>
                  <a:pt x="23358" y="1821"/>
                  <a:pt x="23260" y="1821"/>
                </a:cubicBezTo>
                <a:cubicBezTo>
                  <a:pt x="23185" y="1821"/>
                  <a:pt x="23110" y="1839"/>
                  <a:pt x="23039" y="1874"/>
                </a:cubicBezTo>
                <a:cubicBezTo>
                  <a:pt x="22971" y="1905"/>
                  <a:pt x="22912" y="1934"/>
                  <a:pt x="22864" y="1934"/>
                </a:cubicBezTo>
                <a:cubicBezTo>
                  <a:pt x="22806" y="1934"/>
                  <a:pt x="22764" y="1892"/>
                  <a:pt x="22739" y="1762"/>
                </a:cubicBezTo>
                <a:cubicBezTo>
                  <a:pt x="22650" y="1320"/>
                  <a:pt x="22290" y="1320"/>
                  <a:pt x="21818" y="1267"/>
                </a:cubicBezTo>
                <a:cubicBezTo>
                  <a:pt x="21338" y="1207"/>
                  <a:pt x="21338" y="885"/>
                  <a:pt x="21008" y="855"/>
                </a:cubicBezTo>
                <a:cubicBezTo>
                  <a:pt x="20686" y="825"/>
                  <a:pt x="20686" y="533"/>
                  <a:pt x="20116" y="240"/>
                </a:cubicBezTo>
                <a:cubicBezTo>
                  <a:pt x="19846" y="90"/>
                  <a:pt x="19547" y="8"/>
                  <a:pt x="19239" y="1"/>
                </a:cubicBezTo>
                <a:cubicBezTo>
                  <a:pt x="19229" y="0"/>
                  <a:pt x="19219" y="0"/>
                  <a:pt x="19208"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11"/>
          <p:cNvSpPr/>
          <p:nvPr/>
        </p:nvSpPr>
        <p:spPr>
          <a:xfrm flipH="1">
            <a:off x="9350410" y="3406289"/>
            <a:ext cx="1887433" cy="1673321"/>
          </a:xfrm>
          <a:custGeom>
            <a:avLst/>
            <a:gdLst/>
            <a:ahLst/>
            <a:cxnLst/>
            <a:rect l="l" t="t" r="r" b="b"/>
            <a:pathLst>
              <a:path w="15305" h="12224" extrusionOk="0">
                <a:moveTo>
                  <a:pt x="8762" y="0"/>
                </a:moveTo>
                <a:cubicBezTo>
                  <a:pt x="8455" y="0"/>
                  <a:pt x="7907" y="1064"/>
                  <a:pt x="7360" y="1312"/>
                </a:cubicBezTo>
                <a:cubicBezTo>
                  <a:pt x="7286" y="1345"/>
                  <a:pt x="7224" y="1361"/>
                  <a:pt x="7171" y="1361"/>
                </a:cubicBezTo>
                <a:cubicBezTo>
                  <a:pt x="6729" y="1361"/>
                  <a:pt x="6929" y="314"/>
                  <a:pt x="6461" y="247"/>
                </a:cubicBezTo>
                <a:cubicBezTo>
                  <a:pt x="6452" y="246"/>
                  <a:pt x="6443" y="245"/>
                  <a:pt x="6434" y="245"/>
                </a:cubicBezTo>
                <a:cubicBezTo>
                  <a:pt x="6177" y="245"/>
                  <a:pt x="5863" y="752"/>
                  <a:pt x="5487" y="1252"/>
                </a:cubicBezTo>
                <a:cubicBezTo>
                  <a:pt x="5117" y="1754"/>
                  <a:pt x="4682" y="2257"/>
                  <a:pt x="4188" y="2257"/>
                </a:cubicBezTo>
                <a:cubicBezTo>
                  <a:pt x="4151" y="2257"/>
                  <a:pt x="4115" y="2254"/>
                  <a:pt x="4078" y="2248"/>
                </a:cubicBezTo>
                <a:cubicBezTo>
                  <a:pt x="4040" y="2243"/>
                  <a:pt x="4002" y="2240"/>
                  <a:pt x="3963" y="2240"/>
                </a:cubicBezTo>
                <a:cubicBezTo>
                  <a:pt x="2934" y="2240"/>
                  <a:pt x="1767" y="4155"/>
                  <a:pt x="900" y="6258"/>
                </a:cubicBezTo>
                <a:cubicBezTo>
                  <a:pt x="0" y="8447"/>
                  <a:pt x="263" y="8911"/>
                  <a:pt x="263" y="8911"/>
                </a:cubicBezTo>
                <a:cubicBezTo>
                  <a:pt x="46" y="9999"/>
                  <a:pt x="155" y="10366"/>
                  <a:pt x="419" y="10366"/>
                </a:cubicBezTo>
                <a:cubicBezTo>
                  <a:pt x="693" y="10366"/>
                  <a:pt x="1135" y="9968"/>
                  <a:pt x="1552" y="9571"/>
                </a:cubicBezTo>
                <a:cubicBezTo>
                  <a:pt x="1978" y="9174"/>
                  <a:pt x="2376" y="8773"/>
                  <a:pt x="2554" y="8773"/>
                </a:cubicBezTo>
                <a:cubicBezTo>
                  <a:pt x="2602" y="8773"/>
                  <a:pt x="2633" y="8802"/>
                  <a:pt x="2646" y="8866"/>
                </a:cubicBezTo>
                <a:cubicBezTo>
                  <a:pt x="2751" y="9389"/>
                  <a:pt x="2833" y="10520"/>
                  <a:pt x="3514" y="10520"/>
                </a:cubicBezTo>
                <a:cubicBezTo>
                  <a:pt x="3849" y="10520"/>
                  <a:pt x="4329" y="10245"/>
                  <a:pt x="5029" y="9489"/>
                </a:cubicBezTo>
                <a:cubicBezTo>
                  <a:pt x="5904" y="8546"/>
                  <a:pt x="6651" y="8160"/>
                  <a:pt x="7243" y="8160"/>
                </a:cubicBezTo>
                <a:cubicBezTo>
                  <a:pt x="8085" y="8160"/>
                  <a:pt x="8612" y="8943"/>
                  <a:pt x="8739" y="10013"/>
                </a:cubicBezTo>
                <a:cubicBezTo>
                  <a:pt x="8895" y="11360"/>
                  <a:pt x="9107" y="12224"/>
                  <a:pt x="10282" y="12224"/>
                </a:cubicBezTo>
                <a:cubicBezTo>
                  <a:pt x="10695" y="12224"/>
                  <a:pt x="11227" y="12117"/>
                  <a:pt x="11917" y="11887"/>
                </a:cubicBezTo>
                <a:cubicBezTo>
                  <a:pt x="14563" y="11002"/>
                  <a:pt x="15305" y="6206"/>
                  <a:pt x="14938" y="5224"/>
                </a:cubicBezTo>
                <a:cubicBezTo>
                  <a:pt x="14858" y="5017"/>
                  <a:pt x="14760" y="4942"/>
                  <a:pt x="14646" y="4942"/>
                </a:cubicBezTo>
                <a:cubicBezTo>
                  <a:pt x="14490" y="4942"/>
                  <a:pt x="14305" y="5081"/>
                  <a:pt x="14098" y="5224"/>
                </a:cubicBezTo>
                <a:cubicBezTo>
                  <a:pt x="13900" y="5359"/>
                  <a:pt x="13671" y="5501"/>
                  <a:pt x="13433" y="5501"/>
                </a:cubicBezTo>
                <a:cubicBezTo>
                  <a:pt x="13248" y="5501"/>
                  <a:pt x="13056" y="5414"/>
                  <a:pt x="12869" y="5171"/>
                </a:cubicBezTo>
                <a:cubicBezTo>
                  <a:pt x="12518" y="4718"/>
                  <a:pt x="12032" y="4488"/>
                  <a:pt x="11485" y="4488"/>
                </a:cubicBezTo>
                <a:cubicBezTo>
                  <a:pt x="10710" y="4488"/>
                  <a:pt x="9816" y="4950"/>
                  <a:pt x="9017" y="5898"/>
                </a:cubicBezTo>
                <a:cubicBezTo>
                  <a:pt x="8568" y="6431"/>
                  <a:pt x="7975" y="6634"/>
                  <a:pt x="7388" y="6634"/>
                </a:cubicBezTo>
                <a:cubicBezTo>
                  <a:pt x="6197" y="6634"/>
                  <a:pt x="5029" y="5799"/>
                  <a:pt x="5134" y="5171"/>
                </a:cubicBezTo>
                <a:cubicBezTo>
                  <a:pt x="5292" y="4227"/>
                  <a:pt x="6094" y="2983"/>
                  <a:pt x="6933" y="2668"/>
                </a:cubicBezTo>
                <a:cubicBezTo>
                  <a:pt x="6999" y="2644"/>
                  <a:pt x="7062" y="2633"/>
                  <a:pt x="7123" y="2633"/>
                </a:cubicBezTo>
                <a:cubicBezTo>
                  <a:pt x="7478" y="2633"/>
                  <a:pt x="7750" y="3011"/>
                  <a:pt x="7967" y="3395"/>
                </a:cubicBezTo>
                <a:cubicBezTo>
                  <a:pt x="8191" y="3778"/>
                  <a:pt x="8360" y="4161"/>
                  <a:pt x="8506" y="4161"/>
                </a:cubicBezTo>
                <a:cubicBezTo>
                  <a:pt x="8511" y="4161"/>
                  <a:pt x="8517" y="4161"/>
                  <a:pt x="8522" y="4160"/>
                </a:cubicBezTo>
                <a:cubicBezTo>
                  <a:pt x="8844" y="4085"/>
                  <a:pt x="9159" y="1102"/>
                  <a:pt x="8949" y="247"/>
                </a:cubicBezTo>
                <a:cubicBezTo>
                  <a:pt x="8904" y="67"/>
                  <a:pt x="8837" y="0"/>
                  <a:pt x="876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11"/>
          <p:cNvSpPr/>
          <p:nvPr/>
        </p:nvSpPr>
        <p:spPr>
          <a:xfrm flipH="1">
            <a:off x="5508426" y="4430589"/>
            <a:ext cx="3652153" cy="1960668"/>
          </a:xfrm>
          <a:custGeom>
            <a:avLst/>
            <a:gdLst/>
            <a:ahLst/>
            <a:cxnLst/>
            <a:rect l="l" t="t" r="r" b="b"/>
            <a:pathLst>
              <a:path w="30310" h="16272" extrusionOk="0">
                <a:moveTo>
                  <a:pt x="10103" y="0"/>
                </a:moveTo>
                <a:cubicBezTo>
                  <a:pt x="9444" y="0"/>
                  <a:pt x="8709" y="660"/>
                  <a:pt x="8709" y="660"/>
                </a:cubicBezTo>
                <a:cubicBezTo>
                  <a:pt x="8709" y="660"/>
                  <a:pt x="10088" y="1717"/>
                  <a:pt x="10740" y="2601"/>
                </a:cubicBezTo>
                <a:cubicBezTo>
                  <a:pt x="11392" y="3485"/>
                  <a:pt x="11827" y="5606"/>
                  <a:pt x="11827" y="5606"/>
                </a:cubicBezTo>
                <a:cubicBezTo>
                  <a:pt x="11827" y="5606"/>
                  <a:pt x="10988" y="4932"/>
                  <a:pt x="9841" y="4100"/>
                </a:cubicBezTo>
                <a:cubicBezTo>
                  <a:pt x="8702" y="3268"/>
                  <a:pt x="6258" y="3853"/>
                  <a:pt x="4625" y="3388"/>
                </a:cubicBezTo>
                <a:cubicBezTo>
                  <a:pt x="2991" y="2916"/>
                  <a:pt x="2773" y="2084"/>
                  <a:pt x="0" y="1252"/>
                </a:cubicBezTo>
                <a:lnTo>
                  <a:pt x="0" y="1252"/>
                </a:lnTo>
                <a:cubicBezTo>
                  <a:pt x="0" y="1252"/>
                  <a:pt x="383" y="2189"/>
                  <a:pt x="1739" y="3178"/>
                </a:cubicBezTo>
                <a:cubicBezTo>
                  <a:pt x="3103" y="4167"/>
                  <a:pt x="3598" y="5869"/>
                  <a:pt x="4527" y="6641"/>
                </a:cubicBezTo>
                <a:cubicBezTo>
                  <a:pt x="5449" y="7420"/>
                  <a:pt x="6214" y="8514"/>
                  <a:pt x="5554" y="9197"/>
                </a:cubicBezTo>
                <a:cubicBezTo>
                  <a:pt x="4902" y="9871"/>
                  <a:pt x="4467" y="9819"/>
                  <a:pt x="4415" y="11228"/>
                </a:cubicBezTo>
                <a:cubicBezTo>
                  <a:pt x="4371" y="12384"/>
                  <a:pt x="4400" y="13157"/>
                  <a:pt x="3860" y="13157"/>
                </a:cubicBezTo>
                <a:cubicBezTo>
                  <a:pt x="3745" y="13157"/>
                  <a:pt x="3605" y="13122"/>
                  <a:pt x="3433" y="13049"/>
                </a:cubicBezTo>
                <a:cubicBezTo>
                  <a:pt x="3330" y="13005"/>
                  <a:pt x="3226" y="12985"/>
                  <a:pt x="3124" y="12985"/>
                </a:cubicBezTo>
                <a:cubicBezTo>
                  <a:pt x="2256" y="12985"/>
                  <a:pt x="1459" y="14405"/>
                  <a:pt x="1694" y="14405"/>
                </a:cubicBezTo>
                <a:cubicBezTo>
                  <a:pt x="1912" y="14405"/>
                  <a:pt x="2560" y="13761"/>
                  <a:pt x="3172" y="13761"/>
                </a:cubicBezTo>
                <a:cubicBezTo>
                  <a:pt x="3318" y="13761"/>
                  <a:pt x="3462" y="13797"/>
                  <a:pt x="3598" y="13888"/>
                </a:cubicBezTo>
                <a:cubicBezTo>
                  <a:pt x="3898" y="14086"/>
                  <a:pt x="4277" y="14209"/>
                  <a:pt x="4642" y="14209"/>
                </a:cubicBezTo>
                <a:cubicBezTo>
                  <a:pt x="5134" y="14209"/>
                  <a:pt x="5599" y="13985"/>
                  <a:pt x="5801" y="13416"/>
                </a:cubicBezTo>
                <a:cubicBezTo>
                  <a:pt x="6154" y="12427"/>
                  <a:pt x="7510" y="13364"/>
                  <a:pt x="8110" y="12322"/>
                </a:cubicBezTo>
                <a:cubicBezTo>
                  <a:pt x="8233" y="12108"/>
                  <a:pt x="8431" y="12020"/>
                  <a:pt x="8663" y="12020"/>
                </a:cubicBezTo>
                <a:cubicBezTo>
                  <a:pt x="9566" y="12020"/>
                  <a:pt x="10990" y="13357"/>
                  <a:pt x="10561" y="13941"/>
                </a:cubicBezTo>
                <a:cubicBezTo>
                  <a:pt x="10013" y="14668"/>
                  <a:pt x="8439" y="15185"/>
                  <a:pt x="9032" y="15605"/>
                </a:cubicBezTo>
                <a:cubicBezTo>
                  <a:pt x="9099" y="15652"/>
                  <a:pt x="9170" y="15673"/>
                  <a:pt x="9243" y="15673"/>
                </a:cubicBezTo>
                <a:cubicBezTo>
                  <a:pt x="9494" y="15673"/>
                  <a:pt x="9774" y="15429"/>
                  <a:pt x="10058" y="15185"/>
                </a:cubicBezTo>
                <a:cubicBezTo>
                  <a:pt x="10348" y="14947"/>
                  <a:pt x="10652" y="14705"/>
                  <a:pt x="10952" y="14705"/>
                </a:cubicBezTo>
                <a:cubicBezTo>
                  <a:pt x="11039" y="14705"/>
                  <a:pt x="11126" y="14725"/>
                  <a:pt x="11213" y="14773"/>
                </a:cubicBezTo>
                <a:cubicBezTo>
                  <a:pt x="11858" y="15124"/>
                  <a:pt x="13968" y="15731"/>
                  <a:pt x="15686" y="15731"/>
                </a:cubicBezTo>
                <a:cubicBezTo>
                  <a:pt x="15983" y="15731"/>
                  <a:pt x="16269" y="15713"/>
                  <a:pt x="16534" y="15672"/>
                </a:cubicBezTo>
                <a:cubicBezTo>
                  <a:pt x="16713" y="15644"/>
                  <a:pt x="16889" y="15632"/>
                  <a:pt x="17062" y="15632"/>
                </a:cubicBezTo>
                <a:cubicBezTo>
                  <a:pt x="17687" y="15632"/>
                  <a:pt x="18268" y="15791"/>
                  <a:pt x="18767" y="15949"/>
                </a:cubicBezTo>
                <a:cubicBezTo>
                  <a:pt x="19266" y="16112"/>
                  <a:pt x="19677" y="16272"/>
                  <a:pt x="19959" y="16272"/>
                </a:cubicBezTo>
                <a:cubicBezTo>
                  <a:pt x="20106" y="16272"/>
                  <a:pt x="20217" y="16229"/>
                  <a:pt x="20289" y="16122"/>
                </a:cubicBezTo>
                <a:cubicBezTo>
                  <a:pt x="20671" y="15552"/>
                  <a:pt x="17681" y="15395"/>
                  <a:pt x="18220" y="14563"/>
                </a:cubicBezTo>
                <a:cubicBezTo>
                  <a:pt x="18474" y="14176"/>
                  <a:pt x="18986" y="14015"/>
                  <a:pt x="19531" y="14015"/>
                </a:cubicBezTo>
                <a:cubicBezTo>
                  <a:pt x="20160" y="14015"/>
                  <a:pt x="20833" y="14230"/>
                  <a:pt x="21211" y="14563"/>
                </a:cubicBezTo>
                <a:cubicBezTo>
                  <a:pt x="21732" y="15018"/>
                  <a:pt x="23065" y="15727"/>
                  <a:pt x="24168" y="15727"/>
                </a:cubicBezTo>
                <a:cubicBezTo>
                  <a:pt x="24571" y="15727"/>
                  <a:pt x="24944" y="15632"/>
                  <a:pt x="25236" y="15395"/>
                </a:cubicBezTo>
                <a:cubicBezTo>
                  <a:pt x="26322" y="14510"/>
                  <a:pt x="29620" y="14563"/>
                  <a:pt x="29965" y="13056"/>
                </a:cubicBezTo>
                <a:cubicBezTo>
                  <a:pt x="30310" y="11542"/>
                  <a:pt x="27574" y="10710"/>
                  <a:pt x="27469" y="10396"/>
                </a:cubicBezTo>
                <a:cubicBezTo>
                  <a:pt x="27357" y="10081"/>
                  <a:pt x="27904" y="9931"/>
                  <a:pt x="25565" y="8837"/>
                </a:cubicBezTo>
                <a:cubicBezTo>
                  <a:pt x="23370" y="7348"/>
                  <a:pt x="24071" y="5867"/>
                  <a:pt x="22544" y="5867"/>
                </a:cubicBezTo>
                <a:cubicBezTo>
                  <a:pt x="22517" y="5867"/>
                  <a:pt x="22490" y="5868"/>
                  <a:pt x="22462" y="5869"/>
                </a:cubicBezTo>
                <a:cubicBezTo>
                  <a:pt x="21809" y="5890"/>
                  <a:pt x="21219" y="5951"/>
                  <a:pt x="20662" y="5951"/>
                </a:cubicBezTo>
                <a:cubicBezTo>
                  <a:pt x="19825" y="5951"/>
                  <a:pt x="19063" y="5812"/>
                  <a:pt x="18280" y="5187"/>
                </a:cubicBezTo>
                <a:cubicBezTo>
                  <a:pt x="16969" y="4145"/>
                  <a:pt x="15560" y="3830"/>
                  <a:pt x="14638" y="2901"/>
                </a:cubicBezTo>
                <a:cubicBezTo>
                  <a:pt x="13781" y="2030"/>
                  <a:pt x="12871" y="796"/>
                  <a:pt x="12224" y="796"/>
                </a:cubicBezTo>
                <a:cubicBezTo>
                  <a:pt x="12175" y="796"/>
                  <a:pt x="12128" y="803"/>
                  <a:pt x="12082" y="817"/>
                </a:cubicBezTo>
                <a:cubicBezTo>
                  <a:pt x="12006" y="842"/>
                  <a:pt x="11933" y="853"/>
                  <a:pt x="11864" y="853"/>
                </a:cubicBezTo>
                <a:cubicBezTo>
                  <a:pt x="11338" y="853"/>
                  <a:pt x="10972" y="223"/>
                  <a:pt x="10343" y="38"/>
                </a:cubicBezTo>
                <a:cubicBezTo>
                  <a:pt x="10268" y="15"/>
                  <a:pt x="10186" y="0"/>
                  <a:pt x="10103"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11"/>
          <p:cNvSpPr/>
          <p:nvPr/>
        </p:nvSpPr>
        <p:spPr>
          <a:xfrm>
            <a:off x="-308932" y="4947766"/>
            <a:ext cx="12809875" cy="1801751"/>
          </a:xfrm>
          <a:custGeom>
            <a:avLst/>
            <a:gdLst/>
            <a:ahLst/>
            <a:cxnLst/>
            <a:rect l="l" t="t" r="r" b="b"/>
            <a:pathLst>
              <a:path w="139364" h="19602" extrusionOk="0">
                <a:moveTo>
                  <a:pt x="11751" y="0"/>
                </a:moveTo>
                <a:cubicBezTo>
                  <a:pt x="10945" y="0"/>
                  <a:pt x="10039" y="630"/>
                  <a:pt x="9315" y="932"/>
                </a:cubicBezTo>
                <a:cubicBezTo>
                  <a:pt x="8675" y="1197"/>
                  <a:pt x="8220" y="1330"/>
                  <a:pt x="7709" y="1330"/>
                </a:cubicBezTo>
                <a:cubicBezTo>
                  <a:pt x="7406" y="1330"/>
                  <a:pt x="7084" y="1284"/>
                  <a:pt x="6691" y="1190"/>
                </a:cubicBezTo>
                <a:cubicBezTo>
                  <a:pt x="6505" y="1144"/>
                  <a:pt x="6333" y="1125"/>
                  <a:pt x="6171" y="1125"/>
                </a:cubicBezTo>
                <a:cubicBezTo>
                  <a:pt x="5573" y="1125"/>
                  <a:pt x="5102" y="1392"/>
                  <a:pt x="4463" y="1605"/>
                </a:cubicBezTo>
                <a:cubicBezTo>
                  <a:pt x="4149" y="1709"/>
                  <a:pt x="3827" y="1750"/>
                  <a:pt x="3502" y="1750"/>
                </a:cubicBezTo>
                <a:cubicBezTo>
                  <a:pt x="2348" y="1750"/>
                  <a:pt x="1140" y="1240"/>
                  <a:pt x="1" y="1240"/>
                </a:cubicBezTo>
                <a:cubicBezTo>
                  <a:pt x="1448" y="6244"/>
                  <a:pt x="1014" y="8875"/>
                  <a:pt x="894" y="11216"/>
                </a:cubicBezTo>
                <a:cubicBezTo>
                  <a:pt x="844" y="12198"/>
                  <a:pt x="372" y="14375"/>
                  <a:pt x="1234" y="15017"/>
                </a:cubicBezTo>
                <a:cubicBezTo>
                  <a:pt x="1505" y="15216"/>
                  <a:pt x="1950" y="15266"/>
                  <a:pt x="2407" y="15266"/>
                </a:cubicBezTo>
                <a:cubicBezTo>
                  <a:pt x="2864" y="15266"/>
                  <a:pt x="3333" y="15216"/>
                  <a:pt x="3651" y="15212"/>
                </a:cubicBezTo>
                <a:cubicBezTo>
                  <a:pt x="4541" y="15204"/>
                  <a:pt x="5429" y="15199"/>
                  <a:pt x="6315" y="15199"/>
                </a:cubicBezTo>
                <a:cubicBezTo>
                  <a:pt x="10328" y="15199"/>
                  <a:pt x="14318" y="15304"/>
                  <a:pt x="18328" y="15716"/>
                </a:cubicBezTo>
                <a:cubicBezTo>
                  <a:pt x="28908" y="16805"/>
                  <a:pt x="39393" y="18378"/>
                  <a:pt x="50042" y="18806"/>
                </a:cubicBezTo>
                <a:cubicBezTo>
                  <a:pt x="52433" y="18901"/>
                  <a:pt x="54844" y="19017"/>
                  <a:pt x="57250" y="19017"/>
                </a:cubicBezTo>
                <a:cubicBezTo>
                  <a:pt x="59811" y="19017"/>
                  <a:pt x="62365" y="18885"/>
                  <a:pt x="64883" y="18454"/>
                </a:cubicBezTo>
                <a:cubicBezTo>
                  <a:pt x="66299" y="18215"/>
                  <a:pt x="67785" y="17925"/>
                  <a:pt x="69144" y="17390"/>
                </a:cubicBezTo>
                <a:cubicBezTo>
                  <a:pt x="69345" y="17566"/>
                  <a:pt x="69578" y="17711"/>
                  <a:pt x="69824" y="17812"/>
                </a:cubicBezTo>
                <a:cubicBezTo>
                  <a:pt x="71284" y="18447"/>
                  <a:pt x="72914" y="18775"/>
                  <a:pt x="74469" y="19039"/>
                </a:cubicBezTo>
                <a:cubicBezTo>
                  <a:pt x="76981" y="19469"/>
                  <a:pt x="79528" y="19602"/>
                  <a:pt x="82080" y="19602"/>
                </a:cubicBezTo>
                <a:cubicBezTo>
                  <a:pt x="84494" y="19602"/>
                  <a:pt x="86914" y="19483"/>
                  <a:pt x="89316" y="19385"/>
                </a:cubicBezTo>
                <a:cubicBezTo>
                  <a:pt x="99958" y="18957"/>
                  <a:pt x="110444" y="17384"/>
                  <a:pt x="121030" y="16295"/>
                </a:cubicBezTo>
                <a:cubicBezTo>
                  <a:pt x="124977" y="15889"/>
                  <a:pt x="128903" y="15782"/>
                  <a:pt x="132849" y="15782"/>
                </a:cubicBezTo>
                <a:cubicBezTo>
                  <a:pt x="133798" y="15782"/>
                  <a:pt x="134749" y="15788"/>
                  <a:pt x="135701" y="15798"/>
                </a:cubicBezTo>
                <a:cubicBezTo>
                  <a:pt x="136016" y="15801"/>
                  <a:pt x="136482" y="15850"/>
                  <a:pt x="136936" y="15850"/>
                </a:cubicBezTo>
                <a:cubicBezTo>
                  <a:pt x="137398" y="15850"/>
                  <a:pt x="137848" y="15799"/>
                  <a:pt x="138117" y="15596"/>
                </a:cubicBezTo>
                <a:cubicBezTo>
                  <a:pt x="138986" y="14954"/>
                  <a:pt x="138508" y="12777"/>
                  <a:pt x="138457" y="11795"/>
                </a:cubicBezTo>
                <a:cubicBezTo>
                  <a:pt x="138344" y="9454"/>
                  <a:pt x="137916" y="6829"/>
                  <a:pt x="139364" y="1826"/>
                </a:cubicBezTo>
                <a:cubicBezTo>
                  <a:pt x="138225" y="1826"/>
                  <a:pt x="137017" y="2335"/>
                  <a:pt x="135862" y="2335"/>
                </a:cubicBezTo>
                <a:cubicBezTo>
                  <a:pt x="135537" y="2335"/>
                  <a:pt x="135216" y="2294"/>
                  <a:pt x="134901" y="2191"/>
                </a:cubicBezTo>
                <a:cubicBezTo>
                  <a:pt x="134254" y="1976"/>
                  <a:pt x="133784" y="1707"/>
                  <a:pt x="133182" y="1707"/>
                </a:cubicBezTo>
                <a:cubicBezTo>
                  <a:pt x="133023" y="1707"/>
                  <a:pt x="132856" y="1726"/>
                  <a:pt x="132673" y="1769"/>
                </a:cubicBezTo>
                <a:cubicBezTo>
                  <a:pt x="132277" y="1866"/>
                  <a:pt x="131952" y="1914"/>
                  <a:pt x="131646" y="1914"/>
                </a:cubicBezTo>
                <a:cubicBezTo>
                  <a:pt x="131139" y="1914"/>
                  <a:pt x="130686" y="1781"/>
                  <a:pt x="130049" y="1517"/>
                </a:cubicBezTo>
                <a:cubicBezTo>
                  <a:pt x="129331" y="1215"/>
                  <a:pt x="128419" y="586"/>
                  <a:pt x="127613" y="586"/>
                </a:cubicBezTo>
                <a:cubicBezTo>
                  <a:pt x="126631" y="586"/>
                  <a:pt x="125624" y="1511"/>
                  <a:pt x="124743" y="1882"/>
                </a:cubicBezTo>
                <a:cubicBezTo>
                  <a:pt x="123333" y="2474"/>
                  <a:pt x="122018" y="2260"/>
                  <a:pt x="120552" y="2430"/>
                </a:cubicBezTo>
                <a:cubicBezTo>
                  <a:pt x="118770" y="2638"/>
                  <a:pt x="117310" y="3122"/>
                  <a:pt x="115693" y="3758"/>
                </a:cubicBezTo>
                <a:cubicBezTo>
                  <a:pt x="115152" y="3966"/>
                  <a:pt x="114547" y="4041"/>
                  <a:pt x="113981" y="4161"/>
                </a:cubicBezTo>
                <a:cubicBezTo>
                  <a:pt x="113112" y="4343"/>
                  <a:pt x="112282" y="4639"/>
                  <a:pt x="111426" y="4847"/>
                </a:cubicBezTo>
                <a:cubicBezTo>
                  <a:pt x="111214" y="4897"/>
                  <a:pt x="111032" y="4918"/>
                  <a:pt x="110865" y="4918"/>
                </a:cubicBezTo>
                <a:cubicBezTo>
                  <a:pt x="110369" y="4918"/>
                  <a:pt x="110010" y="4730"/>
                  <a:pt x="109412" y="4570"/>
                </a:cubicBezTo>
                <a:cubicBezTo>
                  <a:pt x="108992" y="4456"/>
                  <a:pt x="108562" y="4400"/>
                  <a:pt x="108132" y="4400"/>
                </a:cubicBezTo>
                <a:cubicBezTo>
                  <a:pt x="107679" y="4400"/>
                  <a:pt x="107226" y="4463"/>
                  <a:pt x="106787" y="4589"/>
                </a:cubicBezTo>
                <a:cubicBezTo>
                  <a:pt x="106608" y="4640"/>
                  <a:pt x="106432" y="4660"/>
                  <a:pt x="106258" y="4660"/>
                </a:cubicBezTo>
                <a:cubicBezTo>
                  <a:pt x="105840" y="4660"/>
                  <a:pt x="105431" y="4549"/>
                  <a:pt x="105000" y="4513"/>
                </a:cubicBezTo>
                <a:cubicBezTo>
                  <a:pt x="104953" y="4509"/>
                  <a:pt x="104907" y="4507"/>
                  <a:pt x="104863" y="4507"/>
                </a:cubicBezTo>
                <a:cubicBezTo>
                  <a:pt x="104251" y="4507"/>
                  <a:pt x="103859" y="4886"/>
                  <a:pt x="103237" y="4998"/>
                </a:cubicBezTo>
                <a:cubicBezTo>
                  <a:pt x="103107" y="5022"/>
                  <a:pt x="102977" y="5033"/>
                  <a:pt x="102846" y="5033"/>
                </a:cubicBezTo>
                <a:cubicBezTo>
                  <a:pt x="102264" y="5033"/>
                  <a:pt x="101682" y="4820"/>
                  <a:pt x="101116" y="4645"/>
                </a:cubicBezTo>
                <a:cubicBezTo>
                  <a:pt x="100803" y="4550"/>
                  <a:pt x="100476" y="4464"/>
                  <a:pt x="100153" y="4464"/>
                </a:cubicBezTo>
                <a:cubicBezTo>
                  <a:pt x="100029" y="4464"/>
                  <a:pt x="99905" y="4477"/>
                  <a:pt x="99782" y="4507"/>
                </a:cubicBezTo>
                <a:cubicBezTo>
                  <a:pt x="99556" y="4570"/>
                  <a:pt x="99354" y="4683"/>
                  <a:pt x="99134" y="4765"/>
                </a:cubicBezTo>
                <a:cubicBezTo>
                  <a:pt x="98857" y="4868"/>
                  <a:pt x="98575" y="4896"/>
                  <a:pt x="98290" y="4896"/>
                </a:cubicBezTo>
                <a:cubicBezTo>
                  <a:pt x="97960" y="4896"/>
                  <a:pt x="97628" y="4858"/>
                  <a:pt x="97299" y="4858"/>
                </a:cubicBezTo>
                <a:cubicBezTo>
                  <a:pt x="97273" y="4858"/>
                  <a:pt x="97247" y="4859"/>
                  <a:pt x="97221" y="4859"/>
                </a:cubicBezTo>
                <a:cubicBezTo>
                  <a:pt x="97002" y="4865"/>
                  <a:pt x="96710" y="4893"/>
                  <a:pt x="96418" y="4893"/>
                </a:cubicBezTo>
                <a:cubicBezTo>
                  <a:pt x="96037" y="4893"/>
                  <a:pt x="95655" y="4845"/>
                  <a:pt x="95427" y="4639"/>
                </a:cubicBezTo>
                <a:cubicBezTo>
                  <a:pt x="95232" y="4469"/>
                  <a:pt x="95087" y="4192"/>
                  <a:pt x="94829" y="4192"/>
                </a:cubicBezTo>
                <a:cubicBezTo>
                  <a:pt x="94674" y="4192"/>
                  <a:pt x="94528" y="4299"/>
                  <a:pt x="94380" y="4299"/>
                </a:cubicBezTo>
                <a:cubicBezTo>
                  <a:pt x="94360" y="4299"/>
                  <a:pt x="94340" y="4297"/>
                  <a:pt x="94319" y="4293"/>
                </a:cubicBezTo>
                <a:cubicBezTo>
                  <a:pt x="94218" y="4255"/>
                  <a:pt x="94130" y="4186"/>
                  <a:pt x="94067" y="4091"/>
                </a:cubicBezTo>
                <a:cubicBezTo>
                  <a:pt x="93425" y="3368"/>
                  <a:pt x="92997" y="3443"/>
                  <a:pt x="92129" y="3330"/>
                </a:cubicBezTo>
                <a:cubicBezTo>
                  <a:pt x="91374" y="3235"/>
                  <a:pt x="90820" y="2644"/>
                  <a:pt x="90216" y="2247"/>
                </a:cubicBezTo>
                <a:cubicBezTo>
                  <a:pt x="89746" y="1932"/>
                  <a:pt x="89254" y="1398"/>
                  <a:pt x="88660" y="1398"/>
                </a:cubicBezTo>
                <a:cubicBezTo>
                  <a:pt x="88625" y="1398"/>
                  <a:pt x="88590" y="1400"/>
                  <a:pt x="88554" y="1404"/>
                </a:cubicBezTo>
                <a:cubicBezTo>
                  <a:pt x="88069" y="1454"/>
                  <a:pt x="87648" y="1738"/>
                  <a:pt x="87232" y="1989"/>
                </a:cubicBezTo>
                <a:cubicBezTo>
                  <a:pt x="86597" y="2373"/>
                  <a:pt x="85930" y="2707"/>
                  <a:pt x="85243" y="2984"/>
                </a:cubicBezTo>
                <a:cubicBezTo>
                  <a:pt x="84866" y="3135"/>
                  <a:pt x="84476" y="3273"/>
                  <a:pt x="84073" y="3298"/>
                </a:cubicBezTo>
                <a:cubicBezTo>
                  <a:pt x="84011" y="3303"/>
                  <a:pt x="83949" y="3306"/>
                  <a:pt x="83887" y="3306"/>
                </a:cubicBezTo>
                <a:cubicBezTo>
                  <a:pt x="83240" y="3306"/>
                  <a:pt x="82607" y="3054"/>
                  <a:pt x="81958" y="2940"/>
                </a:cubicBezTo>
                <a:cubicBezTo>
                  <a:pt x="81685" y="2891"/>
                  <a:pt x="81409" y="2866"/>
                  <a:pt x="81133" y="2866"/>
                </a:cubicBezTo>
                <a:cubicBezTo>
                  <a:pt x="80488" y="2866"/>
                  <a:pt x="79847" y="2999"/>
                  <a:pt x="79252" y="3254"/>
                </a:cubicBezTo>
                <a:cubicBezTo>
                  <a:pt x="78918" y="3399"/>
                  <a:pt x="78591" y="3582"/>
                  <a:pt x="78232" y="3663"/>
                </a:cubicBezTo>
                <a:cubicBezTo>
                  <a:pt x="78072" y="3700"/>
                  <a:pt x="77910" y="3714"/>
                  <a:pt x="77748" y="3714"/>
                </a:cubicBezTo>
                <a:cubicBezTo>
                  <a:pt x="77235" y="3714"/>
                  <a:pt x="76716" y="3570"/>
                  <a:pt x="76199" y="3512"/>
                </a:cubicBezTo>
                <a:cubicBezTo>
                  <a:pt x="76029" y="3493"/>
                  <a:pt x="75859" y="3484"/>
                  <a:pt x="75688" y="3484"/>
                </a:cubicBezTo>
                <a:cubicBezTo>
                  <a:pt x="75176" y="3484"/>
                  <a:pt x="74665" y="3569"/>
                  <a:pt x="74179" y="3739"/>
                </a:cubicBezTo>
                <a:cubicBezTo>
                  <a:pt x="73795" y="3871"/>
                  <a:pt x="73430" y="4054"/>
                  <a:pt x="73034" y="4117"/>
                </a:cubicBezTo>
                <a:cubicBezTo>
                  <a:pt x="72920" y="4134"/>
                  <a:pt x="72807" y="4141"/>
                  <a:pt x="72694" y="4141"/>
                </a:cubicBezTo>
                <a:cubicBezTo>
                  <a:pt x="72196" y="4141"/>
                  <a:pt x="71698" y="4000"/>
                  <a:pt x="71196" y="3959"/>
                </a:cubicBezTo>
                <a:cubicBezTo>
                  <a:pt x="71088" y="3950"/>
                  <a:pt x="70980" y="3946"/>
                  <a:pt x="70872" y="3946"/>
                </a:cubicBezTo>
                <a:cubicBezTo>
                  <a:pt x="70747" y="3946"/>
                  <a:pt x="70622" y="3952"/>
                  <a:pt x="70497" y="3966"/>
                </a:cubicBezTo>
                <a:cubicBezTo>
                  <a:pt x="70409" y="3903"/>
                  <a:pt x="70315" y="3846"/>
                  <a:pt x="70214" y="3796"/>
                </a:cubicBezTo>
                <a:cubicBezTo>
                  <a:pt x="69673" y="3509"/>
                  <a:pt x="69073" y="3362"/>
                  <a:pt x="68463" y="3362"/>
                </a:cubicBezTo>
                <a:cubicBezTo>
                  <a:pt x="68363" y="3362"/>
                  <a:pt x="68263" y="3366"/>
                  <a:pt x="68162" y="3374"/>
                </a:cubicBezTo>
                <a:cubicBezTo>
                  <a:pt x="67660" y="3415"/>
                  <a:pt x="67162" y="3556"/>
                  <a:pt x="66664" y="3556"/>
                </a:cubicBezTo>
                <a:cubicBezTo>
                  <a:pt x="66551" y="3556"/>
                  <a:pt x="66438" y="3549"/>
                  <a:pt x="66324" y="3531"/>
                </a:cubicBezTo>
                <a:cubicBezTo>
                  <a:pt x="65928" y="3475"/>
                  <a:pt x="65563" y="3292"/>
                  <a:pt x="65185" y="3160"/>
                </a:cubicBezTo>
                <a:cubicBezTo>
                  <a:pt x="64694" y="2990"/>
                  <a:pt x="64182" y="2905"/>
                  <a:pt x="63670" y="2905"/>
                </a:cubicBezTo>
                <a:cubicBezTo>
                  <a:pt x="63499" y="2905"/>
                  <a:pt x="63329" y="2914"/>
                  <a:pt x="63159" y="2933"/>
                </a:cubicBezTo>
                <a:cubicBezTo>
                  <a:pt x="62642" y="2991"/>
                  <a:pt x="62122" y="3135"/>
                  <a:pt x="61610" y="3135"/>
                </a:cubicBezTo>
                <a:cubicBezTo>
                  <a:pt x="61448" y="3135"/>
                  <a:pt x="61286" y="3121"/>
                  <a:pt x="61126" y="3084"/>
                </a:cubicBezTo>
                <a:cubicBezTo>
                  <a:pt x="60767" y="3003"/>
                  <a:pt x="60446" y="2820"/>
                  <a:pt x="60106" y="2675"/>
                </a:cubicBezTo>
                <a:cubicBezTo>
                  <a:pt x="59514" y="2417"/>
                  <a:pt x="58877" y="2286"/>
                  <a:pt x="58236" y="2286"/>
                </a:cubicBezTo>
                <a:cubicBezTo>
                  <a:pt x="57956" y="2286"/>
                  <a:pt x="57677" y="2311"/>
                  <a:pt x="57400" y="2361"/>
                </a:cubicBezTo>
                <a:cubicBezTo>
                  <a:pt x="56746" y="2476"/>
                  <a:pt x="56113" y="2725"/>
                  <a:pt x="55457" y="2725"/>
                </a:cubicBezTo>
                <a:cubicBezTo>
                  <a:pt x="55400" y="2725"/>
                  <a:pt x="55343" y="2723"/>
                  <a:pt x="55285" y="2719"/>
                </a:cubicBezTo>
                <a:cubicBezTo>
                  <a:pt x="54882" y="2688"/>
                  <a:pt x="54492" y="2556"/>
                  <a:pt x="54121" y="2405"/>
                </a:cubicBezTo>
                <a:cubicBezTo>
                  <a:pt x="53428" y="2128"/>
                  <a:pt x="52768" y="1794"/>
                  <a:pt x="52138" y="1404"/>
                </a:cubicBezTo>
                <a:cubicBezTo>
                  <a:pt x="51717" y="1152"/>
                  <a:pt x="51295" y="869"/>
                  <a:pt x="50810" y="819"/>
                </a:cubicBezTo>
                <a:cubicBezTo>
                  <a:pt x="50775" y="815"/>
                  <a:pt x="50740" y="813"/>
                  <a:pt x="50705" y="813"/>
                </a:cubicBezTo>
                <a:cubicBezTo>
                  <a:pt x="50116" y="813"/>
                  <a:pt x="49618" y="1347"/>
                  <a:pt x="49149" y="1662"/>
                </a:cubicBezTo>
                <a:cubicBezTo>
                  <a:pt x="48544" y="2065"/>
                  <a:pt x="47991" y="2650"/>
                  <a:pt x="47242" y="2751"/>
                </a:cubicBezTo>
                <a:cubicBezTo>
                  <a:pt x="46367" y="2864"/>
                  <a:pt x="45939" y="2782"/>
                  <a:pt x="45297" y="3512"/>
                </a:cubicBezTo>
                <a:cubicBezTo>
                  <a:pt x="45234" y="3600"/>
                  <a:pt x="45146" y="3670"/>
                  <a:pt x="45045" y="3707"/>
                </a:cubicBezTo>
                <a:cubicBezTo>
                  <a:pt x="45023" y="3713"/>
                  <a:pt x="45000" y="3716"/>
                  <a:pt x="44978" y="3716"/>
                </a:cubicBezTo>
                <a:cubicBezTo>
                  <a:pt x="44832" y="3716"/>
                  <a:pt x="44688" y="3607"/>
                  <a:pt x="44535" y="3607"/>
                </a:cubicBezTo>
                <a:cubicBezTo>
                  <a:pt x="44284" y="3607"/>
                  <a:pt x="44133" y="3884"/>
                  <a:pt x="43944" y="4054"/>
                </a:cubicBezTo>
                <a:cubicBezTo>
                  <a:pt x="43708" y="4264"/>
                  <a:pt x="43314" y="4311"/>
                  <a:pt x="42927" y="4311"/>
                </a:cubicBezTo>
                <a:cubicBezTo>
                  <a:pt x="42642" y="4311"/>
                  <a:pt x="42361" y="4286"/>
                  <a:pt x="42150" y="4280"/>
                </a:cubicBezTo>
                <a:cubicBezTo>
                  <a:pt x="42122" y="4280"/>
                  <a:pt x="42095" y="4279"/>
                  <a:pt x="42067" y="4279"/>
                </a:cubicBezTo>
                <a:cubicBezTo>
                  <a:pt x="41744" y="4279"/>
                  <a:pt x="41419" y="4313"/>
                  <a:pt x="41096" y="4313"/>
                </a:cubicBezTo>
                <a:cubicBezTo>
                  <a:pt x="40804" y="4313"/>
                  <a:pt x="40514" y="4285"/>
                  <a:pt x="40230" y="4179"/>
                </a:cubicBezTo>
                <a:cubicBezTo>
                  <a:pt x="40016" y="4098"/>
                  <a:pt x="39809" y="3984"/>
                  <a:pt x="39582" y="3928"/>
                </a:cubicBezTo>
                <a:cubicBezTo>
                  <a:pt x="39457" y="3895"/>
                  <a:pt x="39329" y="3881"/>
                  <a:pt x="39201" y="3881"/>
                </a:cubicBezTo>
                <a:cubicBezTo>
                  <a:pt x="38882" y="3881"/>
                  <a:pt x="38557" y="3966"/>
                  <a:pt x="38248" y="4060"/>
                </a:cubicBezTo>
                <a:cubicBezTo>
                  <a:pt x="37678" y="4236"/>
                  <a:pt x="37091" y="4451"/>
                  <a:pt x="36500" y="4451"/>
                </a:cubicBezTo>
                <a:cubicBezTo>
                  <a:pt x="36374" y="4451"/>
                  <a:pt x="36247" y="4441"/>
                  <a:pt x="36121" y="4419"/>
                </a:cubicBezTo>
                <a:cubicBezTo>
                  <a:pt x="35498" y="4307"/>
                  <a:pt x="35106" y="3922"/>
                  <a:pt x="34494" y="3922"/>
                </a:cubicBezTo>
                <a:cubicBezTo>
                  <a:pt x="34450" y="3922"/>
                  <a:pt x="34405" y="3924"/>
                  <a:pt x="34358" y="3928"/>
                </a:cubicBezTo>
                <a:cubicBezTo>
                  <a:pt x="33932" y="3963"/>
                  <a:pt x="33522" y="4077"/>
                  <a:pt x="33105" y="4077"/>
                </a:cubicBezTo>
                <a:cubicBezTo>
                  <a:pt x="32931" y="4077"/>
                  <a:pt x="32755" y="4057"/>
                  <a:pt x="32577" y="4003"/>
                </a:cubicBezTo>
                <a:cubicBezTo>
                  <a:pt x="32135" y="3877"/>
                  <a:pt x="31681" y="3814"/>
                  <a:pt x="31228" y="3814"/>
                </a:cubicBezTo>
                <a:cubicBezTo>
                  <a:pt x="30798" y="3814"/>
                  <a:pt x="30369" y="3871"/>
                  <a:pt x="29953" y="3984"/>
                </a:cubicBezTo>
                <a:cubicBezTo>
                  <a:pt x="29354" y="4145"/>
                  <a:pt x="28996" y="4333"/>
                  <a:pt x="28499" y="4333"/>
                </a:cubicBezTo>
                <a:cubicBezTo>
                  <a:pt x="28333" y="4333"/>
                  <a:pt x="28150" y="4312"/>
                  <a:pt x="27939" y="4261"/>
                </a:cubicBezTo>
                <a:cubicBezTo>
                  <a:pt x="27076" y="4054"/>
                  <a:pt x="26252" y="3758"/>
                  <a:pt x="25383" y="3575"/>
                </a:cubicBezTo>
                <a:cubicBezTo>
                  <a:pt x="24811" y="3456"/>
                  <a:pt x="24213" y="3386"/>
                  <a:pt x="23671" y="3172"/>
                </a:cubicBezTo>
                <a:cubicBezTo>
                  <a:pt x="22048" y="2543"/>
                  <a:pt x="20588" y="2052"/>
                  <a:pt x="18813" y="1845"/>
                </a:cubicBezTo>
                <a:cubicBezTo>
                  <a:pt x="17340" y="1675"/>
                  <a:pt x="16031" y="1895"/>
                  <a:pt x="14615" y="1297"/>
                </a:cubicBezTo>
                <a:cubicBezTo>
                  <a:pt x="13740" y="926"/>
                  <a:pt x="12727" y="0"/>
                  <a:pt x="1175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 name="Google Shape;340;p20">
            <a:extLst>
              <a:ext uri="{FF2B5EF4-FFF2-40B4-BE49-F238E27FC236}">
                <a16:creationId xmlns:a16="http://schemas.microsoft.com/office/drawing/2014/main" id="{3E3C9C4A-749A-1E8F-2C5E-2CE4B5898DD7}"/>
              </a:ext>
            </a:extLst>
          </p:cNvPr>
          <p:cNvGrpSpPr/>
          <p:nvPr userDrawn="1"/>
        </p:nvGrpSpPr>
        <p:grpSpPr>
          <a:xfrm>
            <a:off x="469835" y="3268134"/>
            <a:ext cx="1596559" cy="2691751"/>
            <a:chOff x="774825" y="1419275"/>
            <a:chExt cx="3470700" cy="2988975"/>
          </a:xfrm>
        </p:grpSpPr>
        <p:sp>
          <p:nvSpPr>
            <p:cNvPr id="3" name="Google Shape;341;p20">
              <a:extLst>
                <a:ext uri="{FF2B5EF4-FFF2-40B4-BE49-F238E27FC236}">
                  <a16:creationId xmlns:a16="http://schemas.microsoft.com/office/drawing/2014/main" id="{AA5017F9-2DAA-B8DA-E483-012E3EC601CE}"/>
                </a:ext>
              </a:extLst>
            </p:cNvPr>
            <p:cNvSpPr/>
            <p:nvPr/>
          </p:nvSpPr>
          <p:spPr>
            <a:xfrm>
              <a:off x="1289175" y="3254225"/>
              <a:ext cx="24342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 name="Google Shape;342;p20">
              <a:extLst>
                <a:ext uri="{FF2B5EF4-FFF2-40B4-BE49-F238E27FC236}">
                  <a16:creationId xmlns:a16="http://schemas.microsoft.com/office/drawing/2014/main" id="{0A09D2E1-96F2-D07A-90D5-6793C74147D5}"/>
                </a:ext>
              </a:extLst>
            </p:cNvPr>
            <p:cNvSpPr/>
            <p:nvPr/>
          </p:nvSpPr>
          <p:spPr>
            <a:xfrm>
              <a:off x="952875" y="3775200"/>
              <a:ext cx="3106800" cy="263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 name="Google Shape;343;p20">
              <a:extLst>
                <a:ext uri="{FF2B5EF4-FFF2-40B4-BE49-F238E27FC236}">
                  <a16:creationId xmlns:a16="http://schemas.microsoft.com/office/drawing/2014/main" id="{552E88FB-421F-4C18-AB65-EB379452A0CA}"/>
                </a:ext>
              </a:extLst>
            </p:cNvPr>
            <p:cNvSpPr/>
            <p:nvPr/>
          </p:nvSpPr>
          <p:spPr>
            <a:xfrm>
              <a:off x="774825" y="4009550"/>
              <a:ext cx="3470700" cy="39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 name="Google Shape;344;p20">
              <a:extLst>
                <a:ext uri="{FF2B5EF4-FFF2-40B4-BE49-F238E27FC236}">
                  <a16:creationId xmlns:a16="http://schemas.microsoft.com/office/drawing/2014/main" id="{96D4C09D-28BD-BD86-2CBD-931153F3E33B}"/>
                </a:ext>
              </a:extLst>
            </p:cNvPr>
            <p:cNvSpPr/>
            <p:nvPr/>
          </p:nvSpPr>
          <p:spPr>
            <a:xfrm>
              <a:off x="1130900" y="3521350"/>
              <a:ext cx="2750700" cy="305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 name="Google Shape;345;p20">
              <a:extLst>
                <a:ext uri="{FF2B5EF4-FFF2-40B4-BE49-F238E27FC236}">
                  <a16:creationId xmlns:a16="http://schemas.microsoft.com/office/drawing/2014/main" id="{94C1172A-841A-C89E-8243-2C9ADC915CD8}"/>
                </a:ext>
              </a:extLst>
            </p:cNvPr>
            <p:cNvSpPr/>
            <p:nvPr/>
          </p:nvSpPr>
          <p:spPr>
            <a:xfrm>
              <a:off x="1679875" y="2560150"/>
              <a:ext cx="16527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 name="Google Shape;346;p20">
              <a:extLst>
                <a:ext uri="{FF2B5EF4-FFF2-40B4-BE49-F238E27FC236}">
                  <a16:creationId xmlns:a16="http://schemas.microsoft.com/office/drawing/2014/main" id="{A140BBCE-A1F0-74B2-BB7D-B6136BCA8A1C}"/>
                </a:ext>
              </a:extLst>
            </p:cNvPr>
            <p:cNvSpPr/>
            <p:nvPr/>
          </p:nvSpPr>
          <p:spPr>
            <a:xfrm>
              <a:off x="1956850" y="2158225"/>
              <a:ext cx="1098600" cy="230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 name="Google Shape;347;p20">
              <a:extLst>
                <a:ext uri="{FF2B5EF4-FFF2-40B4-BE49-F238E27FC236}">
                  <a16:creationId xmlns:a16="http://schemas.microsoft.com/office/drawing/2014/main" id="{2706A35C-A1CD-0381-6DA5-3453D8699C08}"/>
                </a:ext>
              </a:extLst>
            </p:cNvPr>
            <p:cNvSpPr/>
            <p:nvPr/>
          </p:nvSpPr>
          <p:spPr>
            <a:xfrm>
              <a:off x="1851775" y="2045816"/>
              <a:ext cx="1309324" cy="193939"/>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 name="Google Shape;348;p20">
              <a:extLst>
                <a:ext uri="{FF2B5EF4-FFF2-40B4-BE49-F238E27FC236}">
                  <a16:creationId xmlns:a16="http://schemas.microsoft.com/office/drawing/2014/main" id="{782797A7-EC46-E053-833B-DF5D6AF64709}"/>
                </a:ext>
              </a:extLst>
            </p:cNvPr>
            <p:cNvSpPr/>
            <p:nvPr/>
          </p:nvSpPr>
          <p:spPr>
            <a:xfrm>
              <a:off x="1851775" y="1419275"/>
              <a:ext cx="1316786" cy="734004"/>
            </a:xfrm>
            <a:custGeom>
              <a:avLst/>
              <a:gdLst/>
              <a:ahLst/>
              <a:cxnLst/>
              <a:rect l="l" t="t" r="r" b="b"/>
              <a:pathLst>
                <a:path w="42354" h="23609" extrusionOk="0">
                  <a:moveTo>
                    <a:pt x="20701" y="0"/>
                  </a:moveTo>
                  <a:lnTo>
                    <a:pt x="20746" y="1979"/>
                  </a:lnTo>
                  <a:lnTo>
                    <a:pt x="18797" y="14420"/>
                  </a:lnTo>
                  <a:cubicBezTo>
                    <a:pt x="15852" y="16571"/>
                    <a:pt x="9511" y="20154"/>
                    <a:pt x="0" y="20154"/>
                  </a:cubicBezTo>
                  <a:cubicBezTo>
                    <a:pt x="0" y="20154"/>
                    <a:pt x="5726" y="23609"/>
                    <a:pt x="21053" y="23609"/>
                  </a:cubicBezTo>
                  <a:cubicBezTo>
                    <a:pt x="36380" y="23609"/>
                    <a:pt x="42114" y="20154"/>
                    <a:pt x="42114" y="20154"/>
                  </a:cubicBezTo>
                  <a:lnTo>
                    <a:pt x="42114" y="20154"/>
                  </a:lnTo>
                  <a:cubicBezTo>
                    <a:pt x="40892" y="20289"/>
                    <a:pt x="42354" y="20251"/>
                    <a:pt x="40892" y="20289"/>
                  </a:cubicBezTo>
                  <a:cubicBezTo>
                    <a:pt x="40716" y="20293"/>
                    <a:pt x="40538" y="20295"/>
                    <a:pt x="40358" y="20295"/>
                  </a:cubicBezTo>
                  <a:cubicBezTo>
                    <a:pt x="34841" y="20295"/>
                    <a:pt x="27707" y="18407"/>
                    <a:pt x="23047" y="14945"/>
                  </a:cubicBezTo>
                  <a:lnTo>
                    <a:pt x="21016" y="1979"/>
                  </a:lnTo>
                  <a:lnTo>
                    <a:pt x="21053" y="0"/>
                  </a:lnTo>
                  <a:lnTo>
                    <a:pt x="20881" y="1132"/>
                  </a:lnTo>
                  <a:lnTo>
                    <a:pt x="20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349;p20">
              <a:extLst>
                <a:ext uri="{FF2B5EF4-FFF2-40B4-BE49-F238E27FC236}">
                  <a16:creationId xmlns:a16="http://schemas.microsoft.com/office/drawing/2014/main" id="{168E6658-E004-BCDB-91BF-0EA42DE68B92}"/>
                </a:ext>
              </a:extLst>
            </p:cNvPr>
            <p:cNvSpPr/>
            <p:nvPr/>
          </p:nvSpPr>
          <p:spPr>
            <a:xfrm>
              <a:off x="1531213" y="2436693"/>
              <a:ext cx="1957880" cy="290005"/>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350;p20">
              <a:extLst>
                <a:ext uri="{FF2B5EF4-FFF2-40B4-BE49-F238E27FC236}">
                  <a16:creationId xmlns:a16="http://schemas.microsoft.com/office/drawing/2014/main" id="{CF62ABCA-1693-EB5D-B8AF-B1EDBA35B35E}"/>
                </a:ext>
              </a:extLst>
            </p:cNvPr>
            <p:cNvSpPr/>
            <p:nvPr/>
          </p:nvSpPr>
          <p:spPr>
            <a:xfrm>
              <a:off x="1531213" y="2371700"/>
              <a:ext cx="1956510" cy="229979"/>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351;p20">
              <a:extLst>
                <a:ext uri="{FF2B5EF4-FFF2-40B4-BE49-F238E27FC236}">
                  <a16:creationId xmlns:a16="http://schemas.microsoft.com/office/drawing/2014/main" id="{A5BF889C-C632-0C83-B9D0-35C56DDB7D4E}"/>
                </a:ext>
              </a:extLst>
            </p:cNvPr>
            <p:cNvSpPr/>
            <p:nvPr/>
          </p:nvSpPr>
          <p:spPr>
            <a:xfrm>
              <a:off x="1004099" y="2994664"/>
              <a:ext cx="3006097" cy="445268"/>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352;p20">
              <a:extLst>
                <a:ext uri="{FF2B5EF4-FFF2-40B4-BE49-F238E27FC236}">
                  <a16:creationId xmlns:a16="http://schemas.microsoft.com/office/drawing/2014/main" id="{6ED64B7A-8A35-F4B8-FC4E-13E6A8823BB9}"/>
                </a:ext>
              </a:extLst>
            </p:cNvPr>
            <p:cNvSpPr/>
            <p:nvPr/>
          </p:nvSpPr>
          <p:spPr>
            <a:xfrm>
              <a:off x="1004099" y="2894876"/>
              <a:ext cx="3004207" cy="353064"/>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353;p20">
              <a:extLst>
                <a:ext uri="{FF2B5EF4-FFF2-40B4-BE49-F238E27FC236}">
                  <a16:creationId xmlns:a16="http://schemas.microsoft.com/office/drawing/2014/main" id="{EC5DE21D-C0A2-FE12-5F55-A140DD3335CC}"/>
                </a:ext>
              </a:extLst>
            </p:cNvPr>
            <p:cNvSpPr/>
            <p:nvPr/>
          </p:nvSpPr>
          <p:spPr>
            <a:xfrm>
              <a:off x="2247450" y="3720800"/>
              <a:ext cx="525300" cy="57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 name="Google Shape;200;p11"/>
          <p:cNvGrpSpPr/>
          <p:nvPr/>
        </p:nvGrpSpPr>
        <p:grpSpPr>
          <a:xfrm>
            <a:off x="-182965" y="4624577"/>
            <a:ext cx="12374965" cy="2548880"/>
            <a:chOff x="-137225" y="3430649"/>
            <a:chExt cx="9281224" cy="1911660"/>
          </a:xfrm>
        </p:grpSpPr>
        <p:sp>
          <p:nvSpPr>
            <p:cNvPr id="201" name="Google Shape;201;p11"/>
            <p:cNvSpPr/>
            <p:nvPr/>
          </p:nvSpPr>
          <p:spPr>
            <a:xfrm>
              <a:off x="1569582" y="3430649"/>
              <a:ext cx="1818285" cy="1049122"/>
            </a:xfrm>
            <a:custGeom>
              <a:avLst/>
              <a:gdLst/>
              <a:ahLst/>
              <a:cxnLst/>
              <a:rect l="l" t="t" r="r" b="b"/>
              <a:pathLst>
                <a:path w="21342" h="12314" extrusionOk="0">
                  <a:moveTo>
                    <a:pt x="9023" y="6758"/>
                  </a:moveTo>
                  <a:cubicBezTo>
                    <a:pt x="9044" y="6758"/>
                    <a:pt x="9069" y="6764"/>
                    <a:pt x="9095" y="6775"/>
                  </a:cubicBezTo>
                  <a:cubicBezTo>
                    <a:pt x="9170" y="6812"/>
                    <a:pt x="9089" y="7026"/>
                    <a:pt x="9045" y="7026"/>
                  </a:cubicBezTo>
                  <a:cubicBezTo>
                    <a:pt x="9007" y="7026"/>
                    <a:pt x="8963" y="6875"/>
                    <a:pt x="8963" y="6819"/>
                  </a:cubicBezTo>
                  <a:cubicBezTo>
                    <a:pt x="8959" y="6778"/>
                    <a:pt x="8984" y="6758"/>
                    <a:pt x="9023" y="6758"/>
                  </a:cubicBezTo>
                  <a:close/>
                  <a:moveTo>
                    <a:pt x="8626" y="6721"/>
                  </a:moveTo>
                  <a:cubicBezTo>
                    <a:pt x="8671" y="6721"/>
                    <a:pt x="8761" y="6742"/>
                    <a:pt x="8786" y="6768"/>
                  </a:cubicBezTo>
                  <a:cubicBezTo>
                    <a:pt x="8818" y="6831"/>
                    <a:pt x="8837" y="6894"/>
                    <a:pt x="8849" y="6963"/>
                  </a:cubicBezTo>
                  <a:cubicBezTo>
                    <a:pt x="8849" y="7001"/>
                    <a:pt x="8711" y="7033"/>
                    <a:pt x="8661" y="7033"/>
                  </a:cubicBezTo>
                  <a:cubicBezTo>
                    <a:pt x="8604" y="7033"/>
                    <a:pt x="8566" y="6900"/>
                    <a:pt x="8566" y="6850"/>
                  </a:cubicBezTo>
                  <a:cubicBezTo>
                    <a:pt x="8566" y="6806"/>
                    <a:pt x="8579" y="6762"/>
                    <a:pt x="8610" y="6724"/>
                  </a:cubicBezTo>
                  <a:lnTo>
                    <a:pt x="8604" y="6724"/>
                  </a:lnTo>
                  <a:cubicBezTo>
                    <a:pt x="8608" y="6722"/>
                    <a:pt x="8616" y="6721"/>
                    <a:pt x="8626" y="6721"/>
                  </a:cubicBezTo>
                  <a:close/>
                  <a:moveTo>
                    <a:pt x="12405" y="6737"/>
                  </a:moveTo>
                  <a:cubicBezTo>
                    <a:pt x="12431" y="6806"/>
                    <a:pt x="12437" y="6869"/>
                    <a:pt x="12443" y="6938"/>
                  </a:cubicBezTo>
                  <a:cubicBezTo>
                    <a:pt x="12443" y="6989"/>
                    <a:pt x="12292" y="7033"/>
                    <a:pt x="12242" y="7033"/>
                  </a:cubicBezTo>
                  <a:cubicBezTo>
                    <a:pt x="12185" y="7033"/>
                    <a:pt x="12141" y="6932"/>
                    <a:pt x="12141" y="6894"/>
                  </a:cubicBezTo>
                  <a:cubicBezTo>
                    <a:pt x="12147" y="6844"/>
                    <a:pt x="12179" y="6806"/>
                    <a:pt x="12217" y="6781"/>
                  </a:cubicBezTo>
                  <a:lnTo>
                    <a:pt x="12217" y="6781"/>
                  </a:lnTo>
                  <a:lnTo>
                    <a:pt x="12210" y="6787"/>
                  </a:lnTo>
                  <a:cubicBezTo>
                    <a:pt x="12273" y="6756"/>
                    <a:pt x="12336" y="6737"/>
                    <a:pt x="12405" y="6737"/>
                  </a:cubicBezTo>
                  <a:close/>
                  <a:moveTo>
                    <a:pt x="9051" y="7121"/>
                  </a:moveTo>
                  <a:cubicBezTo>
                    <a:pt x="9089" y="7121"/>
                    <a:pt x="9189" y="7171"/>
                    <a:pt x="9183" y="7196"/>
                  </a:cubicBezTo>
                  <a:cubicBezTo>
                    <a:pt x="9183" y="7202"/>
                    <a:pt x="9174" y="7204"/>
                    <a:pt x="9160" y="7204"/>
                  </a:cubicBezTo>
                  <a:cubicBezTo>
                    <a:pt x="9125" y="7204"/>
                    <a:pt x="9061" y="7189"/>
                    <a:pt x="9038" y="7171"/>
                  </a:cubicBezTo>
                  <a:cubicBezTo>
                    <a:pt x="9007" y="7146"/>
                    <a:pt x="9013" y="7121"/>
                    <a:pt x="9051" y="7121"/>
                  </a:cubicBezTo>
                  <a:close/>
                  <a:moveTo>
                    <a:pt x="8669" y="7114"/>
                  </a:moveTo>
                  <a:lnTo>
                    <a:pt x="8669" y="7114"/>
                  </a:lnTo>
                  <a:cubicBezTo>
                    <a:pt x="8731" y="7118"/>
                    <a:pt x="8773" y="7272"/>
                    <a:pt x="8736" y="7322"/>
                  </a:cubicBezTo>
                  <a:cubicBezTo>
                    <a:pt x="8728" y="7333"/>
                    <a:pt x="8716" y="7338"/>
                    <a:pt x="8703" y="7338"/>
                  </a:cubicBezTo>
                  <a:cubicBezTo>
                    <a:pt x="8654" y="7338"/>
                    <a:pt x="8584" y="7277"/>
                    <a:pt x="8579" y="7228"/>
                  </a:cubicBezTo>
                  <a:cubicBezTo>
                    <a:pt x="8566" y="7166"/>
                    <a:pt x="8608" y="7117"/>
                    <a:pt x="8669" y="7114"/>
                  </a:cubicBezTo>
                  <a:close/>
                  <a:moveTo>
                    <a:pt x="12379" y="9079"/>
                  </a:moveTo>
                  <a:lnTo>
                    <a:pt x="12374" y="9084"/>
                  </a:lnTo>
                  <a:cubicBezTo>
                    <a:pt x="12375" y="9082"/>
                    <a:pt x="12377" y="9081"/>
                    <a:pt x="12379" y="9079"/>
                  </a:cubicBezTo>
                  <a:close/>
                  <a:moveTo>
                    <a:pt x="12403" y="9074"/>
                  </a:moveTo>
                  <a:cubicBezTo>
                    <a:pt x="12459" y="9074"/>
                    <a:pt x="12569" y="9130"/>
                    <a:pt x="12569" y="9191"/>
                  </a:cubicBezTo>
                  <a:cubicBezTo>
                    <a:pt x="12569" y="9273"/>
                    <a:pt x="12456" y="9336"/>
                    <a:pt x="12412" y="9336"/>
                  </a:cubicBezTo>
                  <a:cubicBezTo>
                    <a:pt x="12368" y="9336"/>
                    <a:pt x="12330" y="9242"/>
                    <a:pt x="12330" y="9210"/>
                  </a:cubicBezTo>
                  <a:cubicBezTo>
                    <a:pt x="12336" y="9160"/>
                    <a:pt x="12349" y="9117"/>
                    <a:pt x="12379" y="9079"/>
                  </a:cubicBezTo>
                  <a:lnTo>
                    <a:pt x="12379" y="9079"/>
                  </a:lnTo>
                  <a:cubicBezTo>
                    <a:pt x="12385" y="9075"/>
                    <a:pt x="12393" y="9074"/>
                    <a:pt x="12403" y="9074"/>
                  </a:cubicBezTo>
                  <a:close/>
                  <a:moveTo>
                    <a:pt x="8487" y="9121"/>
                  </a:moveTo>
                  <a:cubicBezTo>
                    <a:pt x="8563" y="9121"/>
                    <a:pt x="8667" y="9158"/>
                    <a:pt x="8667" y="9204"/>
                  </a:cubicBezTo>
                  <a:cubicBezTo>
                    <a:pt x="8673" y="9276"/>
                    <a:pt x="8576" y="9337"/>
                    <a:pt x="8529" y="9337"/>
                  </a:cubicBezTo>
                  <a:cubicBezTo>
                    <a:pt x="8526" y="9337"/>
                    <a:pt x="8524" y="9336"/>
                    <a:pt x="8522" y="9336"/>
                  </a:cubicBezTo>
                  <a:cubicBezTo>
                    <a:pt x="8478" y="9330"/>
                    <a:pt x="8434" y="9254"/>
                    <a:pt x="8415" y="9166"/>
                  </a:cubicBezTo>
                  <a:lnTo>
                    <a:pt x="8409" y="9172"/>
                  </a:lnTo>
                  <a:cubicBezTo>
                    <a:pt x="8402" y="9136"/>
                    <a:pt x="8439" y="9121"/>
                    <a:pt x="8487" y="9121"/>
                  </a:cubicBezTo>
                  <a:close/>
                  <a:moveTo>
                    <a:pt x="8838" y="9107"/>
                  </a:moveTo>
                  <a:cubicBezTo>
                    <a:pt x="8994" y="9107"/>
                    <a:pt x="9019" y="9355"/>
                    <a:pt x="8865" y="9355"/>
                  </a:cubicBezTo>
                  <a:cubicBezTo>
                    <a:pt x="8851" y="9355"/>
                    <a:pt x="8835" y="9353"/>
                    <a:pt x="8818" y="9349"/>
                  </a:cubicBezTo>
                  <a:cubicBezTo>
                    <a:pt x="8818" y="9267"/>
                    <a:pt x="8812" y="9185"/>
                    <a:pt x="8812" y="9110"/>
                  </a:cubicBezTo>
                  <a:cubicBezTo>
                    <a:pt x="8821" y="9108"/>
                    <a:pt x="8829" y="9107"/>
                    <a:pt x="8838" y="9107"/>
                  </a:cubicBezTo>
                  <a:close/>
                  <a:moveTo>
                    <a:pt x="3814" y="9302"/>
                  </a:moveTo>
                  <a:cubicBezTo>
                    <a:pt x="3855" y="9302"/>
                    <a:pt x="3865" y="9332"/>
                    <a:pt x="3846" y="9399"/>
                  </a:cubicBezTo>
                  <a:cubicBezTo>
                    <a:pt x="3827" y="9405"/>
                    <a:pt x="3812" y="9407"/>
                    <a:pt x="3799" y="9407"/>
                  </a:cubicBezTo>
                  <a:cubicBezTo>
                    <a:pt x="3755" y="9407"/>
                    <a:pt x="3745" y="9374"/>
                    <a:pt x="3764" y="9311"/>
                  </a:cubicBezTo>
                  <a:cubicBezTo>
                    <a:pt x="3784" y="9305"/>
                    <a:pt x="3800" y="9302"/>
                    <a:pt x="3814" y="9302"/>
                  </a:cubicBezTo>
                  <a:close/>
                  <a:moveTo>
                    <a:pt x="12432" y="9506"/>
                  </a:moveTo>
                  <a:cubicBezTo>
                    <a:pt x="12459" y="9506"/>
                    <a:pt x="12486" y="9511"/>
                    <a:pt x="12512" y="9519"/>
                  </a:cubicBezTo>
                  <a:cubicBezTo>
                    <a:pt x="12550" y="9550"/>
                    <a:pt x="12449" y="9582"/>
                    <a:pt x="12405" y="9582"/>
                  </a:cubicBezTo>
                  <a:cubicBezTo>
                    <a:pt x="12355" y="9575"/>
                    <a:pt x="12317" y="9556"/>
                    <a:pt x="12324" y="9537"/>
                  </a:cubicBezTo>
                  <a:cubicBezTo>
                    <a:pt x="12357" y="9515"/>
                    <a:pt x="12394" y="9506"/>
                    <a:pt x="12432" y="9506"/>
                  </a:cubicBezTo>
                  <a:close/>
                  <a:moveTo>
                    <a:pt x="8593" y="9442"/>
                  </a:moveTo>
                  <a:cubicBezTo>
                    <a:pt x="8652" y="9442"/>
                    <a:pt x="8552" y="9588"/>
                    <a:pt x="8516" y="9588"/>
                  </a:cubicBezTo>
                  <a:cubicBezTo>
                    <a:pt x="8472" y="9588"/>
                    <a:pt x="8447" y="9537"/>
                    <a:pt x="8447" y="9512"/>
                  </a:cubicBezTo>
                  <a:cubicBezTo>
                    <a:pt x="8447" y="9481"/>
                    <a:pt x="8510" y="9449"/>
                    <a:pt x="8585" y="9443"/>
                  </a:cubicBezTo>
                  <a:cubicBezTo>
                    <a:pt x="8588" y="9443"/>
                    <a:pt x="8591" y="9442"/>
                    <a:pt x="8593" y="9442"/>
                  </a:cubicBezTo>
                  <a:close/>
                  <a:moveTo>
                    <a:pt x="8897" y="9424"/>
                  </a:moveTo>
                  <a:cubicBezTo>
                    <a:pt x="8989" y="9424"/>
                    <a:pt x="9035" y="9570"/>
                    <a:pt x="8906" y="9582"/>
                  </a:cubicBezTo>
                  <a:cubicBezTo>
                    <a:pt x="8895" y="9586"/>
                    <a:pt x="8884" y="9588"/>
                    <a:pt x="8873" y="9588"/>
                  </a:cubicBezTo>
                  <a:cubicBezTo>
                    <a:pt x="8787" y="9588"/>
                    <a:pt x="8744" y="9442"/>
                    <a:pt x="8862" y="9430"/>
                  </a:cubicBezTo>
                  <a:cubicBezTo>
                    <a:pt x="8874" y="9426"/>
                    <a:pt x="8886" y="9424"/>
                    <a:pt x="8897" y="9424"/>
                  </a:cubicBezTo>
                  <a:close/>
                  <a:moveTo>
                    <a:pt x="3689" y="9486"/>
                  </a:moveTo>
                  <a:cubicBezTo>
                    <a:pt x="3753" y="9486"/>
                    <a:pt x="3808" y="9590"/>
                    <a:pt x="3745" y="9632"/>
                  </a:cubicBezTo>
                  <a:cubicBezTo>
                    <a:pt x="3732" y="9640"/>
                    <a:pt x="3719" y="9644"/>
                    <a:pt x="3706" y="9644"/>
                  </a:cubicBezTo>
                  <a:cubicBezTo>
                    <a:pt x="3639" y="9644"/>
                    <a:pt x="3587" y="9547"/>
                    <a:pt x="3651" y="9500"/>
                  </a:cubicBezTo>
                  <a:cubicBezTo>
                    <a:pt x="3663" y="9490"/>
                    <a:pt x="3676" y="9486"/>
                    <a:pt x="3689" y="9486"/>
                  </a:cubicBezTo>
                  <a:close/>
                  <a:moveTo>
                    <a:pt x="12401" y="9676"/>
                  </a:moveTo>
                  <a:cubicBezTo>
                    <a:pt x="12447" y="9678"/>
                    <a:pt x="12563" y="9733"/>
                    <a:pt x="12563" y="9758"/>
                  </a:cubicBezTo>
                  <a:cubicBezTo>
                    <a:pt x="12556" y="9783"/>
                    <a:pt x="12443" y="9796"/>
                    <a:pt x="12405" y="9796"/>
                  </a:cubicBezTo>
                  <a:cubicBezTo>
                    <a:pt x="12361" y="9789"/>
                    <a:pt x="12330" y="9758"/>
                    <a:pt x="12324" y="9720"/>
                  </a:cubicBezTo>
                  <a:cubicBezTo>
                    <a:pt x="12324" y="9696"/>
                    <a:pt x="12353" y="9677"/>
                    <a:pt x="12401" y="9676"/>
                  </a:cubicBezTo>
                  <a:close/>
                  <a:moveTo>
                    <a:pt x="18998" y="9750"/>
                  </a:moveTo>
                  <a:cubicBezTo>
                    <a:pt x="19070" y="9750"/>
                    <a:pt x="19127" y="9877"/>
                    <a:pt x="19089" y="9940"/>
                  </a:cubicBezTo>
                  <a:cubicBezTo>
                    <a:pt x="19079" y="9945"/>
                    <a:pt x="19070" y="9947"/>
                    <a:pt x="19060" y="9947"/>
                  </a:cubicBezTo>
                  <a:cubicBezTo>
                    <a:pt x="18990" y="9947"/>
                    <a:pt x="18930" y="9837"/>
                    <a:pt x="18963" y="9770"/>
                  </a:cubicBezTo>
                  <a:lnTo>
                    <a:pt x="18957" y="9764"/>
                  </a:lnTo>
                  <a:cubicBezTo>
                    <a:pt x="18971" y="9754"/>
                    <a:pt x="18985" y="9750"/>
                    <a:pt x="18998" y="9750"/>
                  </a:cubicBezTo>
                  <a:close/>
                  <a:moveTo>
                    <a:pt x="2523" y="9801"/>
                  </a:moveTo>
                  <a:cubicBezTo>
                    <a:pt x="2536" y="9801"/>
                    <a:pt x="2550" y="9812"/>
                    <a:pt x="2562" y="9833"/>
                  </a:cubicBezTo>
                  <a:lnTo>
                    <a:pt x="2562" y="9827"/>
                  </a:lnTo>
                  <a:cubicBezTo>
                    <a:pt x="2579" y="9867"/>
                    <a:pt x="2639" y="9955"/>
                    <a:pt x="2668" y="9955"/>
                  </a:cubicBezTo>
                  <a:cubicBezTo>
                    <a:pt x="2671" y="9955"/>
                    <a:pt x="2673" y="9954"/>
                    <a:pt x="2675" y="9953"/>
                  </a:cubicBezTo>
                  <a:cubicBezTo>
                    <a:pt x="2677" y="9951"/>
                    <a:pt x="2679" y="9951"/>
                    <a:pt x="2681" y="9951"/>
                  </a:cubicBezTo>
                  <a:cubicBezTo>
                    <a:pt x="2714" y="9951"/>
                    <a:pt x="2762" y="10115"/>
                    <a:pt x="2744" y="10186"/>
                  </a:cubicBezTo>
                  <a:cubicBezTo>
                    <a:pt x="2738" y="10261"/>
                    <a:pt x="2713" y="10337"/>
                    <a:pt x="2682" y="10400"/>
                  </a:cubicBezTo>
                  <a:cubicBezTo>
                    <a:pt x="2680" y="10400"/>
                    <a:pt x="2679" y="10400"/>
                    <a:pt x="2678" y="10400"/>
                  </a:cubicBezTo>
                  <a:cubicBezTo>
                    <a:pt x="2661" y="10400"/>
                    <a:pt x="2644" y="10354"/>
                    <a:pt x="2644" y="10324"/>
                  </a:cubicBezTo>
                  <a:cubicBezTo>
                    <a:pt x="2656" y="10255"/>
                    <a:pt x="2675" y="10192"/>
                    <a:pt x="2707" y="10135"/>
                  </a:cubicBezTo>
                  <a:cubicBezTo>
                    <a:pt x="2726" y="10091"/>
                    <a:pt x="2575" y="10047"/>
                    <a:pt x="2518" y="10035"/>
                  </a:cubicBezTo>
                  <a:cubicBezTo>
                    <a:pt x="2455" y="10028"/>
                    <a:pt x="2461" y="9890"/>
                    <a:pt x="2486" y="9840"/>
                  </a:cubicBezTo>
                  <a:cubicBezTo>
                    <a:pt x="2496" y="9814"/>
                    <a:pt x="2509" y="9801"/>
                    <a:pt x="2523" y="9801"/>
                  </a:cubicBezTo>
                  <a:close/>
                  <a:moveTo>
                    <a:pt x="18283" y="10300"/>
                  </a:moveTo>
                  <a:cubicBezTo>
                    <a:pt x="18335" y="10300"/>
                    <a:pt x="18348" y="10333"/>
                    <a:pt x="18328" y="10400"/>
                  </a:cubicBezTo>
                  <a:cubicBezTo>
                    <a:pt x="18309" y="10405"/>
                    <a:pt x="18294" y="10408"/>
                    <a:pt x="18281" y="10408"/>
                  </a:cubicBezTo>
                  <a:cubicBezTo>
                    <a:pt x="18237" y="10408"/>
                    <a:pt x="18226" y="10375"/>
                    <a:pt x="18246" y="10312"/>
                  </a:cubicBezTo>
                  <a:lnTo>
                    <a:pt x="18240" y="10305"/>
                  </a:lnTo>
                  <a:cubicBezTo>
                    <a:pt x="18256" y="10302"/>
                    <a:pt x="18271" y="10300"/>
                    <a:pt x="18283" y="10300"/>
                  </a:cubicBezTo>
                  <a:close/>
                  <a:moveTo>
                    <a:pt x="19039" y="10400"/>
                  </a:moveTo>
                  <a:cubicBezTo>
                    <a:pt x="19089" y="10412"/>
                    <a:pt x="19127" y="10450"/>
                    <a:pt x="19146" y="10500"/>
                  </a:cubicBezTo>
                  <a:cubicBezTo>
                    <a:pt x="19148" y="10512"/>
                    <a:pt x="19135" y="10518"/>
                    <a:pt x="19115" y="10518"/>
                  </a:cubicBezTo>
                  <a:cubicBezTo>
                    <a:pt x="19083" y="10518"/>
                    <a:pt x="19036" y="10503"/>
                    <a:pt x="19020" y="10475"/>
                  </a:cubicBezTo>
                  <a:cubicBezTo>
                    <a:pt x="19001" y="10437"/>
                    <a:pt x="19008" y="10406"/>
                    <a:pt x="19045" y="10406"/>
                  </a:cubicBezTo>
                  <a:lnTo>
                    <a:pt x="19039" y="10400"/>
                  </a:lnTo>
                  <a:close/>
                  <a:moveTo>
                    <a:pt x="19587" y="10547"/>
                  </a:moveTo>
                  <a:cubicBezTo>
                    <a:pt x="19641" y="10547"/>
                    <a:pt x="19694" y="10564"/>
                    <a:pt x="19744" y="10589"/>
                  </a:cubicBezTo>
                  <a:cubicBezTo>
                    <a:pt x="19752" y="10604"/>
                    <a:pt x="19704" y="10612"/>
                    <a:pt x="19654" y="10612"/>
                  </a:cubicBezTo>
                  <a:cubicBezTo>
                    <a:pt x="19621" y="10612"/>
                    <a:pt x="19588" y="10609"/>
                    <a:pt x="19568" y="10601"/>
                  </a:cubicBezTo>
                  <a:cubicBezTo>
                    <a:pt x="19511" y="10589"/>
                    <a:pt x="19505" y="10570"/>
                    <a:pt x="19543" y="10557"/>
                  </a:cubicBezTo>
                  <a:lnTo>
                    <a:pt x="19543" y="10551"/>
                  </a:lnTo>
                  <a:cubicBezTo>
                    <a:pt x="19557" y="10548"/>
                    <a:pt x="19572" y="10547"/>
                    <a:pt x="19587" y="10547"/>
                  </a:cubicBezTo>
                  <a:close/>
                  <a:moveTo>
                    <a:pt x="19077" y="10670"/>
                  </a:moveTo>
                  <a:lnTo>
                    <a:pt x="19077" y="10670"/>
                  </a:lnTo>
                  <a:cubicBezTo>
                    <a:pt x="19201" y="10703"/>
                    <a:pt x="19094" y="10841"/>
                    <a:pt x="19006" y="10841"/>
                  </a:cubicBezTo>
                  <a:cubicBezTo>
                    <a:pt x="18991" y="10841"/>
                    <a:pt x="18976" y="10837"/>
                    <a:pt x="18963" y="10828"/>
                  </a:cubicBezTo>
                  <a:cubicBezTo>
                    <a:pt x="18919" y="10758"/>
                    <a:pt x="19014" y="10677"/>
                    <a:pt x="19077" y="10677"/>
                  </a:cubicBezTo>
                  <a:lnTo>
                    <a:pt x="19077" y="10670"/>
                  </a:lnTo>
                  <a:close/>
                  <a:moveTo>
                    <a:pt x="21054" y="10751"/>
                  </a:moveTo>
                  <a:cubicBezTo>
                    <a:pt x="21074" y="10751"/>
                    <a:pt x="21094" y="10758"/>
                    <a:pt x="21110" y="10777"/>
                  </a:cubicBezTo>
                  <a:cubicBezTo>
                    <a:pt x="21139" y="10837"/>
                    <a:pt x="21068" y="10900"/>
                    <a:pt x="21006" y="10900"/>
                  </a:cubicBezTo>
                  <a:cubicBezTo>
                    <a:pt x="20989" y="10900"/>
                    <a:pt x="20972" y="10895"/>
                    <a:pt x="20959" y="10884"/>
                  </a:cubicBezTo>
                  <a:lnTo>
                    <a:pt x="20959" y="10878"/>
                  </a:lnTo>
                  <a:cubicBezTo>
                    <a:pt x="20930" y="10821"/>
                    <a:pt x="20994" y="10751"/>
                    <a:pt x="21054" y="10751"/>
                  </a:cubicBezTo>
                  <a:close/>
                  <a:moveTo>
                    <a:pt x="19650" y="10863"/>
                  </a:moveTo>
                  <a:cubicBezTo>
                    <a:pt x="19717" y="10863"/>
                    <a:pt x="19782" y="10881"/>
                    <a:pt x="19838" y="10922"/>
                  </a:cubicBezTo>
                  <a:cubicBezTo>
                    <a:pt x="19734" y="11060"/>
                    <a:pt x="19586" y="11094"/>
                    <a:pt x="19430" y="11094"/>
                  </a:cubicBezTo>
                  <a:cubicBezTo>
                    <a:pt x="19380" y="11094"/>
                    <a:pt x="19329" y="11090"/>
                    <a:pt x="19278" y="11086"/>
                  </a:cubicBezTo>
                  <a:lnTo>
                    <a:pt x="19278" y="11079"/>
                  </a:lnTo>
                  <a:cubicBezTo>
                    <a:pt x="19348" y="10953"/>
                    <a:pt x="19502" y="10863"/>
                    <a:pt x="19650" y="10863"/>
                  </a:cubicBezTo>
                  <a:close/>
                  <a:moveTo>
                    <a:pt x="19123" y="10908"/>
                  </a:moveTo>
                  <a:cubicBezTo>
                    <a:pt x="19200" y="10908"/>
                    <a:pt x="19284" y="11006"/>
                    <a:pt x="19222" y="11073"/>
                  </a:cubicBezTo>
                  <a:cubicBezTo>
                    <a:pt x="19205" y="11090"/>
                    <a:pt x="19187" y="11097"/>
                    <a:pt x="19170" y="11097"/>
                  </a:cubicBezTo>
                  <a:cubicBezTo>
                    <a:pt x="19101" y="11097"/>
                    <a:pt x="19038" y="10989"/>
                    <a:pt x="19083" y="10928"/>
                  </a:cubicBezTo>
                  <a:lnTo>
                    <a:pt x="19077" y="10922"/>
                  </a:lnTo>
                  <a:cubicBezTo>
                    <a:pt x="19091" y="10912"/>
                    <a:pt x="19107" y="10908"/>
                    <a:pt x="19123" y="10908"/>
                  </a:cubicBezTo>
                  <a:close/>
                  <a:moveTo>
                    <a:pt x="10456" y="0"/>
                  </a:moveTo>
                  <a:cubicBezTo>
                    <a:pt x="10447" y="0"/>
                    <a:pt x="10440" y="3"/>
                    <a:pt x="10435" y="9"/>
                  </a:cubicBezTo>
                  <a:cubicBezTo>
                    <a:pt x="10404" y="47"/>
                    <a:pt x="10398" y="97"/>
                    <a:pt x="10417" y="141"/>
                  </a:cubicBezTo>
                  <a:cubicBezTo>
                    <a:pt x="10442" y="191"/>
                    <a:pt x="10391" y="3495"/>
                    <a:pt x="10385" y="3584"/>
                  </a:cubicBezTo>
                  <a:cubicBezTo>
                    <a:pt x="10366" y="3691"/>
                    <a:pt x="10335" y="3798"/>
                    <a:pt x="10284" y="3898"/>
                  </a:cubicBezTo>
                  <a:cubicBezTo>
                    <a:pt x="10234" y="3942"/>
                    <a:pt x="10171" y="3968"/>
                    <a:pt x="10108" y="3974"/>
                  </a:cubicBezTo>
                  <a:cubicBezTo>
                    <a:pt x="10070" y="3974"/>
                    <a:pt x="10007" y="4150"/>
                    <a:pt x="9982" y="4213"/>
                  </a:cubicBezTo>
                  <a:cubicBezTo>
                    <a:pt x="9907" y="4326"/>
                    <a:pt x="9806" y="4421"/>
                    <a:pt x="9693" y="4490"/>
                  </a:cubicBezTo>
                  <a:lnTo>
                    <a:pt x="8623" y="5207"/>
                  </a:lnTo>
                  <a:cubicBezTo>
                    <a:pt x="8491" y="5302"/>
                    <a:pt x="8264" y="5447"/>
                    <a:pt x="8126" y="5535"/>
                  </a:cubicBezTo>
                  <a:cubicBezTo>
                    <a:pt x="8126" y="5535"/>
                    <a:pt x="7163" y="5982"/>
                    <a:pt x="7075" y="5988"/>
                  </a:cubicBezTo>
                  <a:cubicBezTo>
                    <a:pt x="6980" y="6013"/>
                    <a:pt x="6911" y="6082"/>
                    <a:pt x="6879" y="6170"/>
                  </a:cubicBezTo>
                  <a:cubicBezTo>
                    <a:pt x="6873" y="6214"/>
                    <a:pt x="6974" y="6277"/>
                    <a:pt x="7012" y="6284"/>
                  </a:cubicBezTo>
                  <a:cubicBezTo>
                    <a:pt x="7049" y="6290"/>
                    <a:pt x="7068" y="6384"/>
                    <a:pt x="7068" y="6416"/>
                  </a:cubicBezTo>
                  <a:cubicBezTo>
                    <a:pt x="7063" y="6441"/>
                    <a:pt x="7144" y="6457"/>
                    <a:pt x="7258" y="6457"/>
                  </a:cubicBezTo>
                  <a:cubicBezTo>
                    <a:pt x="7289" y="6457"/>
                    <a:pt x="7323" y="6456"/>
                    <a:pt x="7358" y="6454"/>
                  </a:cubicBezTo>
                  <a:cubicBezTo>
                    <a:pt x="7358" y="6454"/>
                    <a:pt x="8187" y="6605"/>
                    <a:pt x="8304" y="6605"/>
                  </a:cubicBezTo>
                  <a:cubicBezTo>
                    <a:pt x="8309" y="6605"/>
                    <a:pt x="8312" y="6605"/>
                    <a:pt x="8314" y="6605"/>
                  </a:cubicBezTo>
                  <a:cubicBezTo>
                    <a:pt x="8316" y="6604"/>
                    <a:pt x="8318" y="6604"/>
                    <a:pt x="8320" y="6604"/>
                  </a:cubicBezTo>
                  <a:cubicBezTo>
                    <a:pt x="8375" y="6604"/>
                    <a:pt x="8345" y="6694"/>
                    <a:pt x="8321" y="6737"/>
                  </a:cubicBezTo>
                  <a:cubicBezTo>
                    <a:pt x="8296" y="6775"/>
                    <a:pt x="8358" y="6806"/>
                    <a:pt x="8403" y="6806"/>
                  </a:cubicBezTo>
                  <a:cubicBezTo>
                    <a:pt x="8447" y="6806"/>
                    <a:pt x="8478" y="7121"/>
                    <a:pt x="8478" y="7240"/>
                  </a:cubicBezTo>
                  <a:cubicBezTo>
                    <a:pt x="8484" y="7335"/>
                    <a:pt x="8465" y="7423"/>
                    <a:pt x="8421" y="7505"/>
                  </a:cubicBezTo>
                  <a:cubicBezTo>
                    <a:pt x="8403" y="7523"/>
                    <a:pt x="8434" y="7574"/>
                    <a:pt x="8453" y="7593"/>
                  </a:cubicBezTo>
                  <a:cubicBezTo>
                    <a:pt x="8472" y="7630"/>
                    <a:pt x="8484" y="7681"/>
                    <a:pt x="8478" y="7725"/>
                  </a:cubicBezTo>
                  <a:cubicBezTo>
                    <a:pt x="8472" y="7763"/>
                    <a:pt x="8358" y="7863"/>
                    <a:pt x="8214" y="7939"/>
                  </a:cubicBezTo>
                  <a:cubicBezTo>
                    <a:pt x="8214" y="7939"/>
                    <a:pt x="7011" y="8279"/>
                    <a:pt x="6891" y="8279"/>
                  </a:cubicBezTo>
                  <a:cubicBezTo>
                    <a:pt x="6889" y="8279"/>
                    <a:pt x="6887" y="8279"/>
                    <a:pt x="6886" y="8279"/>
                  </a:cubicBezTo>
                  <a:cubicBezTo>
                    <a:pt x="6882" y="8278"/>
                    <a:pt x="6879" y="8278"/>
                    <a:pt x="6876" y="8278"/>
                  </a:cubicBezTo>
                  <a:cubicBezTo>
                    <a:pt x="6802" y="8278"/>
                    <a:pt x="6709" y="8407"/>
                    <a:pt x="6691" y="8461"/>
                  </a:cubicBezTo>
                  <a:cubicBezTo>
                    <a:pt x="6678" y="8518"/>
                    <a:pt x="6760" y="8575"/>
                    <a:pt x="6798" y="8575"/>
                  </a:cubicBezTo>
                  <a:cubicBezTo>
                    <a:pt x="6835" y="8581"/>
                    <a:pt x="6873" y="8656"/>
                    <a:pt x="6879" y="8688"/>
                  </a:cubicBezTo>
                  <a:cubicBezTo>
                    <a:pt x="6879" y="8723"/>
                    <a:pt x="6978" y="8802"/>
                    <a:pt x="7032" y="8802"/>
                  </a:cubicBezTo>
                  <a:cubicBezTo>
                    <a:pt x="7036" y="8802"/>
                    <a:pt x="7040" y="8802"/>
                    <a:pt x="7043" y="8801"/>
                  </a:cubicBezTo>
                  <a:cubicBezTo>
                    <a:pt x="7044" y="8801"/>
                    <a:pt x="7046" y="8801"/>
                    <a:pt x="7049" y="8801"/>
                  </a:cubicBezTo>
                  <a:cubicBezTo>
                    <a:pt x="7141" y="8801"/>
                    <a:pt x="7964" y="8904"/>
                    <a:pt x="8131" y="8904"/>
                  </a:cubicBezTo>
                  <a:cubicBezTo>
                    <a:pt x="8144" y="8904"/>
                    <a:pt x="8153" y="8903"/>
                    <a:pt x="8157" y="8902"/>
                  </a:cubicBezTo>
                  <a:cubicBezTo>
                    <a:pt x="8162" y="8900"/>
                    <a:pt x="8166" y="8900"/>
                    <a:pt x="8169" y="8900"/>
                  </a:cubicBezTo>
                  <a:cubicBezTo>
                    <a:pt x="8215" y="8900"/>
                    <a:pt x="8186" y="9006"/>
                    <a:pt x="8157" y="9047"/>
                  </a:cubicBezTo>
                  <a:cubicBezTo>
                    <a:pt x="8131" y="9088"/>
                    <a:pt x="8174" y="9113"/>
                    <a:pt x="8215" y="9113"/>
                  </a:cubicBezTo>
                  <a:cubicBezTo>
                    <a:pt x="8223" y="9113"/>
                    <a:pt x="8231" y="9112"/>
                    <a:pt x="8239" y="9110"/>
                  </a:cubicBezTo>
                  <a:cubicBezTo>
                    <a:pt x="8239" y="9109"/>
                    <a:pt x="8240" y="9109"/>
                    <a:pt x="8240" y="9109"/>
                  </a:cubicBezTo>
                  <a:cubicBezTo>
                    <a:pt x="8283" y="9109"/>
                    <a:pt x="8302" y="9482"/>
                    <a:pt x="8283" y="9632"/>
                  </a:cubicBezTo>
                  <a:cubicBezTo>
                    <a:pt x="8264" y="9739"/>
                    <a:pt x="8277" y="9852"/>
                    <a:pt x="8314" y="9959"/>
                  </a:cubicBezTo>
                  <a:cubicBezTo>
                    <a:pt x="8340" y="9978"/>
                    <a:pt x="8283" y="10091"/>
                    <a:pt x="8258" y="10123"/>
                  </a:cubicBezTo>
                  <a:cubicBezTo>
                    <a:pt x="8069" y="10217"/>
                    <a:pt x="7874" y="10286"/>
                    <a:pt x="7666" y="10324"/>
                  </a:cubicBezTo>
                  <a:cubicBezTo>
                    <a:pt x="7660" y="10325"/>
                    <a:pt x="7653" y="10325"/>
                    <a:pt x="7647" y="10325"/>
                  </a:cubicBezTo>
                  <a:cubicBezTo>
                    <a:pt x="7502" y="10325"/>
                    <a:pt x="7364" y="10196"/>
                    <a:pt x="7351" y="10142"/>
                  </a:cubicBezTo>
                  <a:cubicBezTo>
                    <a:pt x="7349" y="10123"/>
                    <a:pt x="7305" y="10116"/>
                    <a:pt x="7244" y="10116"/>
                  </a:cubicBezTo>
                  <a:cubicBezTo>
                    <a:pt x="7144" y="10116"/>
                    <a:pt x="7000" y="10134"/>
                    <a:pt x="6930" y="10142"/>
                  </a:cubicBezTo>
                  <a:cubicBezTo>
                    <a:pt x="6817" y="10154"/>
                    <a:pt x="6584" y="10167"/>
                    <a:pt x="6420" y="10179"/>
                  </a:cubicBezTo>
                  <a:lnTo>
                    <a:pt x="4834" y="10167"/>
                  </a:lnTo>
                  <a:cubicBezTo>
                    <a:pt x="4670" y="10167"/>
                    <a:pt x="4286" y="10173"/>
                    <a:pt x="4192" y="10173"/>
                  </a:cubicBezTo>
                  <a:cubicBezTo>
                    <a:pt x="4091" y="10173"/>
                    <a:pt x="4047" y="10135"/>
                    <a:pt x="4066" y="10117"/>
                  </a:cubicBezTo>
                  <a:cubicBezTo>
                    <a:pt x="4071" y="10110"/>
                    <a:pt x="4098" y="10108"/>
                    <a:pt x="4135" y="10108"/>
                  </a:cubicBezTo>
                  <a:cubicBezTo>
                    <a:pt x="4185" y="10108"/>
                    <a:pt x="4254" y="10112"/>
                    <a:pt x="4303" y="10112"/>
                  </a:cubicBezTo>
                  <a:cubicBezTo>
                    <a:pt x="4319" y="10112"/>
                    <a:pt x="4332" y="10111"/>
                    <a:pt x="4343" y="10110"/>
                  </a:cubicBezTo>
                  <a:cubicBezTo>
                    <a:pt x="4412" y="10091"/>
                    <a:pt x="4469" y="10047"/>
                    <a:pt x="4500" y="9984"/>
                  </a:cubicBezTo>
                  <a:cubicBezTo>
                    <a:pt x="4513" y="9921"/>
                    <a:pt x="4526" y="9852"/>
                    <a:pt x="4532" y="9789"/>
                  </a:cubicBezTo>
                  <a:cubicBezTo>
                    <a:pt x="4532" y="9751"/>
                    <a:pt x="4482" y="9720"/>
                    <a:pt x="4456" y="9720"/>
                  </a:cubicBezTo>
                  <a:cubicBezTo>
                    <a:pt x="4431" y="9720"/>
                    <a:pt x="4406" y="9644"/>
                    <a:pt x="4400" y="9607"/>
                  </a:cubicBezTo>
                  <a:cubicBezTo>
                    <a:pt x="4400" y="9575"/>
                    <a:pt x="4551" y="9531"/>
                    <a:pt x="4607" y="9525"/>
                  </a:cubicBezTo>
                  <a:cubicBezTo>
                    <a:pt x="4664" y="9519"/>
                    <a:pt x="4450" y="9437"/>
                    <a:pt x="4362" y="9386"/>
                  </a:cubicBezTo>
                  <a:cubicBezTo>
                    <a:pt x="4333" y="9368"/>
                    <a:pt x="4310" y="9361"/>
                    <a:pt x="4291" y="9361"/>
                  </a:cubicBezTo>
                  <a:cubicBezTo>
                    <a:pt x="4254" y="9361"/>
                    <a:pt x="4240" y="9390"/>
                    <a:pt x="4249" y="9412"/>
                  </a:cubicBezTo>
                  <a:cubicBezTo>
                    <a:pt x="4274" y="9475"/>
                    <a:pt x="4286" y="9544"/>
                    <a:pt x="4293" y="9613"/>
                  </a:cubicBezTo>
                  <a:cubicBezTo>
                    <a:pt x="4294" y="9618"/>
                    <a:pt x="4292" y="9621"/>
                    <a:pt x="4287" y="9621"/>
                  </a:cubicBezTo>
                  <a:cubicBezTo>
                    <a:pt x="4261" y="9621"/>
                    <a:pt x="4156" y="9534"/>
                    <a:pt x="4129" y="9475"/>
                  </a:cubicBezTo>
                  <a:cubicBezTo>
                    <a:pt x="4104" y="9429"/>
                    <a:pt x="4066" y="9411"/>
                    <a:pt x="4039" y="9411"/>
                  </a:cubicBezTo>
                  <a:cubicBezTo>
                    <a:pt x="4025" y="9411"/>
                    <a:pt x="4014" y="9416"/>
                    <a:pt x="4009" y="9424"/>
                  </a:cubicBezTo>
                  <a:cubicBezTo>
                    <a:pt x="4005" y="9431"/>
                    <a:pt x="4001" y="9433"/>
                    <a:pt x="3997" y="9433"/>
                  </a:cubicBezTo>
                  <a:cubicBezTo>
                    <a:pt x="3988" y="9433"/>
                    <a:pt x="3986" y="9411"/>
                    <a:pt x="3991" y="9393"/>
                  </a:cubicBezTo>
                  <a:cubicBezTo>
                    <a:pt x="3997" y="9368"/>
                    <a:pt x="3902" y="9261"/>
                    <a:pt x="3871" y="9229"/>
                  </a:cubicBezTo>
                  <a:cubicBezTo>
                    <a:pt x="3849" y="9202"/>
                    <a:pt x="3896" y="9194"/>
                    <a:pt x="3944" y="9194"/>
                  </a:cubicBezTo>
                  <a:cubicBezTo>
                    <a:pt x="3963" y="9194"/>
                    <a:pt x="3982" y="9196"/>
                    <a:pt x="3997" y="9198"/>
                  </a:cubicBezTo>
                  <a:cubicBezTo>
                    <a:pt x="3999" y="9198"/>
                    <a:pt x="4001" y="9198"/>
                    <a:pt x="4003" y="9198"/>
                  </a:cubicBezTo>
                  <a:cubicBezTo>
                    <a:pt x="4044" y="9198"/>
                    <a:pt x="4015" y="9082"/>
                    <a:pt x="3997" y="9028"/>
                  </a:cubicBezTo>
                  <a:cubicBezTo>
                    <a:pt x="3992" y="8994"/>
                    <a:pt x="3965" y="8971"/>
                    <a:pt x="3932" y="8971"/>
                  </a:cubicBezTo>
                  <a:cubicBezTo>
                    <a:pt x="3923" y="8971"/>
                    <a:pt x="3913" y="8973"/>
                    <a:pt x="3902" y="8977"/>
                  </a:cubicBezTo>
                  <a:cubicBezTo>
                    <a:pt x="3901" y="8979"/>
                    <a:pt x="3898" y="8980"/>
                    <a:pt x="3894" y="8980"/>
                  </a:cubicBezTo>
                  <a:cubicBezTo>
                    <a:pt x="3864" y="8980"/>
                    <a:pt x="3780" y="8911"/>
                    <a:pt x="3751" y="8883"/>
                  </a:cubicBezTo>
                  <a:cubicBezTo>
                    <a:pt x="3748" y="8878"/>
                    <a:pt x="3745" y="8876"/>
                    <a:pt x="3743" y="8876"/>
                  </a:cubicBezTo>
                  <a:cubicBezTo>
                    <a:pt x="3727" y="8876"/>
                    <a:pt x="3754" y="8985"/>
                    <a:pt x="3770" y="9040"/>
                  </a:cubicBezTo>
                  <a:cubicBezTo>
                    <a:pt x="3782" y="9068"/>
                    <a:pt x="3770" y="9077"/>
                    <a:pt x="3749" y="9077"/>
                  </a:cubicBezTo>
                  <a:cubicBezTo>
                    <a:pt x="3727" y="9077"/>
                    <a:pt x="3696" y="9066"/>
                    <a:pt x="3676" y="9053"/>
                  </a:cubicBezTo>
                  <a:cubicBezTo>
                    <a:pt x="3671" y="9050"/>
                    <a:pt x="3667" y="9048"/>
                    <a:pt x="3664" y="9048"/>
                  </a:cubicBezTo>
                  <a:cubicBezTo>
                    <a:pt x="3641" y="9048"/>
                    <a:pt x="3653" y="9121"/>
                    <a:pt x="3670" y="9160"/>
                  </a:cubicBezTo>
                  <a:cubicBezTo>
                    <a:pt x="3682" y="9229"/>
                    <a:pt x="3670" y="9292"/>
                    <a:pt x="3651" y="9355"/>
                  </a:cubicBezTo>
                  <a:cubicBezTo>
                    <a:pt x="3646" y="9363"/>
                    <a:pt x="3635" y="9367"/>
                    <a:pt x="3623" y="9367"/>
                  </a:cubicBezTo>
                  <a:cubicBezTo>
                    <a:pt x="3589" y="9367"/>
                    <a:pt x="3537" y="9342"/>
                    <a:pt x="3519" y="9323"/>
                  </a:cubicBezTo>
                  <a:cubicBezTo>
                    <a:pt x="3516" y="9322"/>
                    <a:pt x="3514" y="9321"/>
                    <a:pt x="3512" y="9321"/>
                  </a:cubicBezTo>
                  <a:cubicBezTo>
                    <a:pt x="3489" y="9321"/>
                    <a:pt x="3501" y="9448"/>
                    <a:pt x="3519" y="9506"/>
                  </a:cubicBezTo>
                  <a:cubicBezTo>
                    <a:pt x="3531" y="9563"/>
                    <a:pt x="3506" y="9626"/>
                    <a:pt x="3449" y="9657"/>
                  </a:cubicBezTo>
                  <a:cubicBezTo>
                    <a:pt x="3418" y="9670"/>
                    <a:pt x="3493" y="9701"/>
                    <a:pt x="3531" y="9714"/>
                  </a:cubicBezTo>
                  <a:cubicBezTo>
                    <a:pt x="3569" y="9726"/>
                    <a:pt x="3537" y="9777"/>
                    <a:pt x="3512" y="9796"/>
                  </a:cubicBezTo>
                  <a:cubicBezTo>
                    <a:pt x="3481" y="9814"/>
                    <a:pt x="3537" y="9852"/>
                    <a:pt x="3575" y="9858"/>
                  </a:cubicBezTo>
                  <a:cubicBezTo>
                    <a:pt x="3613" y="9871"/>
                    <a:pt x="3632" y="9953"/>
                    <a:pt x="3632" y="9991"/>
                  </a:cubicBezTo>
                  <a:cubicBezTo>
                    <a:pt x="3626" y="10024"/>
                    <a:pt x="3674" y="10042"/>
                    <a:pt x="3707" y="10042"/>
                  </a:cubicBezTo>
                  <a:cubicBezTo>
                    <a:pt x="3711" y="10042"/>
                    <a:pt x="3716" y="10042"/>
                    <a:pt x="3720" y="10041"/>
                  </a:cubicBezTo>
                  <a:cubicBezTo>
                    <a:pt x="3721" y="10040"/>
                    <a:pt x="3723" y="10040"/>
                    <a:pt x="3724" y="10040"/>
                  </a:cubicBezTo>
                  <a:cubicBezTo>
                    <a:pt x="3746" y="10040"/>
                    <a:pt x="3701" y="10154"/>
                    <a:pt x="3643" y="10154"/>
                  </a:cubicBezTo>
                  <a:cubicBezTo>
                    <a:pt x="3641" y="10154"/>
                    <a:pt x="3640" y="10154"/>
                    <a:pt x="3638" y="10154"/>
                  </a:cubicBezTo>
                  <a:cubicBezTo>
                    <a:pt x="3569" y="10148"/>
                    <a:pt x="3273" y="10110"/>
                    <a:pt x="3185" y="10091"/>
                  </a:cubicBezTo>
                  <a:cubicBezTo>
                    <a:pt x="3097" y="10072"/>
                    <a:pt x="3154" y="9953"/>
                    <a:pt x="3204" y="9915"/>
                  </a:cubicBezTo>
                  <a:cubicBezTo>
                    <a:pt x="3233" y="9886"/>
                    <a:pt x="3191" y="9871"/>
                    <a:pt x="3145" y="9871"/>
                  </a:cubicBezTo>
                  <a:cubicBezTo>
                    <a:pt x="3121" y="9871"/>
                    <a:pt x="3095" y="9875"/>
                    <a:pt x="3078" y="9884"/>
                  </a:cubicBezTo>
                  <a:cubicBezTo>
                    <a:pt x="3067" y="9890"/>
                    <a:pt x="3056" y="9893"/>
                    <a:pt x="3045" y="9893"/>
                  </a:cubicBezTo>
                  <a:cubicBezTo>
                    <a:pt x="3012" y="9893"/>
                    <a:pt x="2984" y="9867"/>
                    <a:pt x="2984" y="9833"/>
                  </a:cubicBezTo>
                  <a:cubicBezTo>
                    <a:pt x="2990" y="9796"/>
                    <a:pt x="2946" y="9777"/>
                    <a:pt x="2921" y="9777"/>
                  </a:cubicBezTo>
                  <a:cubicBezTo>
                    <a:pt x="2895" y="9777"/>
                    <a:pt x="2946" y="9575"/>
                    <a:pt x="2958" y="9493"/>
                  </a:cubicBezTo>
                  <a:cubicBezTo>
                    <a:pt x="2967" y="9436"/>
                    <a:pt x="2939" y="9413"/>
                    <a:pt x="2910" y="9413"/>
                  </a:cubicBezTo>
                  <a:cubicBezTo>
                    <a:pt x="2898" y="9413"/>
                    <a:pt x="2886" y="9417"/>
                    <a:pt x="2877" y="9424"/>
                  </a:cubicBezTo>
                  <a:cubicBezTo>
                    <a:pt x="2867" y="9432"/>
                    <a:pt x="2844" y="9435"/>
                    <a:pt x="2817" y="9435"/>
                  </a:cubicBezTo>
                  <a:cubicBezTo>
                    <a:pt x="2755" y="9435"/>
                    <a:pt x="2666" y="9420"/>
                    <a:pt x="2631" y="9412"/>
                  </a:cubicBezTo>
                  <a:cubicBezTo>
                    <a:pt x="2627" y="9410"/>
                    <a:pt x="2623" y="9410"/>
                    <a:pt x="2620" y="9410"/>
                  </a:cubicBezTo>
                  <a:cubicBezTo>
                    <a:pt x="2585" y="9410"/>
                    <a:pt x="2647" y="9509"/>
                    <a:pt x="2688" y="9550"/>
                  </a:cubicBezTo>
                  <a:cubicBezTo>
                    <a:pt x="2702" y="9564"/>
                    <a:pt x="2697" y="9568"/>
                    <a:pt x="2680" y="9568"/>
                  </a:cubicBezTo>
                  <a:cubicBezTo>
                    <a:pt x="2662" y="9568"/>
                    <a:pt x="2632" y="9564"/>
                    <a:pt x="2600" y="9564"/>
                  </a:cubicBezTo>
                  <a:cubicBezTo>
                    <a:pt x="2571" y="9564"/>
                    <a:pt x="2540" y="9567"/>
                    <a:pt x="2518" y="9582"/>
                  </a:cubicBezTo>
                  <a:cubicBezTo>
                    <a:pt x="2461" y="9619"/>
                    <a:pt x="2417" y="9670"/>
                    <a:pt x="2386" y="9726"/>
                  </a:cubicBezTo>
                  <a:cubicBezTo>
                    <a:pt x="2379" y="9745"/>
                    <a:pt x="2335" y="9789"/>
                    <a:pt x="2323" y="9796"/>
                  </a:cubicBezTo>
                  <a:cubicBezTo>
                    <a:pt x="2322" y="9796"/>
                    <a:pt x="2322" y="9796"/>
                    <a:pt x="2322" y="9796"/>
                  </a:cubicBezTo>
                  <a:cubicBezTo>
                    <a:pt x="2306" y="9796"/>
                    <a:pt x="2361" y="9662"/>
                    <a:pt x="2373" y="9600"/>
                  </a:cubicBezTo>
                  <a:cubicBezTo>
                    <a:pt x="2378" y="9574"/>
                    <a:pt x="2366" y="9564"/>
                    <a:pt x="2347" y="9564"/>
                  </a:cubicBezTo>
                  <a:cubicBezTo>
                    <a:pt x="2321" y="9564"/>
                    <a:pt x="2284" y="9582"/>
                    <a:pt x="2266" y="9600"/>
                  </a:cubicBezTo>
                  <a:cubicBezTo>
                    <a:pt x="2228" y="9632"/>
                    <a:pt x="2046" y="9663"/>
                    <a:pt x="1983" y="9670"/>
                  </a:cubicBezTo>
                  <a:cubicBezTo>
                    <a:pt x="1888" y="9676"/>
                    <a:pt x="1788" y="9689"/>
                    <a:pt x="1693" y="9707"/>
                  </a:cubicBezTo>
                  <a:cubicBezTo>
                    <a:pt x="1649" y="9733"/>
                    <a:pt x="1750" y="9770"/>
                    <a:pt x="1807" y="9777"/>
                  </a:cubicBezTo>
                  <a:cubicBezTo>
                    <a:pt x="1863" y="9783"/>
                    <a:pt x="1800" y="9858"/>
                    <a:pt x="1763" y="9884"/>
                  </a:cubicBezTo>
                  <a:cubicBezTo>
                    <a:pt x="1737" y="9905"/>
                    <a:pt x="1779" y="9915"/>
                    <a:pt x="1824" y="9915"/>
                  </a:cubicBezTo>
                  <a:cubicBezTo>
                    <a:pt x="1845" y="9915"/>
                    <a:pt x="1866" y="9913"/>
                    <a:pt x="1882" y="9909"/>
                  </a:cubicBezTo>
                  <a:cubicBezTo>
                    <a:pt x="1887" y="9908"/>
                    <a:pt x="1891" y="9907"/>
                    <a:pt x="1894" y="9907"/>
                  </a:cubicBezTo>
                  <a:cubicBezTo>
                    <a:pt x="1930" y="9907"/>
                    <a:pt x="1917" y="9963"/>
                    <a:pt x="1888" y="9997"/>
                  </a:cubicBezTo>
                  <a:cubicBezTo>
                    <a:pt x="1860" y="10025"/>
                    <a:pt x="1873" y="10048"/>
                    <a:pt x="1907" y="10048"/>
                  </a:cubicBezTo>
                  <a:cubicBezTo>
                    <a:pt x="1911" y="10048"/>
                    <a:pt x="1915" y="10048"/>
                    <a:pt x="1920" y="10047"/>
                  </a:cubicBezTo>
                  <a:cubicBezTo>
                    <a:pt x="1927" y="10046"/>
                    <a:pt x="1933" y="10046"/>
                    <a:pt x="1938" y="10046"/>
                  </a:cubicBezTo>
                  <a:cubicBezTo>
                    <a:pt x="1972" y="10046"/>
                    <a:pt x="1974" y="10062"/>
                    <a:pt x="1958" y="10079"/>
                  </a:cubicBezTo>
                  <a:cubicBezTo>
                    <a:pt x="1939" y="10091"/>
                    <a:pt x="2008" y="10186"/>
                    <a:pt x="2040" y="10217"/>
                  </a:cubicBezTo>
                  <a:cubicBezTo>
                    <a:pt x="2048" y="10227"/>
                    <a:pt x="2047" y="10232"/>
                    <a:pt x="2040" y="10232"/>
                  </a:cubicBezTo>
                  <a:cubicBezTo>
                    <a:pt x="2026" y="10232"/>
                    <a:pt x="1987" y="10213"/>
                    <a:pt x="1958" y="10192"/>
                  </a:cubicBezTo>
                  <a:cubicBezTo>
                    <a:pt x="1952" y="10189"/>
                    <a:pt x="1947" y="10188"/>
                    <a:pt x="1941" y="10188"/>
                  </a:cubicBezTo>
                  <a:cubicBezTo>
                    <a:pt x="1898" y="10188"/>
                    <a:pt x="1844" y="10260"/>
                    <a:pt x="1838" y="10299"/>
                  </a:cubicBezTo>
                  <a:cubicBezTo>
                    <a:pt x="1826" y="10343"/>
                    <a:pt x="1744" y="10387"/>
                    <a:pt x="1712" y="10387"/>
                  </a:cubicBezTo>
                  <a:cubicBezTo>
                    <a:pt x="1681" y="10393"/>
                    <a:pt x="1731" y="10444"/>
                    <a:pt x="1763" y="10469"/>
                  </a:cubicBezTo>
                  <a:cubicBezTo>
                    <a:pt x="1794" y="10507"/>
                    <a:pt x="1819" y="10557"/>
                    <a:pt x="1832" y="10607"/>
                  </a:cubicBezTo>
                  <a:cubicBezTo>
                    <a:pt x="1833" y="10617"/>
                    <a:pt x="1838" y="10621"/>
                    <a:pt x="1844" y="10621"/>
                  </a:cubicBezTo>
                  <a:cubicBezTo>
                    <a:pt x="1862" y="10621"/>
                    <a:pt x="1895" y="10585"/>
                    <a:pt x="1914" y="10557"/>
                  </a:cubicBezTo>
                  <a:cubicBezTo>
                    <a:pt x="1933" y="10526"/>
                    <a:pt x="1951" y="10507"/>
                    <a:pt x="1977" y="10488"/>
                  </a:cubicBezTo>
                  <a:cubicBezTo>
                    <a:pt x="1983" y="10494"/>
                    <a:pt x="1983" y="10507"/>
                    <a:pt x="1983" y="10526"/>
                  </a:cubicBezTo>
                  <a:cubicBezTo>
                    <a:pt x="1983" y="10538"/>
                    <a:pt x="2209" y="10589"/>
                    <a:pt x="2285" y="10639"/>
                  </a:cubicBezTo>
                  <a:cubicBezTo>
                    <a:pt x="2367" y="10683"/>
                    <a:pt x="2354" y="10840"/>
                    <a:pt x="2329" y="10891"/>
                  </a:cubicBezTo>
                  <a:cubicBezTo>
                    <a:pt x="2325" y="10899"/>
                    <a:pt x="2320" y="10902"/>
                    <a:pt x="2316" y="10902"/>
                  </a:cubicBezTo>
                  <a:cubicBezTo>
                    <a:pt x="2295" y="10902"/>
                    <a:pt x="2278" y="10831"/>
                    <a:pt x="2272" y="10790"/>
                  </a:cubicBezTo>
                  <a:cubicBezTo>
                    <a:pt x="2271" y="10775"/>
                    <a:pt x="2265" y="10769"/>
                    <a:pt x="2257" y="10769"/>
                  </a:cubicBezTo>
                  <a:cubicBezTo>
                    <a:pt x="2238" y="10769"/>
                    <a:pt x="2206" y="10803"/>
                    <a:pt x="2184" y="10834"/>
                  </a:cubicBezTo>
                  <a:cubicBezTo>
                    <a:pt x="2180" y="10842"/>
                    <a:pt x="2174" y="10845"/>
                    <a:pt x="2169" y="10845"/>
                  </a:cubicBezTo>
                  <a:cubicBezTo>
                    <a:pt x="2142" y="10845"/>
                    <a:pt x="2106" y="10775"/>
                    <a:pt x="2096" y="10733"/>
                  </a:cubicBezTo>
                  <a:cubicBezTo>
                    <a:pt x="2092" y="10706"/>
                    <a:pt x="2067" y="10688"/>
                    <a:pt x="2039" y="10688"/>
                  </a:cubicBezTo>
                  <a:cubicBezTo>
                    <a:pt x="2029" y="10688"/>
                    <a:pt x="2018" y="10690"/>
                    <a:pt x="2008" y="10696"/>
                  </a:cubicBezTo>
                  <a:cubicBezTo>
                    <a:pt x="1989" y="10703"/>
                    <a:pt x="1967" y="10709"/>
                    <a:pt x="1945" y="10709"/>
                  </a:cubicBezTo>
                  <a:cubicBezTo>
                    <a:pt x="1932" y="10709"/>
                    <a:pt x="1919" y="10707"/>
                    <a:pt x="1907" y="10702"/>
                  </a:cubicBezTo>
                  <a:cubicBezTo>
                    <a:pt x="1905" y="10701"/>
                    <a:pt x="1904" y="10701"/>
                    <a:pt x="1902" y="10701"/>
                  </a:cubicBezTo>
                  <a:cubicBezTo>
                    <a:pt x="1876" y="10701"/>
                    <a:pt x="1877" y="10787"/>
                    <a:pt x="1895" y="10840"/>
                  </a:cubicBezTo>
                  <a:cubicBezTo>
                    <a:pt x="1951" y="10928"/>
                    <a:pt x="2033" y="10998"/>
                    <a:pt x="2134" y="11042"/>
                  </a:cubicBezTo>
                  <a:cubicBezTo>
                    <a:pt x="2188" y="11051"/>
                    <a:pt x="2139" y="11073"/>
                    <a:pt x="2088" y="11073"/>
                  </a:cubicBezTo>
                  <a:cubicBezTo>
                    <a:pt x="2073" y="11073"/>
                    <a:pt x="2058" y="11071"/>
                    <a:pt x="2046" y="11067"/>
                  </a:cubicBezTo>
                  <a:cubicBezTo>
                    <a:pt x="1933" y="11048"/>
                    <a:pt x="1819" y="11035"/>
                    <a:pt x="1706" y="11035"/>
                  </a:cubicBezTo>
                  <a:cubicBezTo>
                    <a:pt x="1649" y="11029"/>
                    <a:pt x="1448" y="11029"/>
                    <a:pt x="1398" y="10985"/>
                  </a:cubicBezTo>
                  <a:cubicBezTo>
                    <a:pt x="1346" y="10957"/>
                    <a:pt x="1290" y="10943"/>
                    <a:pt x="1236" y="10943"/>
                  </a:cubicBezTo>
                  <a:cubicBezTo>
                    <a:pt x="1219" y="10943"/>
                    <a:pt x="1201" y="10944"/>
                    <a:pt x="1184" y="10947"/>
                  </a:cubicBezTo>
                  <a:cubicBezTo>
                    <a:pt x="1146" y="10960"/>
                    <a:pt x="1121" y="10991"/>
                    <a:pt x="1127" y="11029"/>
                  </a:cubicBezTo>
                  <a:cubicBezTo>
                    <a:pt x="1129" y="11038"/>
                    <a:pt x="1128" y="11042"/>
                    <a:pt x="1127" y="11042"/>
                  </a:cubicBezTo>
                  <a:cubicBezTo>
                    <a:pt x="1123" y="11042"/>
                    <a:pt x="1111" y="11020"/>
                    <a:pt x="1102" y="10998"/>
                  </a:cubicBezTo>
                  <a:cubicBezTo>
                    <a:pt x="1100" y="10990"/>
                    <a:pt x="1093" y="10987"/>
                    <a:pt x="1084" y="10987"/>
                  </a:cubicBezTo>
                  <a:cubicBezTo>
                    <a:pt x="1061" y="10987"/>
                    <a:pt x="1023" y="11005"/>
                    <a:pt x="1001" y="11023"/>
                  </a:cubicBezTo>
                  <a:cubicBezTo>
                    <a:pt x="985" y="11032"/>
                    <a:pt x="966" y="11037"/>
                    <a:pt x="947" y="11037"/>
                  </a:cubicBezTo>
                  <a:cubicBezTo>
                    <a:pt x="927" y="11037"/>
                    <a:pt x="907" y="11032"/>
                    <a:pt x="888" y="11023"/>
                  </a:cubicBezTo>
                  <a:cubicBezTo>
                    <a:pt x="869" y="11010"/>
                    <a:pt x="957" y="10910"/>
                    <a:pt x="995" y="10878"/>
                  </a:cubicBezTo>
                  <a:cubicBezTo>
                    <a:pt x="1021" y="10857"/>
                    <a:pt x="991" y="10847"/>
                    <a:pt x="951" y="10847"/>
                  </a:cubicBezTo>
                  <a:cubicBezTo>
                    <a:pt x="932" y="10847"/>
                    <a:pt x="912" y="10849"/>
                    <a:pt x="894" y="10853"/>
                  </a:cubicBezTo>
                  <a:cubicBezTo>
                    <a:pt x="891" y="10853"/>
                    <a:pt x="889" y="10854"/>
                    <a:pt x="887" y="10854"/>
                  </a:cubicBezTo>
                  <a:cubicBezTo>
                    <a:pt x="839" y="10854"/>
                    <a:pt x="858" y="10738"/>
                    <a:pt x="888" y="10696"/>
                  </a:cubicBezTo>
                  <a:cubicBezTo>
                    <a:pt x="913" y="10651"/>
                    <a:pt x="774" y="10658"/>
                    <a:pt x="712" y="10651"/>
                  </a:cubicBezTo>
                  <a:cubicBezTo>
                    <a:pt x="705" y="10650"/>
                    <a:pt x="698" y="10649"/>
                    <a:pt x="692" y="10649"/>
                  </a:cubicBezTo>
                  <a:cubicBezTo>
                    <a:pt x="644" y="10649"/>
                    <a:pt x="625" y="10692"/>
                    <a:pt x="636" y="10714"/>
                  </a:cubicBezTo>
                  <a:cubicBezTo>
                    <a:pt x="649" y="10740"/>
                    <a:pt x="636" y="10765"/>
                    <a:pt x="617" y="10777"/>
                  </a:cubicBezTo>
                  <a:cubicBezTo>
                    <a:pt x="598" y="10784"/>
                    <a:pt x="611" y="10840"/>
                    <a:pt x="630" y="10865"/>
                  </a:cubicBezTo>
                  <a:cubicBezTo>
                    <a:pt x="649" y="10891"/>
                    <a:pt x="535" y="10916"/>
                    <a:pt x="491" y="10916"/>
                  </a:cubicBezTo>
                  <a:cubicBezTo>
                    <a:pt x="441" y="10922"/>
                    <a:pt x="378" y="11061"/>
                    <a:pt x="347" y="11218"/>
                  </a:cubicBezTo>
                  <a:lnTo>
                    <a:pt x="120" y="12005"/>
                  </a:lnTo>
                  <a:cubicBezTo>
                    <a:pt x="69" y="12141"/>
                    <a:pt x="28" y="12241"/>
                    <a:pt x="16" y="12241"/>
                  </a:cubicBezTo>
                  <a:cubicBezTo>
                    <a:pt x="15" y="12241"/>
                    <a:pt x="14" y="12240"/>
                    <a:pt x="13" y="12237"/>
                  </a:cubicBezTo>
                  <a:cubicBezTo>
                    <a:pt x="10" y="12227"/>
                    <a:pt x="8" y="12222"/>
                    <a:pt x="6" y="12222"/>
                  </a:cubicBezTo>
                  <a:cubicBezTo>
                    <a:pt x="2" y="12222"/>
                    <a:pt x="0" y="12232"/>
                    <a:pt x="0" y="12250"/>
                  </a:cubicBezTo>
                  <a:cubicBezTo>
                    <a:pt x="0" y="12275"/>
                    <a:pt x="133" y="12300"/>
                    <a:pt x="296" y="12300"/>
                  </a:cubicBezTo>
                  <a:lnTo>
                    <a:pt x="20675" y="12313"/>
                  </a:lnTo>
                  <a:cubicBezTo>
                    <a:pt x="20839" y="12313"/>
                    <a:pt x="20927" y="12187"/>
                    <a:pt x="20908" y="12137"/>
                  </a:cubicBezTo>
                  <a:cubicBezTo>
                    <a:pt x="20897" y="12096"/>
                    <a:pt x="20853" y="12061"/>
                    <a:pt x="20836" y="12061"/>
                  </a:cubicBezTo>
                  <a:cubicBezTo>
                    <a:pt x="20835" y="12061"/>
                    <a:pt x="20834" y="12061"/>
                    <a:pt x="20833" y="12061"/>
                  </a:cubicBezTo>
                  <a:cubicBezTo>
                    <a:pt x="20832" y="12061"/>
                    <a:pt x="20832" y="12061"/>
                    <a:pt x="20832" y="12061"/>
                  </a:cubicBezTo>
                  <a:cubicBezTo>
                    <a:pt x="20814" y="12061"/>
                    <a:pt x="20820" y="11834"/>
                    <a:pt x="20789" y="11753"/>
                  </a:cubicBezTo>
                  <a:cubicBezTo>
                    <a:pt x="20757" y="11665"/>
                    <a:pt x="20858" y="11589"/>
                    <a:pt x="20902" y="11589"/>
                  </a:cubicBezTo>
                  <a:cubicBezTo>
                    <a:pt x="20978" y="11570"/>
                    <a:pt x="21047" y="11539"/>
                    <a:pt x="21116" y="11501"/>
                  </a:cubicBezTo>
                  <a:cubicBezTo>
                    <a:pt x="21147" y="11482"/>
                    <a:pt x="21141" y="11400"/>
                    <a:pt x="21122" y="11382"/>
                  </a:cubicBezTo>
                  <a:cubicBezTo>
                    <a:pt x="21115" y="11367"/>
                    <a:pt x="21058" y="11361"/>
                    <a:pt x="21000" y="11361"/>
                  </a:cubicBezTo>
                  <a:cubicBezTo>
                    <a:pt x="20960" y="11361"/>
                    <a:pt x="20919" y="11364"/>
                    <a:pt x="20896" y="11369"/>
                  </a:cubicBezTo>
                  <a:cubicBezTo>
                    <a:pt x="20893" y="11369"/>
                    <a:pt x="20891" y="11369"/>
                    <a:pt x="20888" y="11369"/>
                  </a:cubicBezTo>
                  <a:cubicBezTo>
                    <a:pt x="20844" y="11369"/>
                    <a:pt x="20891" y="11311"/>
                    <a:pt x="20927" y="11287"/>
                  </a:cubicBezTo>
                  <a:cubicBezTo>
                    <a:pt x="20996" y="11218"/>
                    <a:pt x="21059" y="11142"/>
                    <a:pt x="21116" y="11061"/>
                  </a:cubicBezTo>
                  <a:cubicBezTo>
                    <a:pt x="21147" y="11017"/>
                    <a:pt x="21324" y="10884"/>
                    <a:pt x="21336" y="10815"/>
                  </a:cubicBezTo>
                  <a:cubicBezTo>
                    <a:pt x="21342" y="10756"/>
                    <a:pt x="21287" y="10724"/>
                    <a:pt x="21244" y="10724"/>
                  </a:cubicBezTo>
                  <a:cubicBezTo>
                    <a:pt x="21236" y="10724"/>
                    <a:pt x="21229" y="10725"/>
                    <a:pt x="21223" y="10727"/>
                  </a:cubicBezTo>
                  <a:cubicBezTo>
                    <a:pt x="21220" y="10728"/>
                    <a:pt x="21218" y="10728"/>
                    <a:pt x="21216" y="10728"/>
                  </a:cubicBezTo>
                  <a:cubicBezTo>
                    <a:pt x="21191" y="10728"/>
                    <a:pt x="21225" y="10661"/>
                    <a:pt x="21254" y="10626"/>
                  </a:cubicBezTo>
                  <a:cubicBezTo>
                    <a:pt x="21273" y="10595"/>
                    <a:pt x="21280" y="10551"/>
                    <a:pt x="21267" y="10507"/>
                  </a:cubicBezTo>
                  <a:cubicBezTo>
                    <a:pt x="21266" y="10505"/>
                    <a:pt x="21262" y="10504"/>
                    <a:pt x="21257" y="10504"/>
                  </a:cubicBezTo>
                  <a:cubicBezTo>
                    <a:pt x="21227" y="10504"/>
                    <a:pt x="21141" y="10529"/>
                    <a:pt x="21110" y="10544"/>
                  </a:cubicBezTo>
                  <a:cubicBezTo>
                    <a:pt x="21086" y="10556"/>
                    <a:pt x="21064" y="10561"/>
                    <a:pt x="21052" y="10561"/>
                  </a:cubicBezTo>
                  <a:cubicBezTo>
                    <a:pt x="21045" y="10561"/>
                    <a:pt x="21040" y="10559"/>
                    <a:pt x="21040" y="10557"/>
                  </a:cubicBezTo>
                  <a:cubicBezTo>
                    <a:pt x="21034" y="10551"/>
                    <a:pt x="21154" y="10412"/>
                    <a:pt x="21185" y="10349"/>
                  </a:cubicBezTo>
                  <a:cubicBezTo>
                    <a:pt x="21200" y="10324"/>
                    <a:pt x="21192" y="10315"/>
                    <a:pt x="21175" y="10315"/>
                  </a:cubicBezTo>
                  <a:cubicBezTo>
                    <a:pt x="21147" y="10315"/>
                    <a:pt x="21096" y="10337"/>
                    <a:pt x="21066" y="10356"/>
                  </a:cubicBezTo>
                  <a:cubicBezTo>
                    <a:pt x="21039" y="10376"/>
                    <a:pt x="21019" y="10383"/>
                    <a:pt x="21008" y="10383"/>
                  </a:cubicBezTo>
                  <a:cubicBezTo>
                    <a:pt x="20997" y="10383"/>
                    <a:pt x="20993" y="10377"/>
                    <a:pt x="20996" y="10368"/>
                  </a:cubicBezTo>
                  <a:cubicBezTo>
                    <a:pt x="21034" y="10305"/>
                    <a:pt x="21066" y="10236"/>
                    <a:pt x="21078" y="10161"/>
                  </a:cubicBezTo>
                  <a:cubicBezTo>
                    <a:pt x="21078" y="10150"/>
                    <a:pt x="21073" y="10145"/>
                    <a:pt x="21063" y="10145"/>
                  </a:cubicBezTo>
                  <a:cubicBezTo>
                    <a:pt x="21022" y="10145"/>
                    <a:pt x="20910" y="10229"/>
                    <a:pt x="20864" y="10280"/>
                  </a:cubicBezTo>
                  <a:cubicBezTo>
                    <a:pt x="20845" y="10301"/>
                    <a:pt x="20826" y="10310"/>
                    <a:pt x="20810" y="10310"/>
                  </a:cubicBezTo>
                  <a:cubicBezTo>
                    <a:pt x="20776" y="10310"/>
                    <a:pt x="20751" y="10276"/>
                    <a:pt x="20751" y="10242"/>
                  </a:cubicBezTo>
                  <a:cubicBezTo>
                    <a:pt x="20749" y="10231"/>
                    <a:pt x="20744" y="10226"/>
                    <a:pt x="20737" y="10226"/>
                  </a:cubicBezTo>
                  <a:cubicBezTo>
                    <a:pt x="20712" y="10226"/>
                    <a:pt x="20667" y="10281"/>
                    <a:pt x="20682" y="10324"/>
                  </a:cubicBezTo>
                  <a:cubicBezTo>
                    <a:pt x="20691" y="10368"/>
                    <a:pt x="20664" y="10385"/>
                    <a:pt x="20639" y="10385"/>
                  </a:cubicBezTo>
                  <a:cubicBezTo>
                    <a:pt x="20632" y="10385"/>
                    <a:pt x="20625" y="10384"/>
                    <a:pt x="20619" y="10381"/>
                  </a:cubicBezTo>
                  <a:cubicBezTo>
                    <a:pt x="20618" y="10380"/>
                    <a:pt x="20617" y="10380"/>
                    <a:pt x="20616" y="10380"/>
                  </a:cubicBezTo>
                  <a:cubicBezTo>
                    <a:pt x="20585" y="10380"/>
                    <a:pt x="20549" y="10547"/>
                    <a:pt x="20524" y="10620"/>
                  </a:cubicBezTo>
                  <a:cubicBezTo>
                    <a:pt x="20505" y="10683"/>
                    <a:pt x="20493" y="10746"/>
                    <a:pt x="20487" y="10815"/>
                  </a:cubicBezTo>
                  <a:cubicBezTo>
                    <a:pt x="20487" y="10819"/>
                    <a:pt x="20485" y="10820"/>
                    <a:pt x="20482" y="10820"/>
                  </a:cubicBezTo>
                  <a:cubicBezTo>
                    <a:pt x="20469" y="10820"/>
                    <a:pt x="20433" y="10791"/>
                    <a:pt x="20417" y="10771"/>
                  </a:cubicBezTo>
                  <a:cubicBezTo>
                    <a:pt x="20398" y="10752"/>
                    <a:pt x="20455" y="10626"/>
                    <a:pt x="20487" y="10589"/>
                  </a:cubicBezTo>
                  <a:cubicBezTo>
                    <a:pt x="20518" y="10544"/>
                    <a:pt x="20367" y="10456"/>
                    <a:pt x="20310" y="10431"/>
                  </a:cubicBezTo>
                  <a:cubicBezTo>
                    <a:pt x="20254" y="10400"/>
                    <a:pt x="20291" y="10343"/>
                    <a:pt x="20329" y="10337"/>
                  </a:cubicBezTo>
                  <a:cubicBezTo>
                    <a:pt x="20367" y="10324"/>
                    <a:pt x="20531" y="10217"/>
                    <a:pt x="20537" y="10154"/>
                  </a:cubicBezTo>
                  <a:cubicBezTo>
                    <a:pt x="20537" y="10106"/>
                    <a:pt x="20500" y="10088"/>
                    <a:pt x="20468" y="10088"/>
                  </a:cubicBezTo>
                  <a:cubicBezTo>
                    <a:pt x="20453" y="10088"/>
                    <a:pt x="20440" y="10092"/>
                    <a:pt x="20430" y="10098"/>
                  </a:cubicBezTo>
                  <a:cubicBezTo>
                    <a:pt x="20429" y="10098"/>
                    <a:pt x="20427" y="10099"/>
                    <a:pt x="20426" y="10099"/>
                  </a:cubicBezTo>
                  <a:cubicBezTo>
                    <a:pt x="20396" y="10099"/>
                    <a:pt x="20371" y="9893"/>
                    <a:pt x="20317" y="9827"/>
                  </a:cubicBezTo>
                  <a:cubicBezTo>
                    <a:pt x="20266" y="9770"/>
                    <a:pt x="20197" y="9726"/>
                    <a:pt x="20128" y="9714"/>
                  </a:cubicBezTo>
                  <a:cubicBezTo>
                    <a:pt x="20096" y="9714"/>
                    <a:pt x="19926" y="9846"/>
                    <a:pt x="19864" y="9877"/>
                  </a:cubicBezTo>
                  <a:cubicBezTo>
                    <a:pt x="19794" y="9915"/>
                    <a:pt x="19694" y="10060"/>
                    <a:pt x="19731" y="10110"/>
                  </a:cubicBezTo>
                  <a:cubicBezTo>
                    <a:pt x="19757" y="10154"/>
                    <a:pt x="19750" y="10217"/>
                    <a:pt x="19712" y="10255"/>
                  </a:cubicBezTo>
                  <a:cubicBezTo>
                    <a:pt x="19711" y="10256"/>
                    <a:pt x="19710" y="10256"/>
                    <a:pt x="19709" y="10256"/>
                  </a:cubicBezTo>
                  <a:cubicBezTo>
                    <a:pt x="19685" y="10256"/>
                    <a:pt x="19662" y="10094"/>
                    <a:pt x="19656" y="10028"/>
                  </a:cubicBezTo>
                  <a:cubicBezTo>
                    <a:pt x="19668" y="9928"/>
                    <a:pt x="19687" y="9827"/>
                    <a:pt x="19712" y="9733"/>
                  </a:cubicBezTo>
                  <a:cubicBezTo>
                    <a:pt x="19725" y="9695"/>
                    <a:pt x="19744" y="9657"/>
                    <a:pt x="19775" y="9638"/>
                  </a:cubicBezTo>
                  <a:cubicBezTo>
                    <a:pt x="19788" y="9575"/>
                    <a:pt x="19794" y="9512"/>
                    <a:pt x="19782" y="9456"/>
                  </a:cubicBezTo>
                  <a:cubicBezTo>
                    <a:pt x="19782" y="9405"/>
                    <a:pt x="19706" y="9374"/>
                    <a:pt x="19675" y="9374"/>
                  </a:cubicBezTo>
                  <a:cubicBezTo>
                    <a:pt x="19612" y="9405"/>
                    <a:pt x="19555" y="9449"/>
                    <a:pt x="19511" y="9506"/>
                  </a:cubicBezTo>
                  <a:cubicBezTo>
                    <a:pt x="19454" y="9544"/>
                    <a:pt x="19391" y="9569"/>
                    <a:pt x="19329" y="9575"/>
                  </a:cubicBezTo>
                  <a:cubicBezTo>
                    <a:pt x="19284" y="9575"/>
                    <a:pt x="19266" y="9720"/>
                    <a:pt x="19272" y="9777"/>
                  </a:cubicBezTo>
                  <a:cubicBezTo>
                    <a:pt x="19272" y="9791"/>
                    <a:pt x="19264" y="9797"/>
                    <a:pt x="19252" y="9797"/>
                  </a:cubicBezTo>
                  <a:cubicBezTo>
                    <a:pt x="19216" y="9797"/>
                    <a:pt x="19141" y="9747"/>
                    <a:pt x="19108" y="9714"/>
                  </a:cubicBezTo>
                  <a:cubicBezTo>
                    <a:pt x="19045" y="9619"/>
                    <a:pt x="19001" y="9519"/>
                    <a:pt x="18976" y="9418"/>
                  </a:cubicBezTo>
                  <a:cubicBezTo>
                    <a:pt x="18972" y="9389"/>
                    <a:pt x="18946" y="9371"/>
                    <a:pt x="18920" y="9371"/>
                  </a:cubicBezTo>
                  <a:cubicBezTo>
                    <a:pt x="18906" y="9371"/>
                    <a:pt x="18892" y="9376"/>
                    <a:pt x="18882" y="9386"/>
                  </a:cubicBezTo>
                  <a:cubicBezTo>
                    <a:pt x="18831" y="9506"/>
                    <a:pt x="18787" y="9626"/>
                    <a:pt x="18762" y="9751"/>
                  </a:cubicBezTo>
                  <a:cubicBezTo>
                    <a:pt x="18758" y="9770"/>
                    <a:pt x="18747" y="9778"/>
                    <a:pt x="18731" y="9778"/>
                  </a:cubicBezTo>
                  <a:cubicBezTo>
                    <a:pt x="18665" y="9778"/>
                    <a:pt x="18522" y="9651"/>
                    <a:pt x="18466" y="9575"/>
                  </a:cubicBezTo>
                  <a:cubicBezTo>
                    <a:pt x="18403" y="9491"/>
                    <a:pt x="18314" y="9451"/>
                    <a:pt x="18268" y="9451"/>
                  </a:cubicBezTo>
                  <a:cubicBezTo>
                    <a:pt x="18259" y="9451"/>
                    <a:pt x="18251" y="9453"/>
                    <a:pt x="18246" y="9456"/>
                  </a:cubicBezTo>
                  <a:cubicBezTo>
                    <a:pt x="18221" y="9475"/>
                    <a:pt x="18259" y="9613"/>
                    <a:pt x="18284" y="9663"/>
                  </a:cubicBezTo>
                  <a:cubicBezTo>
                    <a:pt x="18309" y="9714"/>
                    <a:pt x="18196" y="9947"/>
                    <a:pt x="18215" y="10047"/>
                  </a:cubicBezTo>
                  <a:cubicBezTo>
                    <a:pt x="18223" y="10090"/>
                    <a:pt x="18223" y="10106"/>
                    <a:pt x="18218" y="10106"/>
                  </a:cubicBezTo>
                  <a:cubicBezTo>
                    <a:pt x="18212" y="10106"/>
                    <a:pt x="18200" y="10084"/>
                    <a:pt x="18189" y="10060"/>
                  </a:cubicBezTo>
                  <a:cubicBezTo>
                    <a:pt x="18180" y="10021"/>
                    <a:pt x="18086" y="10005"/>
                    <a:pt x="18017" y="10005"/>
                  </a:cubicBezTo>
                  <a:cubicBezTo>
                    <a:pt x="17995" y="10005"/>
                    <a:pt x="17976" y="10007"/>
                    <a:pt x="17963" y="10010"/>
                  </a:cubicBezTo>
                  <a:cubicBezTo>
                    <a:pt x="17962" y="10010"/>
                    <a:pt x="17961" y="10010"/>
                    <a:pt x="17960" y="10010"/>
                  </a:cubicBezTo>
                  <a:cubicBezTo>
                    <a:pt x="17901" y="10010"/>
                    <a:pt x="17729" y="9819"/>
                    <a:pt x="17692" y="9739"/>
                  </a:cubicBezTo>
                  <a:cubicBezTo>
                    <a:pt x="17657" y="9668"/>
                    <a:pt x="17588" y="9625"/>
                    <a:pt x="17518" y="9625"/>
                  </a:cubicBezTo>
                  <a:cubicBezTo>
                    <a:pt x="17513" y="9625"/>
                    <a:pt x="17508" y="9625"/>
                    <a:pt x="17503" y="9626"/>
                  </a:cubicBezTo>
                  <a:cubicBezTo>
                    <a:pt x="17466" y="9638"/>
                    <a:pt x="17459" y="9903"/>
                    <a:pt x="17522" y="9991"/>
                  </a:cubicBezTo>
                  <a:cubicBezTo>
                    <a:pt x="17582" y="10075"/>
                    <a:pt x="17545" y="10136"/>
                    <a:pt x="17509" y="10136"/>
                  </a:cubicBezTo>
                  <a:cubicBezTo>
                    <a:pt x="17507" y="10136"/>
                    <a:pt x="17505" y="10136"/>
                    <a:pt x="17503" y="10135"/>
                  </a:cubicBezTo>
                  <a:cubicBezTo>
                    <a:pt x="17472" y="10129"/>
                    <a:pt x="17371" y="9972"/>
                    <a:pt x="17365" y="9909"/>
                  </a:cubicBezTo>
                  <a:cubicBezTo>
                    <a:pt x="17362" y="9881"/>
                    <a:pt x="17331" y="9869"/>
                    <a:pt x="17290" y="9869"/>
                  </a:cubicBezTo>
                  <a:cubicBezTo>
                    <a:pt x="17231" y="9869"/>
                    <a:pt x="17153" y="9894"/>
                    <a:pt x="17119" y="9928"/>
                  </a:cubicBezTo>
                  <a:cubicBezTo>
                    <a:pt x="17063" y="9978"/>
                    <a:pt x="16994" y="10010"/>
                    <a:pt x="16918" y="10022"/>
                  </a:cubicBezTo>
                  <a:cubicBezTo>
                    <a:pt x="16887" y="10022"/>
                    <a:pt x="16868" y="10104"/>
                    <a:pt x="16868" y="10148"/>
                  </a:cubicBezTo>
                  <a:cubicBezTo>
                    <a:pt x="16870" y="10164"/>
                    <a:pt x="16857" y="10170"/>
                    <a:pt x="16837" y="10170"/>
                  </a:cubicBezTo>
                  <a:cubicBezTo>
                    <a:pt x="16803" y="10170"/>
                    <a:pt x="16751" y="10154"/>
                    <a:pt x="16723" y="10142"/>
                  </a:cubicBezTo>
                  <a:cubicBezTo>
                    <a:pt x="16685" y="10117"/>
                    <a:pt x="16597" y="9940"/>
                    <a:pt x="16584" y="9877"/>
                  </a:cubicBezTo>
                  <a:cubicBezTo>
                    <a:pt x="16576" y="9845"/>
                    <a:pt x="16551" y="9826"/>
                    <a:pt x="16525" y="9826"/>
                  </a:cubicBezTo>
                  <a:cubicBezTo>
                    <a:pt x="16510" y="9826"/>
                    <a:pt x="16495" y="9832"/>
                    <a:pt x="16484" y="9846"/>
                  </a:cubicBezTo>
                  <a:cubicBezTo>
                    <a:pt x="16465" y="9865"/>
                    <a:pt x="16383" y="10066"/>
                    <a:pt x="16339" y="10123"/>
                  </a:cubicBezTo>
                  <a:cubicBezTo>
                    <a:pt x="16330" y="10133"/>
                    <a:pt x="16315" y="10138"/>
                    <a:pt x="16298" y="10138"/>
                  </a:cubicBezTo>
                  <a:cubicBezTo>
                    <a:pt x="16217" y="10138"/>
                    <a:pt x="16066" y="10045"/>
                    <a:pt x="16024" y="9978"/>
                  </a:cubicBezTo>
                  <a:cubicBezTo>
                    <a:pt x="15982" y="9921"/>
                    <a:pt x="15918" y="9893"/>
                    <a:pt x="15878" y="9893"/>
                  </a:cubicBezTo>
                  <a:cubicBezTo>
                    <a:pt x="15865" y="9893"/>
                    <a:pt x="15854" y="9896"/>
                    <a:pt x="15848" y="9903"/>
                  </a:cubicBezTo>
                  <a:cubicBezTo>
                    <a:pt x="15823" y="9921"/>
                    <a:pt x="15861" y="10066"/>
                    <a:pt x="15886" y="10110"/>
                  </a:cubicBezTo>
                  <a:cubicBezTo>
                    <a:pt x="15903" y="10157"/>
                    <a:pt x="15645" y="10193"/>
                    <a:pt x="15512" y="10193"/>
                  </a:cubicBezTo>
                  <a:cubicBezTo>
                    <a:pt x="15502" y="10193"/>
                    <a:pt x="15492" y="10192"/>
                    <a:pt x="15483" y="10192"/>
                  </a:cubicBezTo>
                  <a:cubicBezTo>
                    <a:pt x="15363" y="10192"/>
                    <a:pt x="15250" y="10129"/>
                    <a:pt x="15244" y="10104"/>
                  </a:cubicBezTo>
                  <a:cubicBezTo>
                    <a:pt x="15244" y="10086"/>
                    <a:pt x="15201" y="10073"/>
                    <a:pt x="15157" y="10073"/>
                  </a:cubicBezTo>
                  <a:cubicBezTo>
                    <a:pt x="15121" y="10073"/>
                    <a:pt x="15084" y="10082"/>
                    <a:pt x="15068" y="10104"/>
                  </a:cubicBezTo>
                  <a:cubicBezTo>
                    <a:pt x="15030" y="10148"/>
                    <a:pt x="14866" y="10192"/>
                    <a:pt x="14703" y="10198"/>
                  </a:cubicBezTo>
                  <a:lnTo>
                    <a:pt x="13954" y="10085"/>
                  </a:lnTo>
                  <a:cubicBezTo>
                    <a:pt x="13940" y="10083"/>
                    <a:pt x="13927" y="10082"/>
                    <a:pt x="13913" y="10082"/>
                  </a:cubicBezTo>
                  <a:cubicBezTo>
                    <a:pt x="13771" y="10082"/>
                    <a:pt x="13638" y="10197"/>
                    <a:pt x="13633" y="10249"/>
                  </a:cubicBezTo>
                  <a:cubicBezTo>
                    <a:pt x="13621" y="10301"/>
                    <a:pt x="13501" y="10337"/>
                    <a:pt x="13353" y="10337"/>
                  </a:cubicBezTo>
                  <a:cubicBezTo>
                    <a:pt x="13342" y="10337"/>
                    <a:pt x="13330" y="10337"/>
                    <a:pt x="13318" y="10337"/>
                  </a:cubicBezTo>
                  <a:lnTo>
                    <a:pt x="12966" y="10211"/>
                  </a:lnTo>
                  <a:cubicBezTo>
                    <a:pt x="12808" y="10161"/>
                    <a:pt x="12670" y="10003"/>
                    <a:pt x="12695" y="9965"/>
                  </a:cubicBezTo>
                  <a:cubicBezTo>
                    <a:pt x="12714" y="9928"/>
                    <a:pt x="12651" y="9525"/>
                    <a:pt x="12657" y="9380"/>
                  </a:cubicBezTo>
                  <a:cubicBezTo>
                    <a:pt x="12663" y="9235"/>
                    <a:pt x="12777" y="9103"/>
                    <a:pt x="12814" y="9097"/>
                  </a:cubicBezTo>
                  <a:cubicBezTo>
                    <a:pt x="12852" y="9091"/>
                    <a:pt x="12802" y="8990"/>
                    <a:pt x="12770" y="8952"/>
                  </a:cubicBezTo>
                  <a:cubicBezTo>
                    <a:pt x="12739" y="8921"/>
                    <a:pt x="13979" y="8757"/>
                    <a:pt x="14023" y="8738"/>
                  </a:cubicBezTo>
                  <a:cubicBezTo>
                    <a:pt x="14073" y="8719"/>
                    <a:pt x="14155" y="8568"/>
                    <a:pt x="14218" y="8568"/>
                  </a:cubicBezTo>
                  <a:cubicBezTo>
                    <a:pt x="14281" y="8568"/>
                    <a:pt x="14287" y="8423"/>
                    <a:pt x="14275" y="8367"/>
                  </a:cubicBezTo>
                  <a:cubicBezTo>
                    <a:pt x="14263" y="8321"/>
                    <a:pt x="14078" y="8291"/>
                    <a:pt x="13984" y="8291"/>
                  </a:cubicBezTo>
                  <a:cubicBezTo>
                    <a:pt x="13975" y="8291"/>
                    <a:pt x="13967" y="8291"/>
                    <a:pt x="13960" y="8291"/>
                  </a:cubicBezTo>
                  <a:cubicBezTo>
                    <a:pt x="13959" y="8291"/>
                    <a:pt x="13958" y="8291"/>
                    <a:pt x="13958" y="8291"/>
                  </a:cubicBezTo>
                  <a:cubicBezTo>
                    <a:pt x="13858" y="8291"/>
                    <a:pt x="12764" y="7945"/>
                    <a:pt x="12764" y="7945"/>
                  </a:cubicBezTo>
                  <a:cubicBezTo>
                    <a:pt x="12619" y="7857"/>
                    <a:pt x="12531" y="7675"/>
                    <a:pt x="12544" y="7630"/>
                  </a:cubicBezTo>
                  <a:cubicBezTo>
                    <a:pt x="12550" y="7580"/>
                    <a:pt x="12512" y="7196"/>
                    <a:pt x="12512" y="7064"/>
                  </a:cubicBezTo>
                  <a:cubicBezTo>
                    <a:pt x="12519" y="6926"/>
                    <a:pt x="12600" y="6812"/>
                    <a:pt x="12645" y="6812"/>
                  </a:cubicBezTo>
                  <a:cubicBezTo>
                    <a:pt x="12682" y="6806"/>
                    <a:pt x="12645" y="6699"/>
                    <a:pt x="12626" y="6661"/>
                  </a:cubicBezTo>
                  <a:cubicBezTo>
                    <a:pt x="12600" y="6623"/>
                    <a:pt x="13645" y="6466"/>
                    <a:pt x="13645" y="6466"/>
                  </a:cubicBezTo>
                  <a:cubicBezTo>
                    <a:pt x="13653" y="6466"/>
                    <a:pt x="13661" y="6467"/>
                    <a:pt x="13668" y="6467"/>
                  </a:cubicBezTo>
                  <a:cubicBezTo>
                    <a:pt x="13820" y="6467"/>
                    <a:pt x="13928" y="6408"/>
                    <a:pt x="13928" y="6372"/>
                  </a:cubicBezTo>
                  <a:cubicBezTo>
                    <a:pt x="13922" y="6334"/>
                    <a:pt x="14017" y="6284"/>
                    <a:pt x="14054" y="6277"/>
                  </a:cubicBezTo>
                  <a:cubicBezTo>
                    <a:pt x="14092" y="6271"/>
                    <a:pt x="14111" y="6139"/>
                    <a:pt x="14105" y="6095"/>
                  </a:cubicBezTo>
                  <a:cubicBezTo>
                    <a:pt x="14105" y="6044"/>
                    <a:pt x="13853" y="5982"/>
                    <a:pt x="13759" y="5982"/>
                  </a:cubicBezTo>
                  <a:cubicBezTo>
                    <a:pt x="13664" y="5982"/>
                    <a:pt x="12594" y="5365"/>
                    <a:pt x="12462" y="5270"/>
                  </a:cubicBezTo>
                  <a:lnTo>
                    <a:pt x="11203" y="4440"/>
                  </a:lnTo>
                  <a:cubicBezTo>
                    <a:pt x="11084" y="4351"/>
                    <a:pt x="11002" y="4226"/>
                    <a:pt x="10958" y="4081"/>
                  </a:cubicBezTo>
                  <a:cubicBezTo>
                    <a:pt x="10958" y="4030"/>
                    <a:pt x="10863" y="3986"/>
                    <a:pt x="10819" y="3986"/>
                  </a:cubicBezTo>
                  <a:cubicBezTo>
                    <a:pt x="10782" y="3986"/>
                    <a:pt x="10687" y="3873"/>
                    <a:pt x="10662" y="3829"/>
                  </a:cubicBezTo>
                  <a:cubicBezTo>
                    <a:pt x="10643" y="3785"/>
                    <a:pt x="10675" y="3596"/>
                    <a:pt x="10649" y="3533"/>
                  </a:cubicBezTo>
                  <a:cubicBezTo>
                    <a:pt x="10631" y="3470"/>
                    <a:pt x="10599" y="2262"/>
                    <a:pt x="10593" y="2105"/>
                  </a:cubicBezTo>
                  <a:cubicBezTo>
                    <a:pt x="10593" y="2105"/>
                    <a:pt x="10586" y="644"/>
                    <a:pt x="10580" y="512"/>
                  </a:cubicBezTo>
                  <a:cubicBezTo>
                    <a:pt x="10568" y="386"/>
                    <a:pt x="10555" y="141"/>
                    <a:pt x="10555" y="91"/>
                  </a:cubicBezTo>
                  <a:cubicBezTo>
                    <a:pt x="10555" y="50"/>
                    <a:pt x="10493" y="0"/>
                    <a:pt x="10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11"/>
            <p:cNvSpPr/>
            <p:nvPr/>
          </p:nvSpPr>
          <p:spPr>
            <a:xfrm>
              <a:off x="-137225" y="4169209"/>
              <a:ext cx="9281224" cy="1173100"/>
            </a:xfrm>
            <a:custGeom>
              <a:avLst/>
              <a:gdLst/>
              <a:ahLst/>
              <a:cxnLst/>
              <a:rect l="l" t="t" r="r" b="b"/>
              <a:pathLst>
                <a:path w="141617" h="17899" extrusionOk="0">
                  <a:moveTo>
                    <a:pt x="63589" y="0"/>
                  </a:moveTo>
                  <a:cubicBezTo>
                    <a:pt x="62110" y="0"/>
                    <a:pt x="60699" y="597"/>
                    <a:pt x="59288" y="1041"/>
                  </a:cubicBezTo>
                  <a:cubicBezTo>
                    <a:pt x="58445" y="1304"/>
                    <a:pt x="57544" y="1522"/>
                    <a:pt x="56652" y="1522"/>
                  </a:cubicBezTo>
                  <a:cubicBezTo>
                    <a:pt x="56392" y="1522"/>
                    <a:pt x="56134" y="1504"/>
                    <a:pt x="55877" y="1463"/>
                  </a:cubicBezTo>
                  <a:cubicBezTo>
                    <a:pt x="55306" y="1371"/>
                    <a:pt x="54821" y="1267"/>
                    <a:pt x="54336" y="1267"/>
                  </a:cubicBezTo>
                  <a:cubicBezTo>
                    <a:pt x="53890" y="1267"/>
                    <a:pt x="53444" y="1355"/>
                    <a:pt x="52931" y="1620"/>
                  </a:cubicBezTo>
                  <a:cubicBezTo>
                    <a:pt x="52686" y="1752"/>
                    <a:pt x="52453" y="1909"/>
                    <a:pt x="52189" y="1997"/>
                  </a:cubicBezTo>
                  <a:cubicBezTo>
                    <a:pt x="51962" y="2072"/>
                    <a:pt x="51736" y="2096"/>
                    <a:pt x="51510" y="2096"/>
                  </a:cubicBezTo>
                  <a:cubicBezTo>
                    <a:pt x="51118" y="2096"/>
                    <a:pt x="50728" y="2024"/>
                    <a:pt x="50344" y="2024"/>
                  </a:cubicBezTo>
                  <a:cubicBezTo>
                    <a:pt x="50017" y="2024"/>
                    <a:pt x="49693" y="2076"/>
                    <a:pt x="49375" y="2268"/>
                  </a:cubicBezTo>
                  <a:cubicBezTo>
                    <a:pt x="48570" y="2759"/>
                    <a:pt x="47682" y="3042"/>
                    <a:pt x="46833" y="3495"/>
                  </a:cubicBezTo>
                  <a:cubicBezTo>
                    <a:pt x="46556" y="3646"/>
                    <a:pt x="46285" y="3810"/>
                    <a:pt x="45970" y="3867"/>
                  </a:cubicBezTo>
                  <a:cubicBezTo>
                    <a:pt x="45853" y="3882"/>
                    <a:pt x="45735" y="3890"/>
                    <a:pt x="45616" y="3890"/>
                  </a:cubicBezTo>
                  <a:cubicBezTo>
                    <a:pt x="45486" y="3890"/>
                    <a:pt x="45356" y="3880"/>
                    <a:pt x="45228" y="3860"/>
                  </a:cubicBezTo>
                  <a:cubicBezTo>
                    <a:pt x="44942" y="3836"/>
                    <a:pt x="44654" y="3823"/>
                    <a:pt x="44367" y="3823"/>
                  </a:cubicBezTo>
                  <a:cubicBezTo>
                    <a:pt x="43853" y="3823"/>
                    <a:pt x="43339" y="3864"/>
                    <a:pt x="42830" y="3949"/>
                  </a:cubicBezTo>
                  <a:cubicBezTo>
                    <a:pt x="41829" y="4125"/>
                    <a:pt x="40854" y="4502"/>
                    <a:pt x="39828" y="4521"/>
                  </a:cubicBezTo>
                  <a:cubicBezTo>
                    <a:pt x="39803" y="4522"/>
                    <a:pt x="39779" y="4522"/>
                    <a:pt x="39755" y="4522"/>
                  </a:cubicBezTo>
                  <a:cubicBezTo>
                    <a:pt x="38926" y="4522"/>
                    <a:pt x="38249" y="4113"/>
                    <a:pt x="37436" y="3936"/>
                  </a:cubicBezTo>
                  <a:cubicBezTo>
                    <a:pt x="37231" y="3891"/>
                    <a:pt x="37033" y="3877"/>
                    <a:pt x="36838" y="3877"/>
                  </a:cubicBezTo>
                  <a:cubicBezTo>
                    <a:pt x="36517" y="3877"/>
                    <a:pt x="36205" y="3915"/>
                    <a:pt x="35885" y="3915"/>
                  </a:cubicBezTo>
                  <a:cubicBezTo>
                    <a:pt x="35774" y="3915"/>
                    <a:pt x="35662" y="3910"/>
                    <a:pt x="35548" y="3898"/>
                  </a:cubicBezTo>
                  <a:cubicBezTo>
                    <a:pt x="34371" y="3779"/>
                    <a:pt x="33408" y="2979"/>
                    <a:pt x="32244" y="2790"/>
                  </a:cubicBezTo>
                  <a:cubicBezTo>
                    <a:pt x="31975" y="2748"/>
                    <a:pt x="31724" y="2740"/>
                    <a:pt x="31484" y="2740"/>
                  </a:cubicBezTo>
                  <a:cubicBezTo>
                    <a:pt x="31349" y="2740"/>
                    <a:pt x="31217" y="2742"/>
                    <a:pt x="31088" y="2742"/>
                  </a:cubicBezTo>
                  <a:cubicBezTo>
                    <a:pt x="30532" y="2742"/>
                    <a:pt x="30015" y="2698"/>
                    <a:pt x="29430" y="2224"/>
                  </a:cubicBezTo>
                  <a:cubicBezTo>
                    <a:pt x="29204" y="2042"/>
                    <a:pt x="28996" y="1815"/>
                    <a:pt x="28719" y="1733"/>
                  </a:cubicBezTo>
                  <a:cubicBezTo>
                    <a:pt x="28605" y="1695"/>
                    <a:pt x="28486" y="1684"/>
                    <a:pt x="28366" y="1684"/>
                  </a:cubicBezTo>
                  <a:cubicBezTo>
                    <a:pt x="28229" y="1684"/>
                    <a:pt x="28089" y="1698"/>
                    <a:pt x="27951" y="1702"/>
                  </a:cubicBezTo>
                  <a:cubicBezTo>
                    <a:pt x="27923" y="1703"/>
                    <a:pt x="27895" y="1703"/>
                    <a:pt x="27867" y="1703"/>
                  </a:cubicBezTo>
                  <a:cubicBezTo>
                    <a:pt x="27042" y="1703"/>
                    <a:pt x="26263" y="1352"/>
                    <a:pt x="25484" y="1072"/>
                  </a:cubicBezTo>
                  <a:cubicBezTo>
                    <a:pt x="25241" y="988"/>
                    <a:pt x="25046" y="957"/>
                    <a:pt x="24867" y="957"/>
                  </a:cubicBezTo>
                  <a:cubicBezTo>
                    <a:pt x="24540" y="957"/>
                    <a:pt x="24269" y="1060"/>
                    <a:pt x="23867" y="1129"/>
                  </a:cubicBezTo>
                  <a:cubicBezTo>
                    <a:pt x="23802" y="1139"/>
                    <a:pt x="23738" y="1144"/>
                    <a:pt x="23674" y="1144"/>
                  </a:cubicBezTo>
                  <a:cubicBezTo>
                    <a:pt x="23228" y="1144"/>
                    <a:pt x="22797" y="928"/>
                    <a:pt x="22353" y="928"/>
                  </a:cubicBezTo>
                  <a:cubicBezTo>
                    <a:pt x="22270" y="928"/>
                    <a:pt x="22188" y="935"/>
                    <a:pt x="22104" y="953"/>
                  </a:cubicBezTo>
                  <a:cubicBezTo>
                    <a:pt x="21903" y="1016"/>
                    <a:pt x="21708" y="1104"/>
                    <a:pt x="21532" y="1223"/>
                  </a:cubicBezTo>
                  <a:cubicBezTo>
                    <a:pt x="20594" y="1783"/>
                    <a:pt x="19769" y="2042"/>
                    <a:pt x="18687" y="2092"/>
                  </a:cubicBezTo>
                  <a:cubicBezTo>
                    <a:pt x="17579" y="2149"/>
                    <a:pt x="16339" y="2136"/>
                    <a:pt x="15269" y="2438"/>
                  </a:cubicBezTo>
                  <a:cubicBezTo>
                    <a:pt x="14841" y="2564"/>
                    <a:pt x="14439" y="2746"/>
                    <a:pt x="14011" y="2847"/>
                  </a:cubicBezTo>
                  <a:cubicBezTo>
                    <a:pt x="13695" y="2923"/>
                    <a:pt x="13391" y="2953"/>
                    <a:pt x="13091" y="2953"/>
                  </a:cubicBezTo>
                  <a:cubicBezTo>
                    <a:pt x="12303" y="2953"/>
                    <a:pt x="11553" y="2745"/>
                    <a:pt x="10750" y="2627"/>
                  </a:cubicBezTo>
                  <a:cubicBezTo>
                    <a:pt x="10192" y="2545"/>
                    <a:pt x="9619" y="2523"/>
                    <a:pt x="9043" y="2523"/>
                  </a:cubicBezTo>
                  <a:cubicBezTo>
                    <a:pt x="8385" y="2523"/>
                    <a:pt x="7723" y="2551"/>
                    <a:pt x="7075" y="2551"/>
                  </a:cubicBezTo>
                  <a:cubicBezTo>
                    <a:pt x="4331" y="2551"/>
                    <a:pt x="2462" y="877"/>
                    <a:pt x="1" y="15"/>
                  </a:cubicBezTo>
                  <a:lnTo>
                    <a:pt x="1" y="15"/>
                  </a:lnTo>
                  <a:cubicBezTo>
                    <a:pt x="1" y="15"/>
                    <a:pt x="649" y="16316"/>
                    <a:pt x="1146" y="16794"/>
                  </a:cubicBezTo>
                  <a:cubicBezTo>
                    <a:pt x="1398" y="17052"/>
                    <a:pt x="1731" y="17222"/>
                    <a:pt x="2090" y="17266"/>
                  </a:cubicBezTo>
                  <a:cubicBezTo>
                    <a:pt x="2298" y="17301"/>
                    <a:pt x="2528" y="17313"/>
                    <a:pt x="2764" y="17313"/>
                  </a:cubicBezTo>
                  <a:cubicBezTo>
                    <a:pt x="3251" y="17313"/>
                    <a:pt x="3769" y="17262"/>
                    <a:pt x="4192" y="17254"/>
                  </a:cubicBezTo>
                  <a:cubicBezTo>
                    <a:pt x="5898" y="17222"/>
                    <a:pt x="7604" y="17197"/>
                    <a:pt x="9303" y="17134"/>
                  </a:cubicBezTo>
                  <a:cubicBezTo>
                    <a:pt x="14476" y="16951"/>
                    <a:pt x="19650" y="16876"/>
                    <a:pt x="24823" y="16832"/>
                  </a:cubicBezTo>
                  <a:cubicBezTo>
                    <a:pt x="30935" y="16788"/>
                    <a:pt x="37040" y="16612"/>
                    <a:pt x="43151" y="16454"/>
                  </a:cubicBezTo>
                  <a:cubicBezTo>
                    <a:pt x="47972" y="16335"/>
                    <a:pt x="52805" y="16410"/>
                    <a:pt x="57620" y="16215"/>
                  </a:cubicBezTo>
                  <a:cubicBezTo>
                    <a:pt x="60717" y="16095"/>
                    <a:pt x="63801" y="15781"/>
                    <a:pt x="66885" y="15523"/>
                  </a:cubicBezTo>
                  <a:cubicBezTo>
                    <a:pt x="68515" y="15756"/>
                    <a:pt x="70189" y="15787"/>
                    <a:pt x="71832" y="15894"/>
                  </a:cubicBezTo>
                  <a:cubicBezTo>
                    <a:pt x="75891" y="16146"/>
                    <a:pt x="79938" y="16637"/>
                    <a:pt x="83997" y="16800"/>
                  </a:cubicBezTo>
                  <a:cubicBezTo>
                    <a:pt x="88818" y="16989"/>
                    <a:pt x="93646" y="16914"/>
                    <a:pt x="98467" y="17040"/>
                  </a:cubicBezTo>
                  <a:cubicBezTo>
                    <a:pt x="104578" y="17197"/>
                    <a:pt x="110683" y="17367"/>
                    <a:pt x="116794" y="17417"/>
                  </a:cubicBezTo>
                  <a:cubicBezTo>
                    <a:pt x="121968" y="17455"/>
                    <a:pt x="127141" y="17530"/>
                    <a:pt x="132315" y="17713"/>
                  </a:cubicBezTo>
                  <a:cubicBezTo>
                    <a:pt x="134020" y="17776"/>
                    <a:pt x="135726" y="17801"/>
                    <a:pt x="137432" y="17839"/>
                  </a:cubicBezTo>
                  <a:cubicBezTo>
                    <a:pt x="137851" y="17847"/>
                    <a:pt x="138370" y="17899"/>
                    <a:pt x="138858" y="17899"/>
                  </a:cubicBezTo>
                  <a:cubicBezTo>
                    <a:pt x="139096" y="17899"/>
                    <a:pt x="139326" y="17886"/>
                    <a:pt x="139534" y="17851"/>
                  </a:cubicBezTo>
                  <a:cubicBezTo>
                    <a:pt x="139892" y="17801"/>
                    <a:pt x="140226" y="17637"/>
                    <a:pt x="140478" y="17379"/>
                  </a:cubicBezTo>
                  <a:cubicBezTo>
                    <a:pt x="140975" y="16901"/>
                    <a:pt x="141617" y="601"/>
                    <a:pt x="141617" y="600"/>
                  </a:cubicBezTo>
                  <a:lnTo>
                    <a:pt x="141617" y="600"/>
                  </a:lnTo>
                  <a:cubicBezTo>
                    <a:pt x="139169" y="1456"/>
                    <a:pt x="137306" y="3130"/>
                    <a:pt x="134555" y="3130"/>
                  </a:cubicBezTo>
                  <a:cubicBezTo>
                    <a:pt x="133927" y="3130"/>
                    <a:pt x="133285" y="3105"/>
                    <a:pt x="132647" y="3105"/>
                  </a:cubicBezTo>
                  <a:cubicBezTo>
                    <a:pt x="132050" y="3105"/>
                    <a:pt x="131457" y="3127"/>
                    <a:pt x="130880" y="3212"/>
                  </a:cubicBezTo>
                  <a:cubicBezTo>
                    <a:pt x="130080" y="3331"/>
                    <a:pt x="129327" y="3536"/>
                    <a:pt x="128537" y="3536"/>
                  </a:cubicBezTo>
                  <a:cubicBezTo>
                    <a:pt x="128238" y="3536"/>
                    <a:pt x="127934" y="3507"/>
                    <a:pt x="127620" y="3432"/>
                  </a:cubicBezTo>
                  <a:cubicBezTo>
                    <a:pt x="127192" y="3325"/>
                    <a:pt x="126789" y="3143"/>
                    <a:pt x="126361" y="3017"/>
                  </a:cubicBezTo>
                  <a:cubicBezTo>
                    <a:pt x="125291" y="2715"/>
                    <a:pt x="124051" y="2728"/>
                    <a:pt x="122943" y="2671"/>
                  </a:cubicBezTo>
                  <a:cubicBezTo>
                    <a:pt x="121861" y="2621"/>
                    <a:pt x="121036" y="2363"/>
                    <a:pt x="120099" y="1802"/>
                  </a:cubicBezTo>
                  <a:cubicBezTo>
                    <a:pt x="119922" y="1683"/>
                    <a:pt x="119727" y="1595"/>
                    <a:pt x="119526" y="1532"/>
                  </a:cubicBezTo>
                  <a:cubicBezTo>
                    <a:pt x="119443" y="1514"/>
                    <a:pt x="119360" y="1507"/>
                    <a:pt x="119278" y="1507"/>
                  </a:cubicBezTo>
                  <a:cubicBezTo>
                    <a:pt x="118833" y="1507"/>
                    <a:pt x="118402" y="1723"/>
                    <a:pt x="117957" y="1723"/>
                  </a:cubicBezTo>
                  <a:cubicBezTo>
                    <a:pt x="117893" y="1723"/>
                    <a:pt x="117828" y="1718"/>
                    <a:pt x="117764" y="1708"/>
                  </a:cubicBezTo>
                  <a:cubicBezTo>
                    <a:pt x="117360" y="1639"/>
                    <a:pt x="117089" y="1537"/>
                    <a:pt x="116767" y="1537"/>
                  </a:cubicBezTo>
                  <a:cubicBezTo>
                    <a:pt x="116587" y="1537"/>
                    <a:pt x="116390" y="1569"/>
                    <a:pt x="116146" y="1658"/>
                  </a:cubicBezTo>
                  <a:cubicBezTo>
                    <a:pt x="115361" y="1934"/>
                    <a:pt x="114575" y="2288"/>
                    <a:pt x="113743" y="2288"/>
                  </a:cubicBezTo>
                  <a:cubicBezTo>
                    <a:pt x="113722" y="2288"/>
                    <a:pt x="113700" y="2287"/>
                    <a:pt x="113679" y="2287"/>
                  </a:cubicBezTo>
                  <a:cubicBezTo>
                    <a:pt x="113541" y="2280"/>
                    <a:pt x="113402" y="2266"/>
                    <a:pt x="113264" y="2266"/>
                  </a:cubicBezTo>
                  <a:cubicBezTo>
                    <a:pt x="113144" y="2266"/>
                    <a:pt x="113025" y="2277"/>
                    <a:pt x="112911" y="2312"/>
                  </a:cubicBezTo>
                  <a:cubicBezTo>
                    <a:pt x="112628" y="2394"/>
                    <a:pt x="112426" y="2621"/>
                    <a:pt x="112200" y="2803"/>
                  </a:cubicBezTo>
                  <a:cubicBezTo>
                    <a:pt x="111615" y="3277"/>
                    <a:pt x="111098" y="3322"/>
                    <a:pt x="110543" y="3322"/>
                  </a:cubicBezTo>
                  <a:cubicBezTo>
                    <a:pt x="110413" y="3322"/>
                    <a:pt x="110282" y="3319"/>
                    <a:pt x="110147" y="3319"/>
                  </a:cubicBezTo>
                  <a:cubicBezTo>
                    <a:pt x="109907" y="3319"/>
                    <a:pt x="109656" y="3327"/>
                    <a:pt x="109387" y="3370"/>
                  </a:cubicBezTo>
                  <a:cubicBezTo>
                    <a:pt x="108222" y="3558"/>
                    <a:pt x="107259" y="4358"/>
                    <a:pt x="106082" y="4477"/>
                  </a:cubicBezTo>
                  <a:cubicBezTo>
                    <a:pt x="105965" y="4490"/>
                    <a:pt x="105849" y="4495"/>
                    <a:pt x="105735" y="4495"/>
                  </a:cubicBezTo>
                  <a:cubicBezTo>
                    <a:pt x="105418" y="4495"/>
                    <a:pt x="105111" y="4459"/>
                    <a:pt x="104793" y="4459"/>
                  </a:cubicBezTo>
                  <a:cubicBezTo>
                    <a:pt x="104599" y="4459"/>
                    <a:pt x="104401" y="4472"/>
                    <a:pt x="104194" y="4515"/>
                  </a:cubicBezTo>
                  <a:cubicBezTo>
                    <a:pt x="103381" y="4692"/>
                    <a:pt x="102710" y="5101"/>
                    <a:pt x="101870" y="5101"/>
                  </a:cubicBezTo>
                  <a:cubicBezTo>
                    <a:pt x="101846" y="5101"/>
                    <a:pt x="101821" y="5101"/>
                    <a:pt x="101796" y="5100"/>
                  </a:cubicBezTo>
                  <a:cubicBezTo>
                    <a:pt x="100777" y="5075"/>
                    <a:pt x="99801" y="4704"/>
                    <a:pt x="98800" y="4528"/>
                  </a:cubicBezTo>
                  <a:cubicBezTo>
                    <a:pt x="98291" y="4443"/>
                    <a:pt x="97777" y="4402"/>
                    <a:pt x="97263" y="4402"/>
                  </a:cubicBezTo>
                  <a:cubicBezTo>
                    <a:pt x="96976" y="4402"/>
                    <a:pt x="96689" y="4415"/>
                    <a:pt x="96402" y="4439"/>
                  </a:cubicBezTo>
                  <a:cubicBezTo>
                    <a:pt x="96274" y="4459"/>
                    <a:pt x="96144" y="4469"/>
                    <a:pt x="96014" y="4469"/>
                  </a:cubicBezTo>
                  <a:cubicBezTo>
                    <a:pt x="95896" y="4469"/>
                    <a:pt x="95777" y="4461"/>
                    <a:pt x="95660" y="4446"/>
                  </a:cubicBezTo>
                  <a:cubicBezTo>
                    <a:pt x="95345" y="4395"/>
                    <a:pt x="95068" y="4225"/>
                    <a:pt x="94791" y="4074"/>
                  </a:cubicBezTo>
                  <a:cubicBezTo>
                    <a:pt x="93948" y="3621"/>
                    <a:pt x="93060" y="3338"/>
                    <a:pt x="92249" y="2847"/>
                  </a:cubicBezTo>
                  <a:cubicBezTo>
                    <a:pt x="91931" y="2654"/>
                    <a:pt x="91606" y="2602"/>
                    <a:pt x="91278" y="2602"/>
                  </a:cubicBezTo>
                  <a:cubicBezTo>
                    <a:pt x="90895" y="2602"/>
                    <a:pt x="90507" y="2672"/>
                    <a:pt x="90115" y="2672"/>
                  </a:cubicBezTo>
                  <a:cubicBezTo>
                    <a:pt x="89891" y="2672"/>
                    <a:pt x="89667" y="2649"/>
                    <a:pt x="89442" y="2577"/>
                  </a:cubicBezTo>
                  <a:cubicBezTo>
                    <a:pt x="89177" y="2488"/>
                    <a:pt x="88944" y="2331"/>
                    <a:pt x="88699" y="2199"/>
                  </a:cubicBezTo>
                  <a:cubicBezTo>
                    <a:pt x="88188" y="1932"/>
                    <a:pt x="87744" y="1843"/>
                    <a:pt x="87300" y="1843"/>
                  </a:cubicBezTo>
                  <a:cubicBezTo>
                    <a:pt x="86813" y="1843"/>
                    <a:pt x="86326" y="1949"/>
                    <a:pt x="85753" y="2042"/>
                  </a:cubicBezTo>
                  <a:cubicBezTo>
                    <a:pt x="85494" y="2083"/>
                    <a:pt x="85232" y="2102"/>
                    <a:pt x="84969" y="2102"/>
                  </a:cubicBezTo>
                  <a:cubicBezTo>
                    <a:pt x="84080" y="2102"/>
                    <a:pt x="83183" y="1887"/>
                    <a:pt x="82342" y="1620"/>
                  </a:cubicBezTo>
                  <a:cubicBezTo>
                    <a:pt x="80931" y="1176"/>
                    <a:pt x="79520" y="579"/>
                    <a:pt x="78041" y="579"/>
                  </a:cubicBezTo>
                  <a:cubicBezTo>
                    <a:pt x="77990" y="579"/>
                    <a:pt x="77938" y="580"/>
                    <a:pt x="77886" y="581"/>
                  </a:cubicBezTo>
                  <a:cubicBezTo>
                    <a:pt x="77146" y="604"/>
                    <a:pt x="76410" y="784"/>
                    <a:pt x="75671" y="784"/>
                  </a:cubicBezTo>
                  <a:cubicBezTo>
                    <a:pt x="75587" y="784"/>
                    <a:pt x="75503" y="782"/>
                    <a:pt x="75419" y="776"/>
                  </a:cubicBezTo>
                  <a:cubicBezTo>
                    <a:pt x="74977" y="745"/>
                    <a:pt x="74536" y="641"/>
                    <a:pt x="74098" y="641"/>
                  </a:cubicBezTo>
                  <a:cubicBezTo>
                    <a:pt x="74005" y="641"/>
                    <a:pt x="73913" y="646"/>
                    <a:pt x="73820" y="657"/>
                  </a:cubicBezTo>
                  <a:cubicBezTo>
                    <a:pt x="73097" y="751"/>
                    <a:pt x="72499" y="1217"/>
                    <a:pt x="71876" y="1601"/>
                  </a:cubicBezTo>
                  <a:cubicBezTo>
                    <a:pt x="71574" y="1557"/>
                    <a:pt x="71259" y="1576"/>
                    <a:pt x="70957" y="1525"/>
                  </a:cubicBezTo>
                  <a:cubicBezTo>
                    <a:pt x="69799" y="1337"/>
                    <a:pt x="68974" y="223"/>
                    <a:pt x="67810" y="78"/>
                  </a:cubicBezTo>
                  <a:cubicBezTo>
                    <a:pt x="67716" y="67"/>
                    <a:pt x="67623" y="62"/>
                    <a:pt x="67530" y="62"/>
                  </a:cubicBezTo>
                  <a:cubicBezTo>
                    <a:pt x="67090" y="62"/>
                    <a:pt x="66653" y="166"/>
                    <a:pt x="66211" y="197"/>
                  </a:cubicBezTo>
                  <a:cubicBezTo>
                    <a:pt x="66127" y="203"/>
                    <a:pt x="66043" y="205"/>
                    <a:pt x="65959" y="205"/>
                  </a:cubicBezTo>
                  <a:cubicBezTo>
                    <a:pt x="65220" y="205"/>
                    <a:pt x="64484" y="25"/>
                    <a:pt x="63744" y="2"/>
                  </a:cubicBezTo>
                  <a:cubicBezTo>
                    <a:pt x="63692" y="1"/>
                    <a:pt x="63641" y="0"/>
                    <a:pt x="63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11"/>
            <p:cNvSpPr/>
            <p:nvPr/>
          </p:nvSpPr>
          <p:spPr>
            <a:xfrm>
              <a:off x="4217184" y="3668013"/>
              <a:ext cx="752890" cy="689333"/>
            </a:xfrm>
            <a:custGeom>
              <a:avLst/>
              <a:gdLst/>
              <a:ahLst/>
              <a:cxnLst/>
              <a:rect l="l" t="t" r="r" b="b"/>
              <a:pathLst>
                <a:path w="8837" h="8091" extrusionOk="0">
                  <a:moveTo>
                    <a:pt x="6095" y="2751"/>
                  </a:moveTo>
                  <a:cubicBezTo>
                    <a:pt x="6111" y="2751"/>
                    <a:pt x="6127" y="2758"/>
                    <a:pt x="6143" y="2766"/>
                  </a:cubicBezTo>
                  <a:cubicBezTo>
                    <a:pt x="6149" y="2855"/>
                    <a:pt x="6149" y="2949"/>
                    <a:pt x="6149" y="3043"/>
                  </a:cubicBezTo>
                  <a:lnTo>
                    <a:pt x="6137" y="3062"/>
                  </a:lnTo>
                  <a:lnTo>
                    <a:pt x="6005" y="3062"/>
                  </a:lnTo>
                  <a:cubicBezTo>
                    <a:pt x="5986" y="3031"/>
                    <a:pt x="5998" y="2993"/>
                    <a:pt x="5998" y="2962"/>
                  </a:cubicBezTo>
                  <a:lnTo>
                    <a:pt x="5992" y="2962"/>
                  </a:lnTo>
                  <a:cubicBezTo>
                    <a:pt x="5992" y="2899"/>
                    <a:pt x="5992" y="2836"/>
                    <a:pt x="5998" y="2773"/>
                  </a:cubicBezTo>
                  <a:cubicBezTo>
                    <a:pt x="6005" y="2774"/>
                    <a:pt x="6012" y="2775"/>
                    <a:pt x="6018" y="2775"/>
                  </a:cubicBezTo>
                  <a:cubicBezTo>
                    <a:pt x="6036" y="2775"/>
                    <a:pt x="6054" y="2769"/>
                    <a:pt x="6068" y="2760"/>
                  </a:cubicBezTo>
                  <a:cubicBezTo>
                    <a:pt x="6077" y="2753"/>
                    <a:pt x="6086" y="2751"/>
                    <a:pt x="6095" y="2751"/>
                  </a:cubicBezTo>
                  <a:close/>
                  <a:moveTo>
                    <a:pt x="6149" y="3075"/>
                  </a:moveTo>
                  <a:cubicBezTo>
                    <a:pt x="6162" y="3163"/>
                    <a:pt x="6143" y="3251"/>
                    <a:pt x="6149" y="3345"/>
                  </a:cubicBezTo>
                  <a:cubicBezTo>
                    <a:pt x="6134" y="3358"/>
                    <a:pt x="6115" y="3360"/>
                    <a:pt x="6095" y="3360"/>
                  </a:cubicBezTo>
                  <a:cubicBezTo>
                    <a:pt x="6088" y="3360"/>
                    <a:pt x="6082" y="3359"/>
                    <a:pt x="6075" y="3359"/>
                  </a:cubicBezTo>
                  <a:cubicBezTo>
                    <a:pt x="6062" y="3359"/>
                    <a:pt x="6049" y="3360"/>
                    <a:pt x="6036" y="3364"/>
                  </a:cubicBezTo>
                  <a:cubicBezTo>
                    <a:pt x="6032" y="3367"/>
                    <a:pt x="6028" y="3368"/>
                    <a:pt x="6023" y="3368"/>
                  </a:cubicBezTo>
                  <a:cubicBezTo>
                    <a:pt x="6010" y="3368"/>
                    <a:pt x="5998" y="3354"/>
                    <a:pt x="5998" y="3339"/>
                  </a:cubicBezTo>
                  <a:lnTo>
                    <a:pt x="5992" y="3345"/>
                  </a:lnTo>
                  <a:lnTo>
                    <a:pt x="5992" y="3087"/>
                  </a:lnTo>
                  <a:cubicBezTo>
                    <a:pt x="6049" y="3075"/>
                    <a:pt x="6099" y="3075"/>
                    <a:pt x="6149" y="3075"/>
                  </a:cubicBezTo>
                  <a:close/>
                  <a:moveTo>
                    <a:pt x="6478" y="3319"/>
                  </a:moveTo>
                  <a:cubicBezTo>
                    <a:pt x="6505" y="3319"/>
                    <a:pt x="6521" y="3348"/>
                    <a:pt x="6527" y="3371"/>
                  </a:cubicBezTo>
                  <a:cubicBezTo>
                    <a:pt x="6521" y="3371"/>
                    <a:pt x="6513" y="3371"/>
                    <a:pt x="6506" y="3371"/>
                  </a:cubicBezTo>
                  <a:cubicBezTo>
                    <a:pt x="6491" y="3371"/>
                    <a:pt x="6477" y="3369"/>
                    <a:pt x="6477" y="3352"/>
                  </a:cubicBezTo>
                  <a:lnTo>
                    <a:pt x="6470" y="3352"/>
                  </a:lnTo>
                  <a:lnTo>
                    <a:pt x="6470" y="3320"/>
                  </a:lnTo>
                  <a:cubicBezTo>
                    <a:pt x="6473" y="3320"/>
                    <a:pt x="6476" y="3319"/>
                    <a:pt x="6478" y="3319"/>
                  </a:cubicBezTo>
                  <a:close/>
                  <a:moveTo>
                    <a:pt x="6628" y="2735"/>
                  </a:moveTo>
                  <a:cubicBezTo>
                    <a:pt x="6672" y="2741"/>
                    <a:pt x="6722" y="2760"/>
                    <a:pt x="6760" y="2792"/>
                  </a:cubicBezTo>
                  <a:cubicBezTo>
                    <a:pt x="6760" y="2873"/>
                    <a:pt x="6772" y="2955"/>
                    <a:pt x="6766" y="3043"/>
                  </a:cubicBezTo>
                  <a:cubicBezTo>
                    <a:pt x="6772" y="3157"/>
                    <a:pt x="6772" y="3270"/>
                    <a:pt x="6772" y="3383"/>
                  </a:cubicBezTo>
                  <a:cubicBezTo>
                    <a:pt x="6754" y="3383"/>
                    <a:pt x="6741" y="3377"/>
                    <a:pt x="6728" y="3371"/>
                  </a:cubicBezTo>
                  <a:cubicBezTo>
                    <a:pt x="6634" y="3301"/>
                    <a:pt x="6540" y="3251"/>
                    <a:pt x="6451" y="3182"/>
                  </a:cubicBezTo>
                  <a:cubicBezTo>
                    <a:pt x="6458" y="3037"/>
                    <a:pt x="6451" y="2892"/>
                    <a:pt x="6458" y="2754"/>
                  </a:cubicBezTo>
                  <a:cubicBezTo>
                    <a:pt x="6470" y="2748"/>
                    <a:pt x="6483" y="2748"/>
                    <a:pt x="6502" y="2741"/>
                  </a:cubicBezTo>
                  <a:cubicBezTo>
                    <a:pt x="6504" y="2741"/>
                    <a:pt x="6506" y="2740"/>
                    <a:pt x="6509" y="2740"/>
                  </a:cubicBezTo>
                  <a:cubicBezTo>
                    <a:pt x="6528" y="2740"/>
                    <a:pt x="6545" y="2761"/>
                    <a:pt x="6564" y="2761"/>
                  </a:cubicBezTo>
                  <a:cubicBezTo>
                    <a:pt x="6566" y="2761"/>
                    <a:pt x="6569" y="2761"/>
                    <a:pt x="6571" y="2760"/>
                  </a:cubicBezTo>
                  <a:cubicBezTo>
                    <a:pt x="6596" y="2754"/>
                    <a:pt x="6602" y="2735"/>
                    <a:pt x="6628" y="2735"/>
                  </a:cubicBezTo>
                  <a:close/>
                  <a:moveTo>
                    <a:pt x="6579" y="3373"/>
                  </a:moveTo>
                  <a:cubicBezTo>
                    <a:pt x="6584" y="3373"/>
                    <a:pt x="6590" y="3376"/>
                    <a:pt x="6596" y="3383"/>
                  </a:cubicBezTo>
                  <a:cubicBezTo>
                    <a:pt x="6602" y="3402"/>
                    <a:pt x="6584" y="3402"/>
                    <a:pt x="6571" y="3402"/>
                  </a:cubicBezTo>
                  <a:lnTo>
                    <a:pt x="6565" y="3402"/>
                  </a:lnTo>
                  <a:cubicBezTo>
                    <a:pt x="6556" y="3389"/>
                    <a:pt x="6566" y="3373"/>
                    <a:pt x="6579" y="3373"/>
                  </a:cubicBezTo>
                  <a:close/>
                  <a:moveTo>
                    <a:pt x="3205" y="2468"/>
                  </a:moveTo>
                  <a:cubicBezTo>
                    <a:pt x="3230" y="2468"/>
                    <a:pt x="3256" y="2481"/>
                    <a:pt x="3273" y="2502"/>
                  </a:cubicBezTo>
                  <a:cubicBezTo>
                    <a:pt x="3279" y="2697"/>
                    <a:pt x="3273" y="2899"/>
                    <a:pt x="3273" y="3100"/>
                  </a:cubicBezTo>
                  <a:cubicBezTo>
                    <a:pt x="3279" y="3176"/>
                    <a:pt x="3286" y="3251"/>
                    <a:pt x="3273" y="3327"/>
                  </a:cubicBezTo>
                  <a:cubicBezTo>
                    <a:pt x="3273" y="3358"/>
                    <a:pt x="3260" y="3383"/>
                    <a:pt x="3273" y="3408"/>
                  </a:cubicBezTo>
                  <a:cubicBezTo>
                    <a:pt x="3267" y="3415"/>
                    <a:pt x="3260" y="3427"/>
                    <a:pt x="3248" y="3427"/>
                  </a:cubicBezTo>
                  <a:lnTo>
                    <a:pt x="2914" y="3427"/>
                  </a:lnTo>
                  <a:cubicBezTo>
                    <a:pt x="2895" y="3427"/>
                    <a:pt x="2883" y="3421"/>
                    <a:pt x="2864" y="3408"/>
                  </a:cubicBezTo>
                  <a:cubicBezTo>
                    <a:pt x="2877" y="3320"/>
                    <a:pt x="2877" y="3238"/>
                    <a:pt x="2864" y="3150"/>
                  </a:cubicBezTo>
                  <a:cubicBezTo>
                    <a:pt x="2883" y="2980"/>
                    <a:pt x="2870" y="2811"/>
                    <a:pt x="2877" y="2634"/>
                  </a:cubicBezTo>
                  <a:cubicBezTo>
                    <a:pt x="2877" y="2622"/>
                    <a:pt x="2883" y="2609"/>
                    <a:pt x="2895" y="2597"/>
                  </a:cubicBezTo>
                  <a:cubicBezTo>
                    <a:pt x="2921" y="2597"/>
                    <a:pt x="2952" y="2590"/>
                    <a:pt x="2971" y="2584"/>
                  </a:cubicBezTo>
                  <a:cubicBezTo>
                    <a:pt x="2977" y="2571"/>
                    <a:pt x="2984" y="2559"/>
                    <a:pt x="3002" y="2552"/>
                  </a:cubicBezTo>
                  <a:cubicBezTo>
                    <a:pt x="3059" y="2527"/>
                    <a:pt x="3116" y="2502"/>
                    <a:pt x="3172" y="2477"/>
                  </a:cubicBezTo>
                  <a:cubicBezTo>
                    <a:pt x="3182" y="2471"/>
                    <a:pt x="3194" y="2468"/>
                    <a:pt x="3205" y="2468"/>
                  </a:cubicBezTo>
                  <a:close/>
                  <a:moveTo>
                    <a:pt x="4257" y="2726"/>
                  </a:moveTo>
                  <a:cubicBezTo>
                    <a:pt x="4280" y="2726"/>
                    <a:pt x="4297" y="2750"/>
                    <a:pt x="4318" y="2760"/>
                  </a:cubicBezTo>
                  <a:cubicBezTo>
                    <a:pt x="4322" y="2763"/>
                    <a:pt x="4326" y="2764"/>
                    <a:pt x="4330" y="2764"/>
                  </a:cubicBezTo>
                  <a:cubicBezTo>
                    <a:pt x="4347" y="2764"/>
                    <a:pt x="4367" y="2748"/>
                    <a:pt x="4387" y="2748"/>
                  </a:cubicBezTo>
                  <a:cubicBezTo>
                    <a:pt x="4389" y="2747"/>
                    <a:pt x="4392" y="2747"/>
                    <a:pt x="4394" y="2747"/>
                  </a:cubicBezTo>
                  <a:cubicBezTo>
                    <a:pt x="4416" y="2747"/>
                    <a:pt x="4433" y="2773"/>
                    <a:pt x="4456" y="2779"/>
                  </a:cubicBezTo>
                  <a:cubicBezTo>
                    <a:pt x="4475" y="2773"/>
                    <a:pt x="4500" y="2766"/>
                    <a:pt x="4526" y="2766"/>
                  </a:cubicBezTo>
                  <a:cubicBezTo>
                    <a:pt x="4538" y="2773"/>
                    <a:pt x="4557" y="2785"/>
                    <a:pt x="4570" y="2798"/>
                  </a:cubicBezTo>
                  <a:cubicBezTo>
                    <a:pt x="4588" y="2798"/>
                    <a:pt x="4607" y="2798"/>
                    <a:pt x="4626" y="2785"/>
                  </a:cubicBezTo>
                  <a:cubicBezTo>
                    <a:pt x="4632" y="2783"/>
                    <a:pt x="4637" y="2781"/>
                    <a:pt x="4643" y="2781"/>
                  </a:cubicBezTo>
                  <a:cubicBezTo>
                    <a:pt x="4668" y="2781"/>
                    <a:pt x="4693" y="2804"/>
                    <a:pt x="4715" y="2804"/>
                  </a:cubicBezTo>
                  <a:cubicBezTo>
                    <a:pt x="4721" y="2804"/>
                    <a:pt x="4727" y="2803"/>
                    <a:pt x="4733" y="2798"/>
                  </a:cubicBezTo>
                  <a:cubicBezTo>
                    <a:pt x="4749" y="2785"/>
                    <a:pt x="4766" y="2779"/>
                    <a:pt x="4783" y="2779"/>
                  </a:cubicBezTo>
                  <a:cubicBezTo>
                    <a:pt x="4799" y="2779"/>
                    <a:pt x="4815" y="2785"/>
                    <a:pt x="4828" y="2798"/>
                  </a:cubicBezTo>
                  <a:cubicBezTo>
                    <a:pt x="4833" y="2801"/>
                    <a:pt x="4839" y="2803"/>
                    <a:pt x="4844" y="2803"/>
                  </a:cubicBezTo>
                  <a:cubicBezTo>
                    <a:pt x="4868" y="2803"/>
                    <a:pt x="4889" y="2773"/>
                    <a:pt x="4909" y="2773"/>
                  </a:cubicBezTo>
                  <a:cubicBezTo>
                    <a:pt x="4935" y="2779"/>
                    <a:pt x="4954" y="2785"/>
                    <a:pt x="4966" y="2798"/>
                  </a:cubicBezTo>
                  <a:cubicBezTo>
                    <a:pt x="4969" y="2798"/>
                    <a:pt x="4971" y="2799"/>
                    <a:pt x="4973" y="2799"/>
                  </a:cubicBezTo>
                  <a:cubicBezTo>
                    <a:pt x="4998" y="2799"/>
                    <a:pt x="5016" y="2772"/>
                    <a:pt x="5041" y="2772"/>
                  </a:cubicBezTo>
                  <a:cubicBezTo>
                    <a:pt x="5043" y="2772"/>
                    <a:pt x="5045" y="2772"/>
                    <a:pt x="5048" y="2773"/>
                  </a:cubicBezTo>
                  <a:cubicBezTo>
                    <a:pt x="5067" y="2779"/>
                    <a:pt x="5086" y="2785"/>
                    <a:pt x="5105" y="2798"/>
                  </a:cubicBezTo>
                  <a:cubicBezTo>
                    <a:pt x="5123" y="2785"/>
                    <a:pt x="5149" y="2773"/>
                    <a:pt x="5174" y="2766"/>
                  </a:cubicBezTo>
                  <a:cubicBezTo>
                    <a:pt x="5193" y="2773"/>
                    <a:pt x="5212" y="2785"/>
                    <a:pt x="5230" y="2792"/>
                  </a:cubicBezTo>
                  <a:cubicBezTo>
                    <a:pt x="5256" y="2785"/>
                    <a:pt x="5281" y="2779"/>
                    <a:pt x="5300" y="2760"/>
                  </a:cubicBezTo>
                  <a:cubicBezTo>
                    <a:pt x="5319" y="2773"/>
                    <a:pt x="5337" y="2779"/>
                    <a:pt x="5356" y="2792"/>
                  </a:cubicBezTo>
                  <a:cubicBezTo>
                    <a:pt x="5359" y="2793"/>
                    <a:pt x="5362" y="2793"/>
                    <a:pt x="5364" y="2793"/>
                  </a:cubicBezTo>
                  <a:cubicBezTo>
                    <a:pt x="5380" y="2793"/>
                    <a:pt x="5397" y="2778"/>
                    <a:pt x="5413" y="2773"/>
                  </a:cubicBezTo>
                  <a:cubicBezTo>
                    <a:pt x="5419" y="2768"/>
                    <a:pt x="5425" y="2767"/>
                    <a:pt x="5431" y="2767"/>
                  </a:cubicBezTo>
                  <a:cubicBezTo>
                    <a:pt x="5452" y="2767"/>
                    <a:pt x="5475" y="2785"/>
                    <a:pt x="5495" y="2785"/>
                  </a:cubicBezTo>
                  <a:cubicBezTo>
                    <a:pt x="5497" y="2786"/>
                    <a:pt x="5499" y="2786"/>
                    <a:pt x="5501" y="2786"/>
                  </a:cubicBezTo>
                  <a:cubicBezTo>
                    <a:pt x="5522" y="2786"/>
                    <a:pt x="5543" y="2759"/>
                    <a:pt x="5564" y="2759"/>
                  </a:cubicBezTo>
                  <a:cubicBezTo>
                    <a:pt x="5566" y="2759"/>
                    <a:pt x="5568" y="2760"/>
                    <a:pt x="5570" y="2760"/>
                  </a:cubicBezTo>
                  <a:cubicBezTo>
                    <a:pt x="5589" y="2766"/>
                    <a:pt x="5608" y="2779"/>
                    <a:pt x="5627" y="2785"/>
                  </a:cubicBezTo>
                  <a:cubicBezTo>
                    <a:pt x="5652" y="2775"/>
                    <a:pt x="5678" y="2757"/>
                    <a:pt x="5703" y="2757"/>
                  </a:cubicBezTo>
                  <a:cubicBezTo>
                    <a:pt x="5709" y="2757"/>
                    <a:pt x="5715" y="2758"/>
                    <a:pt x="5721" y="2760"/>
                  </a:cubicBezTo>
                  <a:cubicBezTo>
                    <a:pt x="5753" y="2779"/>
                    <a:pt x="5740" y="2798"/>
                    <a:pt x="5740" y="2817"/>
                  </a:cubicBezTo>
                  <a:cubicBezTo>
                    <a:pt x="5740" y="2993"/>
                    <a:pt x="5747" y="3176"/>
                    <a:pt x="5740" y="3358"/>
                  </a:cubicBezTo>
                  <a:lnTo>
                    <a:pt x="5740" y="3364"/>
                  </a:lnTo>
                  <a:cubicBezTo>
                    <a:pt x="5732" y="3375"/>
                    <a:pt x="5720" y="3378"/>
                    <a:pt x="5707" y="3378"/>
                  </a:cubicBezTo>
                  <a:cubicBezTo>
                    <a:pt x="5695" y="3378"/>
                    <a:pt x="5681" y="3376"/>
                    <a:pt x="5668" y="3376"/>
                  </a:cubicBezTo>
                  <a:cubicBezTo>
                    <a:pt x="5662" y="3376"/>
                    <a:pt x="5657" y="3376"/>
                    <a:pt x="5652" y="3377"/>
                  </a:cubicBezTo>
                  <a:cubicBezTo>
                    <a:pt x="5570" y="3383"/>
                    <a:pt x="5488" y="3377"/>
                    <a:pt x="5400" y="3390"/>
                  </a:cubicBezTo>
                  <a:cubicBezTo>
                    <a:pt x="5319" y="3390"/>
                    <a:pt x="5230" y="3396"/>
                    <a:pt x="5149" y="3402"/>
                  </a:cubicBezTo>
                  <a:cubicBezTo>
                    <a:pt x="5092" y="3402"/>
                    <a:pt x="5035" y="3402"/>
                    <a:pt x="4979" y="3408"/>
                  </a:cubicBezTo>
                  <a:cubicBezTo>
                    <a:pt x="4935" y="3412"/>
                    <a:pt x="4891" y="3412"/>
                    <a:pt x="4847" y="3412"/>
                  </a:cubicBezTo>
                  <a:cubicBezTo>
                    <a:pt x="4802" y="3412"/>
                    <a:pt x="4758" y="3412"/>
                    <a:pt x="4714" y="3415"/>
                  </a:cubicBezTo>
                  <a:cubicBezTo>
                    <a:pt x="4696" y="3416"/>
                    <a:pt x="4677" y="3417"/>
                    <a:pt x="4659" y="3417"/>
                  </a:cubicBezTo>
                  <a:cubicBezTo>
                    <a:pt x="4610" y="3417"/>
                    <a:pt x="4562" y="3413"/>
                    <a:pt x="4515" y="3413"/>
                  </a:cubicBezTo>
                  <a:cubicBezTo>
                    <a:pt x="4497" y="3413"/>
                    <a:pt x="4480" y="3413"/>
                    <a:pt x="4463" y="3415"/>
                  </a:cubicBezTo>
                  <a:cubicBezTo>
                    <a:pt x="4381" y="3421"/>
                    <a:pt x="4312" y="3415"/>
                    <a:pt x="4236" y="3427"/>
                  </a:cubicBezTo>
                  <a:cubicBezTo>
                    <a:pt x="4230" y="3320"/>
                    <a:pt x="4236" y="3213"/>
                    <a:pt x="4236" y="3106"/>
                  </a:cubicBezTo>
                  <a:cubicBezTo>
                    <a:pt x="4230" y="3037"/>
                    <a:pt x="4236" y="2962"/>
                    <a:pt x="4236" y="2892"/>
                  </a:cubicBezTo>
                  <a:cubicBezTo>
                    <a:pt x="4236" y="2836"/>
                    <a:pt x="4236" y="2779"/>
                    <a:pt x="4242" y="2729"/>
                  </a:cubicBezTo>
                  <a:cubicBezTo>
                    <a:pt x="4247" y="2727"/>
                    <a:pt x="4252" y="2726"/>
                    <a:pt x="4257" y="2726"/>
                  </a:cubicBezTo>
                  <a:close/>
                  <a:moveTo>
                    <a:pt x="3546" y="2820"/>
                  </a:moveTo>
                  <a:cubicBezTo>
                    <a:pt x="3566" y="2820"/>
                    <a:pt x="3586" y="2837"/>
                    <a:pt x="3607" y="2842"/>
                  </a:cubicBezTo>
                  <a:cubicBezTo>
                    <a:pt x="3633" y="2853"/>
                    <a:pt x="3642" y="2876"/>
                    <a:pt x="3659" y="2876"/>
                  </a:cubicBezTo>
                  <a:cubicBezTo>
                    <a:pt x="3662" y="2876"/>
                    <a:pt x="3666" y="2875"/>
                    <a:pt x="3670" y="2873"/>
                  </a:cubicBezTo>
                  <a:cubicBezTo>
                    <a:pt x="3674" y="2872"/>
                    <a:pt x="3678" y="2872"/>
                    <a:pt x="3682" y="2872"/>
                  </a:cubicBezTo>
                  <a:cubicBezTo>
                    <a:pt x="3699" y="2872"/>
                    <a:pt x="3710" y="2883"/>
                    <a:pt x="3720" y="2899"/>
                  </a:cubicBezTo>
                  <a:lnTo>
                    <a:pt x="3720" y="3427"/>
                  </a:lnTo>
                  <a:cubicBezTo>
                    <a:pt x="3687" y="3431"/>
                    <a:pt x="3655" y="3435"/>
                    <a:pt x="3622" y="3435"/>
                  </a:cubicBezTo>
                  <a:cubicBezTo>
                    <a:pt x="3598" y="3435"/>
                    <a:pt x="3574" y="3433"/>
                    <a:pt x="3550" y="3427"/>
                  </a:cubicBezTo>
                  <a:cubicBezTo>
                    <a:pt x="3525" y="3427"/>
                    <a:pt x="3531" y="3402"/>
                    <a:pt x="3531" y="3383"/>
                  </a:cubicBezTo>
                  <a:lnTo>
                    <a:pt x="3531" y="2823"/>
                  </a:lnTo>
                  <a:cubicBezTo>
                    <a:pt x="3536" y="2821"/>
                    <a:pt x="3541" y="2820"/>
                    <a:pt x="3546" y="2820"/>
                  </a:cubicBezTo>
                  <a:close/>
                  <a:moveTo>
                    <a:pt x="3953" y="2779"/>
                  </a:moveTo>
                  <a:cubicBezTo>
                    <a:pt x="3978" y="2779"/>
                    <a:pt x="4009" y="2798"/>
                    <a:pt x="4003" y="2823"/>
                  </a:cubicBezTo>
                  <a:lnTo>
                    <a:pt x="4003" y="3427"/>
                  </a:lnTo>
                  <a:cubicBezTo>
                    <a:pt x="3972" y="3434"/>
                    <a:pt x="3947" y="3440"/>
                    <a:pt x="3915" y="3440"/>
                  </a:cubicBezTo>
                  <a:cubicBezTo>
                    <a:pt x="3902" y="3415"/>
                    <a:pt x="3902" y="3383"/>
                    <a:pt x="3902" y="3358"/>
                  </a:cubicBezTo>
                  <a:lnTo>
                    <a:pt x="3902" y="3037"/>
                  </a:lnTo>
                  <a:cubicBezTo>
                    <a:pt x="3902" y="2968"/>
                    <a:pt x="3909" y="2892"/>
                    <a:pt x="3902" y="2823"/>
                  </a:cubicBezTo>
                  <a:cubicBezTo>
                    <a:pt x="3915" y="2804"/>
                    <a:pt x="3934" y="2785"/>
                    <a:pt x="3953" y="2779"/>
                  </a:cubicBezTo>
                  <a:close/>
                  <a:moveTo>
                    <a:pt x="2430" y="4466"/>
                  </a:moveTo>
                  <a:cubicBezTo>
                    <a:pt x="2449" y="4478"/>
                    <a:pt x="2442" y="4504"/>
                    <a:pt x="2442" y="4522"/>
                  </a:cubicBezTo>
                  <a:cubicBezTo>
                    <a:pt x="2442" y="4648"/>
                    <a:pt x="2436" y="4774"/>
                    <a:pt x="2442" y="4900"/>
                  </a:cubicBezTo>
                  <a:cubicBezTo>
                    <a:pt x="2436" y="5045"/>
                    <a:pt x="2449" y="5196"/>
                    <a:pt x="2442" y="5341"/>
                  </a:cubicBezTo>
                  <a:cubicBezTo>
                    <a:pt x="2423" y="5441"/>
                    <a:pt x="2423" y="5542"/>
                    <a:pt x="2423" y="5643"/>
                  </a:cubicBezTo>
                  <a:cubicBezTo>
                    <a:pt x="2417" y="5706"/>
                    <a:pt x="2423" y="5775"/>
                    <a:pt x="2417" y="5844"/>
                  </a:cubicBezTo>
                  <a:cubicBezTo>
                    <a:pt x="2386" y="5844"/>
                    <a:pt x="2405" y="5813"/>
                    <a:pt x="2398" y="5794"/>
                  </a:cubicBezTo>
                  <a:cubicBezTo>
                    <a:pt x="2392" y="5699"/>
                    <a:pt x="2392" y="5611"/>
                    <a:pt x="2398" y="5523"/>
                  </a:cubicBezTo>
                  <a:cubicBezTo>
                    <a:pt x="2398" y="5435"/>
                    <a:pt x="2398" y="5347"/>
                    <a:pt x="2405" y="5265"/>
                  </a:cubicBezTo>
                  <a:lnTo>
                    <a:pt x="2405" y="5133"/>
                  </a:lnTo>
                  <a:cubicBezTo>
                    <a:pt x="2423" y="4906"/>
                    <a:pt x="2405" y="4686"/>
                    <a:pt x="2430" y="4466"/>
                  </a:cubicBezTo>
                  <a:close/>
                  <a:moveTo>
                    <a:pt x="2884" y="4389"/>
                  </a:moveTo>
                  <a:cubicBezTo>
                    <a:pt x="2909" y="4389"/>
                    <a:pt x="2935" y="4396"/>
                    <a:pt x="2958" y="4409"/>
                  </a:cubicBezTo>
                  <a:cubicBezTo>
                    <a:pt x="2958" y="4428"/>
                    <a:pt x="2958" y="4447"/>
                    <a:pt x="2958" y="4466"/>
                  </a:cubicBezTo>
                  <a:cubicBezTo>
                    <a:pt x="2958" y="4736"/>
                    <a:pt x="2946" y="5013"/>
                    <a:pt x="2946" y="5290"/>
                  </a:cubicBezTo>
                  <a:cubicBezTo>
                    <a:pt x="2927" y="5479"/>
                    <a:pt x="2946" y="5668"/>
                    <a:pt x="2921" y="5857"/>
                  </a:cubicBezTo>
                  <a:cubicBezTo>
                    <a:pt x="2870" y="5857"/>
                    <a:pt x="2820" y="5854"/>
                    <a:pt x="2770" y="5854"/>
                  </a:cubicBezTo>
                  <a:cubicBezTo>
                    <a:pt x="2744" y="5854"/>
                    <a:pt x="2719" y="5855"/>
                    <a:pt x="2694" y="5857"/>
                  </a:cubicBezTo>
                  <a:cubicBezTo>
                    <a:pt x="2688" y="5624"/>
                    <a:pt x="2694" y="5397"/>
                    <a:pt x="2700" y="5164"/>
                  </a:cubicBezTo>
                  <a:cubicBezTo>
                    <a:pt x="2700" y="5057"/>
                    <a:pt x="2700" y="4950"/>
                    <a:pt x="2707" y="4843"/>
                  </a:cubicBezTo>
                  <a:cubicBezTo>
                    <a:pt x="2700" y="4762"/>
                    <a:pt x="2700" y="4686"/>
                    <a:pt x="2707" y="4604"/>
                  </a:cubicBezTo>
                  <a:cubicBezTo>
                    <a:pt x="2700" y="4548"/>
                    <a:pt x="2707" y="4497"/>
                    <a:pt x="2719" y="4447"/>
                  </a:cubicBezTo>
                  <a:cubicBezTo>
                    <a:pt x="2751" y="4447"/>
                    <a:pt x="2788" y="4441"/>
                    <a:pt x="2820" y="4434"/>
                  </a:cubicBezTo>
                  <a:lnTo>
                    <a:pt x="2820" y="4403"/>
                  </a:lnTo>
                  <a:cubicBezTo>
                    <a:pt x="2840" y="4394"/>
                    <a:pt x="2862" y="4389"/>
                    <a:pt x="2884" y="4389"/>
                  </a:cubicBezTo>
                  <a:close/>
                  <a:moveTo>
                    <a:pt x="6017" y="4743"/>
                  </a:moveTo>
                  <a:cubicBezTo>
                    <a:pt x="6055" y="4743"/>
                    <a:pt x="6093" y="4755"/>
                    <a:pt x="6124" y="4780"/>
                  </a:cubicBezTo>
                  <a:cubicBezTo>
                    <a:pt x="6131" y="4789"/>
                    <a:pt x="6141" y="4792"/>
                    <a:pt x="6151" y="4792"/>
                  </a:cubicBezTo>
                  <a:cubicBezTo>
                    <a:pt x="6166" y="4792"/>
                    <a:pt x="6183" y="4787"/>
                    <a:pt x="6198" y="4787"/>
                  </a:cubicBezTo>
                  <a:cubicBezTo>
                    <a:pt x="6210" y="4787"/>
                    <a:pt x="6221" y="4790"/>
                    <a:pt x="6225" y="4806"/>
                  </a:cubicBezTo>
                  <a:lnTo>
                    <a:pt x="6225" y="5265"/>
                  </a:lnTo>
                  <a:cubicBezTo>
                    <a:pt x="6231" y="5448"/>
                    <a:pt x="6219" y="5624"/>
                    <a:pt x="6225" y="5806"/>
                  </a:cubicBezTo>
                  <a:lnTo>
                    <a:pt x="6219" y="5806"/>
                  </a:lnTo>
                  <a:cubicBezTo>
                    <a:pt x="6219" y="5832"/>
                    <a:pt x="6231" y="5876"/>
                    <a:pt x="6193" y="5888"/>
                  </a:cubicBezTo>
                  <a:cubicBezTo>
                    <a:pt x="6184" y="5891"/>
                    <a:pt x="6173" y="5892"/>
                    <a:pt x="6162" y="5892"/>
                  </a:cubicBezTo>
                  <a:cubicBezTo>
                    <a:pt x="6128" y="5892"/>
                    <a:pt x="6088" y="5882"/>
                    <a:pt x="6055" y="5882"/>
                  </a:cubicBezTo>
                  <a:cubicBezTo>
                    <a:pt x="6044" y="5882"/>
                    <a:pt x="6030" y="5889"/>
                    <a:pt x="6020" y="5889"/>
                  </a:cubicBezTo>
                  <a:cubicBezTo>
                    <a:pt x="6013" y="5889"/>
                    <a:pt x="6007" y="5886"/>
                    <a:pt x="6005" y="5876"/>
                  </a:cubicBezTo>
                  <a:lnTo>
                    <a:pt x="6005" y="5177"/>
                  </a:lnTo>
                  <a:cubicBezTo>
                    <a:pt x="6005" y="5095"/>
                    <a:pt x="6005" y="5020"/>
                    <a:pt x="6011" y="4944"/>
                  </a:cubicBezTo>
                  <a:cubicBezTo>
                    <a:pt x="6017" y="4875"/>
                    <a:pt x="6011" y="4812"/>
                    <a:pt x="6017" y="4743"/>
                  </a:cubicBezTo>
                  <a:close/>
                  <a:moveTo>
                    <a:pt x="3962" y="5419"/>
                  </a:moveTo>
                  <a:cubicBezTo>
                    <a:pt x="3967" y="5419"/>
                    <a:pt x="3972" y="5420"/>
                    <a:pt x="3978" y="5422"/>
                  </a:cubicBezTo>
                  <a:cubicBezTo>
                    <a:pt x="3978" y="5561"/>
                    <a:pt x="3978" y="5699"/>
                    <a:pt x="3978" y="5838"/>
                  </a:cubicBezTo>
                  <a:cubicBezTo>
                    <a:pt x="3965" y="5951"/>
                    <a:pt x="3972" y="6058"/>
                    <a:pt x="3965" y="6171"/>
                  </a:cubicBezTo>
                  <a:lnTo>
                    <a:pt x="3707" y="6171"/>
                  </a:lnTo>
                  <a:cubicBezTo>
                    <a:pt x="3707" y="6014"/>
                    <a:pt x="3701" y="5857"/>
                    <a:pt x="3714" y="5699"/>
                  </a:cubicBezTo>
                  <a:cubicBezTo>
                    <a:pt x="3720" y="5668"/>
                    <a:pt x="3701" y="5618"/>
                    <a:pt x="3739" y="5592"/>
                  </a:cubicBezTo>
                  <a:cubicBezTo>
                    <a:pt x="3789" y="5542"/>
                    <a:pt x="3846" y="5498"/>
                    <a:pt x="3902" y="5454"/>
                  </a:cubicBezTo>
                  <a:cubicBezTo>
                    <a:pt x="3923" y="5439"/>
                    <a:pt x="3939" y="5419"/>
                    <a:pt x="3962" y="5419"/>
                  </a:cubicBezTo>
                  <a:close/>
                  <a:moveTo>
                    <a:pt x="4573" y="5224"/>
                  </a:moveTo>
                  <a:cubicBezTo>
                    <a:pt x="4606" y="5224"/>
                    <a:pt x="4639" y="5227"/>
                    <a:pt x="4670" y="5234"/>
                  </a:cubicBezTo>
                  <a:cubicBezTo>
                    <a:pt x="4721" y="5246"/>
                    <a:pt x="4765" y="5265"/>
                    <a:pt x="4809" y="5271"/>
                  </a:cubicBezTo>
                  <a:cubicBezTo>
                    <a:pt x="4865" y="5297"/>
                    <a:pt x="4916" y="5328"/>
                    <a:pt x="4966" y="5353"/>
                  </a:cubicBezTo>
                  <a:cubicBezTo>
                    <a:pt x="4998" y="5372"/>
                    <a:pt x="5023" y="5385"/>
                    <a:pt x="5054" y="5397"/>
                  </a:cubicBezTo>
                  <a:cubicBezTo>
                    <a:pt x="5098" y="5454"/>
                    <a:pt x="5167" y="5485"/>
                    <a:pt x="5218" y="5536"/>
                  </a:cubicBezTo>
                  <a:cubicBezTo>
                    <a:pt x="5306" y="5624"/>
                    <a:pt x="5388" y="5718"/>
                    <a:pt x="5457" y="5825"/>
                  </a:cubicBezTo>
                  <a:cubicBezTo>
                    <a:pt x="5476" y="5869"/>
                    <a:pt x="5520" y="5901"/>
                    <a:pt x="5514" y="5957"/>
                  </a:cubicBezTo>
                  <a:cubicBezTo>
                    <a:pt x="5514" y="6033"/>
                    <a:pt x="5514" y="6102"/>
                    <a:pt x="5501" y="6171"/>
                  </a:cubicBezTo>
                  <a:lnTo>
                    <a:pt x="5501" y="6178"/>
                  </a:lnTo>
                  <a:lnTo>
                    <a:pt x="4878" y="6178"/>
                  </a:lnTo>
                  <a:cubicBezTo>
                    <a:pt x="4878" y="6152"/>
                    <a:pt x="4891" y="6127"/>
                    <a:pt x="4903" y="6108"/>
                  </a:cubicBezTo>
                  <a:cubicBezTo>
                    <a:pt x="4903" y="6071"/>
                    <a:pt x="4897" y="6039"/>
                    <a:pt x="4878" y="6008"/>
                  </a:cubicBezTo>
                  <a:cubicBezTo>
                    <a:pt x="4865" y="5995"/>
                    <a:pt x="4850" y="5992"/>
                    <a:pt x="4833" y="5992"/>
                  </a:cubicBezTo>
                  <a:cubicBezTo>
                    <a:pt x="4817" y="5992"/>
                    <a:pt x="4799" y="5995"/>
                    <a:pt x="4784" y="5995"/>
                  </a:cubicBezTo>
                  <a:cubicBezTo>
                    <a:pt x="4780" y="5995"/>
                    <a:pt x="4777" y="5995"/>
                    <a:pt x="4774" y="5995"/>
                  </a:cubicBezTo>
                  <a:cubicBezTo>
                    <a:pt x="4722" y="5995"/>
                    <a:pt x="4684" y="6042"/>
                    <a:pt x="4695" y="6090"/>
                  </a:cubicBezTo>
                  <a:cubicBezTo>
                    <a:pt x="4702" y="6127"/>
                    <a:pt x="4740" y="6140"/>
                    <a:pt x="4746" y="6178"/>
                  </a:cubicBezTo>
                  <a:lnTo>
                    <a:pt x="4425" y="6178"/>
                  </a:lnTo>
                  <a:cubicBezTo>
                    <a:pt x="4412" y="6102"/>
                    <a:pt x="4412" y="6027"/>
                    <a:pt x="4412" y="5951"/>
                  </a:cubicBezTo>
                  <a:cubicBezTo>
                    <a:pt x="4425" y="5718"/>
                    <a:pt x="4419" y="5492"/>
                    <a:pt x="4425" y="5259"/>
                  </a:cubicBezTo>
                  <a:cubicBezTo>
                    <a:pt x="4437" y="5240"/>
                    <a:pt x="4456" y="5234"/>
                    <a:pt x="4475" y="5234"/>
                  </a:cubicBezTo>
                  <a:cubicBezTo>
                    <a:pt x="4507" y="5227"/>
                    <a:pt x="4540" y="5224"/>
                    <a:pt x="4573" y="5224"/>
                  </a:cubicBezTo>
                  <a:close/>
                  <a:moveTo>
                    <a:pt x="6985" y="4761"/>
                  </a:moveTo>
                  <a:cubicBezTo>
                    <a:pt x="6990" y="4761"/>
                    <a:pt x="6994" y="4761"/>
                    <a:pt x="6999" y="4762"/>
                  </a:cubicBezTo>
                  <a:cubicBezTo>
                    <a:pt x="6999" y="4869"/>
                    <a:pt x="6993" y="4969"/>
                    <a:pt x="6993" y="5070"/>
                  </a:cubicBezTo>
                  <a:lnTo>
                    <a:pt x="6986" y="5070"/>
                  </a:lnTo>
                  <a:cubicBezTo>
                    <a:pt x="6986" y="5265"/>
                    <a:pt x="6986" y="5466"/>
                    <a:pt x="6980" y="5655"/>
                  </a:cubicBezTo>
                  <a:lnTo>
                    <a:pt x="6980" y="6178"/>
                  </a:lnTo>
                  <a:cubicBezTo>
                    <a:pt x="6958" y="6181"/>
                    <a:pt x="6936" y="6182"/>
                    <a:pt x="6914" y="6182"/>
                  </a:cubicBezTo>
                  <a:cubicBezTo>
                    <a:pt x="6892" y="6182"/>
                    <a:pt x="6870" y="6181"/>
                    <a:pt x="6848" y="6178"/>
                  </a:cubicBezTo>
                  <a:cubicBezTo>
                    <a:pt x="6842" y="6102"/>
                    <a:pt x="6842" y="6027"/>
                    <a:pt x="6848" y="5951"/>
                  </a:cubicBezTo>
                  <a:cubicBezTo>
                    <a:pt x="6854" y="5743"/>
                    <a:pt x="6848" y="5536"/>
                    <a:pt x="6854" y="5334"/>
                  </a:cubicBezTo>
                  <a:cubicBezTo>
                    <a:pt x="6854" y="5265"/>
                    <a:pt x="6854" y="5196"/>
                    <a:pt x="6861" y="5127"/>
                  </a:cubicBezTo>
                  <a:lnTo>
                    <a:pt x="6861" y="4780"/>
                  </a:lnTo>
                  <a:cubicBezTo>
                    <a:pt x="6865" y="4781"/>
                    <a:pt x="6870" y="4781"/>
                    <a:pt x="6874" y="4781"/>
                  </a:cubicBezTo>
                  <a:cubicBezTo>
                    <a:pt x="6913" y="4781"/>
                    <a:pt x="6946" y="4761"/>
                    <a:pt x="6985" y="4761"/>
                  </a:cubicBezTo>
                  <a:close/>
                  <a:moveTo>
                    <a:pt x="5956" y="7897"/>
                  </a:moveTo>
                  <a:cubicBezTo>
                    <a:pt x="5955" y="7899"/>
                    <a:pt x="5954" y="7901"/>
                    <a:pt x="5954" y="7902"/>
                  </a:cubicBezTo>
                  <a:cubicBezTo>
                    <a:pt x="5955" y="7901"/>
                    <a:pt x="5955" y="7899"/>
                    <a:pt x="5956" y="7897"/>
                  </a:cubicBezTo>
                  <a:close/>
                  <a:moveTo>
                    <a:pt x="6445" y="7990"/>
                  </a:moveTo>
                  <a:lnTo>
                    <a:pt x="6426" y="8015"/>
                  </a:lnTo>
                  <a:lnTo>
                    <a:pt x="6464" y="8015"/>
                  </a:lnTo>
                  <a:cubicBezTo>
                    <a:pt x="6464" y="8009"/>
                    <a:pt x="6464" y="7997"/>
                    <a:pt x="6458" y="7990"/>
                  </a:cubicBezTo>
                  <a:close/>
                  <a:moveTo>
                    <a:pt x="5016" y="0"/>
                  </a:moveTo>
                  <a:cubicBezTo>
                    <a:pt x="4999" y="0"/>
                    <a:pt x="4982" y="4"/>
                    <a:pt x="4966" y="4"/>
                  </a:cubicBezTo>
                  <a:cubicBezTo>
                    <a:pt x="4960" y="41"/>
                    <a:pt x="4972" y="73"/>
                    <a:pt x="4966" y="110"/>
                  </a:cubicBezTo>
                  <a:cubicBezTo>
                    <a:pt x="4954" y="129"/>
                    <a:pt x="4941" y="155"/>
                    <a:pt x="4935" y="180"/>
                  </a:cubicBezTo>
                  <a:cubicBezTo>
                    <a:pt x="4928" y="211"/>
                    <a:pt x="4891" y="224"/>
                    <a:pt x="4897" y="255"/>
                  </a:cubicBezTo>
                  <a:cubicBezTo>
                    <a:pt x="4897" y="287"/>
                    <a:pt x="4922" y="299"/>
                    <a:pt x="4935" y="324"/>
                  </a:cubicBezTo>
                  <a:cubicBezTo>
                    <a:pt x="4916" y="343"/>
                    <a:pt x="4897" y="362"/>
                    <a:pt x="4878" y="381"/>
                  </a:cubicBezTo>
                  <a:cubicBezTo>
                    <a:pt x="4872" y="406"/>
                    <a:pt x="4878" y="438"/>
                    <a:pt x="4897" y="457"/>
                  </a:cubicBezTo>
                  <a:cubicBezTo>
                    <a:pt x="4909" y="469"/>
                    <a:pt x="4928" y="488"/>
                    <a:pt x="4903" y="494"/>
                  </a:cubicBezTo>
                  <a:cubicBezTo>
                    <a:pt x="4828" y="526"/>
                    <a:pt x="4752" y="551"/>
                    <a:pt x="4677" y="576"/>
                  </a:cubicBezTo>
                  <a:cubicBezTo>
                    <a:pt x="4588" y="595"/>
                    <a:pt x="4507" y="627"/>
                    <a:pt x="4425" y="664"/>
                  </a:cubicBezTo>
                  <a:cubicBezTo>
                    <a:pt x="4330" y="696"/>
                    <a:pt x="4236" y="734"/>
                    <a:pt x="4148" y="765"/>
                  </a:cubicBezTo>
                  <a:cubicBezTo>
                    <a:pt x="4028" y="815"/>
                    <a:pt x="3909" y="853"/>
                    <a:pt x="3795" y="891"/>
                  </a:cubicBezTo>
                  <a:cubicBezTo>
                    <a:pt x="3707" y="922"/>
                    <a:pt x="3619" y="954"/>
                    <a:pt x="3531" y="985"/>
                  </a:cubicBezTo>
                  <a:cubicBezTo>
                    <a:pt x="3487" y="1004"/>
                    <a:pt x="3443" y="1017"/>
                    <a:pt x="3405" y="1036"/>
                  </a:cubicBezTo>
                  <a:cubicBezTo>
                    <a:pt x="3135" y="1105"/>
                    <a:pt x="2870" y="1193"/>
                    <a:pt x="2593" y="1212"/>
                  </a:cubicBezTo>
                  <a:cubicBezTo>
                    <a:pt x="2474" y="1221"/>
                    <a:pt x="2357" y="1227"/>
                    <a:pt x="2239" y="1227"/>
                  </a:cubicBezTo>
                  <a:cubicBezTo>
                    <a:pt x="2196" y="1227"/>
                    <a:pt x="2153" y="1226"/>
                    <a:pt x="2109" y="1224"/>
                  </a:cubicBezTo>
                  <a:cubicBezTo>
                    <a:pt x="2090" y="1224"/>
                    <a:pt x="2065" y="1218"/>
                    <a:pt x="2052" y="1206"/>
                  </a:cubicBezTo>
                  <a:cubicBezTo>
                    <a:pt x="2044" y="1206"/>
                    <a:pt x="2035" y="1208"/>
                    <a:pt x="2027" y="1208"/>
                  </a:cubicBezTo>
                  <a:cubicBezTo>
                    <a:pt x="2023" y="1208"/>
                    <a:pt x="2019" y="1208"/>
                    <a:pt x="2014" y="1206"/>
                  </a:cubicBezTo>
                  <a:cubicBezTo>
                    <a:pt x="1977" y="1174"/>
                    <a:pt x="1977" y="1124"/>
                    <a:pt x="2008" y="1092"/>
                  </a:cubicBezTo>
                  <a:lnTo>
                    <a:pt x="2058" y="1092"/>
                  </a:lnTo>
                  <a:cubicBezTo>
                    <a:pt x="2058" y="1073"/>
                    <a:pt x="2052" y="1055"/>
                    <a:pt x="2033" y="1048"/>
                  </a:cubicBezTo>
                  <a:cubicBezTo>
                    <a:pt x="2002" y="1048"/>
                    <a:pt x="1977" y="1042"/>
                    <a:pt x="1951" y="1029"/>
                  </a:cubicBezTo>
                  <a:lnTo>
                    <a:pt x="1951" y="1029"/>
                  </a:lnTo>
                  <a:cubicBezTo>
                    <a:pt x="1951" y="1036"/>
                    <a:pt x="1958" y="1055"/>
                    <a:pt x="1958" y="1061"/>
                  </a:cubicBezTo>
                  <a:cubicBezTo>
                    <a:pt x="1926" y="1111"/>
                    <a:pt x="1914" y="1168"/>
                    <a:pt x="1926" y="1218"/>
                  </a:cubicBezTo>
                  <a:cubicBezTo>
                    <a:pt x="1945" y="1256"/>
                    <a:pt x="1983" y="1281"/>
                    <a:pt x="1989" y="1319"/>
                  </a:cubicBezTo>
                  <a:lnTo>
                    <a:pt x="2027" y="1338"/>
                  </a:lnTo>
                  <a:lnTo>
                    <a:pt x="2027" y="1357"/>
                  </a:lnTo>
                  <a:cubicBezTo>
                    <a:pt x="1951" y="1331"/>
                    <a:pt x="1876" y="1319"/>
                    <a:pt x="1800" y="1300"/>
                  </a:cubicBezTo>
                  <a:cubicBezTo>
                    <a:pt x="1725" y="1287"/>
                    <a:pt x="1674" y="1256"/>
                    <a:pt x="1612" y="1243"/>
                  </a:cubicBezTo>
                  <a:cubicBezTo>
                    <a:pt x="1542" y="1224"/>
                    <a:pt x="1479" y="1199"/>
                    <a:pt x="1410" y="1174"/>
                  </a:cubicBezTo>
                  <a:cubicBezTo>
                    <a:pt x="1228" y="1124"/>
                    <a:pt x="1051" y="1061"/>
                    <a:pt x="869" y="985"/>
                  </a:cubicBezTo>
                  <a:cubicBezTo>
                    <a:pt x="812" y="954"/>
                    <a:pt x="762" y="910"/>
                    <a:pt x="711" y="859"/>
                  </a:cubicBezTo>
                  <a:cubicBezTo>
                    <a:pt x="703" y="846"/>
                    <a:pt x="685" y="830"/>
                    <a:pt x="666" y="830"/>
                  </a:cubicBezTo>
                  <a:cubicBezTo>
                    <a:pt x="658" y="830"/>
                    <a:pt x="650" y="833"/>
                    <a:pt x="642" y="841"/>
                  </a:cubicBezTo>
                  <a:cubicBezTo>
                    <a:pt x="630" y="859"/>
                    <a:pt x="655" y="872"/>
                    <a:pt x="661" y="885"/>
                  </a:cubicBezTo>
                  <a:cubicBezTo>
                    <a:pt x="661" y="891"/>
                    <a:pt x="661" y="897"/>
                    <a:pt x="661" y="904"/>
                  </a:cubicBezTo>
                  <a:lnTo>
                    <a:pt x="630" y="935"/>
                  </a:lnTo>
                  <a:cubicBezTo>
                    <a:pt x="649" y="979"/>
                    <a:pt x="642" y="1029"/>
                    <a:pt x="611" y="1061"/>
                  </a:cubicBezTo>
                  <a:lnTo>
                    <a:pt x="611" y="1099"/>
                  </a:lnTo>
                  <a:lnTo>
                    <a:pt x="655" y="1130"/>
                  </a:lnTo>
                  <a:cubicBezTo>
                    <a:pt x="667" y="1168"/>
                    <a:pt x="693" y="1199"/>
                    <a:pt x="705" y="1237"/>
                  </a:cubicBezTo>
                  <a:cubicBezTo>
                    <a:pt x="730" y="1250"/>
                    <a:pt x="756" y="1256"/>
                    <a:pt x="781" y="1256"/>
                  </a:cubicBezTo>
                  <a:cubicBezTo>
                    <a:pt x="793" y="1287"/>
                    <a:pt x="812" y="1313"/>
                    <a:pt x="831" y="1338"/>
                  </a:cubicBezTo>
                  <a:cubicBezTo>
                    <a:pt x="856" y="1344"/>
                    <a:pt x="875" y="1350"/>
                    <a:pt x="894" y="1357"/>
                  </a:cubicBezTo>
                  <a:cubicBezTo>
                    <a:pt x="907" y="1382"/>
                    <a:pt x="925" y="1413"/>
                    <a:pt x="932" y="1438"/>
                  </a:cubicBezTo>
                  <a:cubicBezTo>
                    <a:pt x="957" y="1445"/>
                    <a:pt x="976" y="1451"/>
                    <a:pt x="995" y="1451"/>
                  </a:cubicBezTo>
                  <a:cubicBezTo>
                    <a:pt x="1014" y="1483"/>
                    <a:pt x="1032" y="1508"/>
                    <a:pt x="1051" y="1539"/>
                  </a:cubicBezTo>
                  <a:cubicBezTo>
                    <a:pt x="1070" y="1539"/>
                    <a:pt x="1089" y="1545"/>
                    <a:pt x="1108" y="1552"/>
                  </a:cubicBezTo>
                  <a:cubicBezTo>
                    <a:pt x="1127" y="1571"/>
                    <a:pt x="1133" y="1602"/>
                    <a:pt x="1152" y="1627"/>
                  </a:cubicBezTo>
                  <a:cubicBezTo>
                    <a:pt x="1171" y="1634"/>
                    <a:pt x="1190" y="1634"/>
                    <a:pt x="1209" y="1640"/>
                  </a:cubicBezTo>
                  <a:cubicBezTo>
                    <a:pt x="1221" y="1665"/>
                    <a:pt x="1234" y="1690"/>
                    <a:pt x="1246" y="1709"/>
                  </a:cubicBezTo>
                  <a:cubicBezTo>
                    <a:pt x="1259" y="1734"/>
                    <a:pt x="1291" y="1734"/>
                    <a:pt x="1316" y="1741"/>
                  </a:cubicBezTo>
                  <a:cubicBezTo>
                    <a:pt x="1322" y="1766"/>
                    <a:pt x="1335" y="1797"/>
                    <a:pt x="1360" y="1816"/>
                  </a:cubicBezTo>
                  <a:cubicBezTo>
                    <a:pt x="1379" y="1829"/>
                    <a:pt x="1398" y="1835"/>
                    <a:pt x="1416" y="1841"/>
                  </a:cubicBezTo>
                  <a:cubicBezTo>
                    <a:pt x="1423" y="1866"/>
                    <a:pt x="1442" y="1892"/>
                    <a:pt x="1460" y="1911"/>
                  </a:cubicBezTo>
                  <a:cubicBezTo>
                    <a:pt x="1479" y="1917"/>
                    <a:pt x="1492" y="1923"/>
                    <a:pt x="1511" y="1929"/>
                  </a:cubicBezTo>
                  <a:cubicBezTo>
                    <a:pt x="1511" y="1967"/>
                    <a:pt x="1542" y="2005"/>
                    <a:pt x="1580" y="2005"/>
                  </a:cubicBezTo>
                  <a:cubicBezTo>
                    <a:pt x="1599" y="2043"/>
                    <a:pt x="1643" y="2055"/>
                    <a:pt x="1656" y="2099"/>
                  </a:cubicBezTo>
                  <a:cubicBezTo>
                    <a:pt x="1674" y="2106"/>
                    <a:pt x="1706" y="2106"/>
                    <a:pt x="1725" y="2112"/>
                  </a:cubicBezTo>
                  <a:cubicBezTo>
                    <a:pt x="1750" y="2143"/>
                    <a:pt x="1769" y="2175"/>
                    <a:pt x="1781" y="2213"/>
                  </a:cubicBezTo>
                  <a:cubicBezTo>
                    <a:pt x="1819" y="2213"/>
                    <a:pt x="1838" y="2238"/>
                    <a:pt x="1851" y="2269"/>
                  </a:cubicBezTo>
                  <a:lnTo>
                    <a:pt x="1901" y="2269"/>
                  </a:lnTo>
                  <a:cubicBezTo>
                    <a:pt x="1907" y="2282"/>
                    <a:pt x="1914" y="2301"/>
                    <a:pt x="1920" y="2313"/>
                  </a:cubicBezTo>
                  <a:cubicBezTo>
                    <a:pt x="1970" y="2320"/>
                    <a:pt x="2014" y="2357"/>
                    <a:pt x="2077" y="2357"/>
                  </a:cubicBezTo>
                  <a:cubicBezTo>
                    <a:pt x="2077" y="2364"/>
                    <a:pt x="2090" y="2376"/>
                    <a:pt x="2090" y="2383"/>
                  </a:cubicBezTo>
                  <a:cubicBezTo>
                    <a:pt x="2093" y="2382"/>
                    <a:pt x="2097" y="2382"/>
                    <a:pt x="2100" y="2382"/>
                  </a:cubicBezTo>
                  <a:cubicBezTo>
                    <a:pt x="2126" y="2382"/>
                    <a:pt x="2147" y="2398"/>
                    <a:pt x="2169" y="2398"/>
                  </a:cubicBezTo>
                  <a:cubicBezTo>
                    <a:pt x="2174" y="2398"/>
                    <a:pt x="2179" y="2397"/>
                    <a:pt x="2184" y="2395"/>
                  </a:cubicBezTo>
                  <a:lnTo>
                    <a:pt x="2209" y="2427"/>
                  </a:lnTo>
                  <a:lnTo>
                    <a:pt x="2235" y="2414"/>
                  </a:lnTo>
                  <a:lnTo>
                    <a:pt x="2260" y="2439"/>
                  </a:lnTo>
                  <a:cubicBezTo>
                    <a:pt x="2285" y="2439"/>
                    <a:pt x="2310" y="2445"/>
                    <a:pt x="2323" y="2464"/>
                  </a:cubicBezTo>
                  <a:cubicBezTo>
                    <a:pt x="2328" y="2463"/>
                    <a:pt x="2332" y="2462"/>
                    <a:pt x="2337" y="2462"/>
                  </a:cubicBezTo>
                  <a:cubicBezTo>
                    <a:pt x="2349" y="2462"/>
                    <a:pt x="2359" y="2468"/>
                    <a:pt x="2373" y="2477"/>
                  </a:cubicBezTo>
                  <a:cubicBezTo>
                    <a:pt x="2377" y="2476"/>
                    <a:pt x="2380" y="2475"/>
                    <a:pt x="2383" y="2475"/>
                  </a:cubicBezTo>
                  <a:cubicBezTo>
                    <a:pt x="2399" y="2475"/>
                    <a:pt x="2413" y="2486"/>
                    <a:pt x="2423" y="2496"/>
                  </a:cubicBezTo>
                  <a:cubicBezTo>
                    <a:pt x="2449" y="2496"/>
                    <a:pt x="2467" y="2502"/>
                    <a:pt x="2480" y="2521"/>
                  </a:cubicBezTo>
                  <a:cubicBezTo>
                    <a:pt x="2485" y="2519"/>
                    <a:pt x="2489" y="2519"/>
                    <a:pt x="2494" y="2519"/>
                  </a:cubicBezTo>
                  <a:cubicBezTo>
                    <a:pt x="2508" y="2519"/>
                    <a:pt x="2521" y="2526"/>
                    <a:pt x="2530" y="2540"/>
                  </a:cubicBezTo>
                  <a:cubicBezTo>
                    <a:pt x="2587" y="2559"/>
                    <a:pt x="2644" y="2578"/>
                    <a:pt x="2694" y="2603"/>
                  </a:cubicBezTo>
                  <a:lnTo>
                    <a:pt x="2707" y="2622"/>
                  </a:lnTo>
                  <a:cubicBezTo>
                    <a:pt x="2713" y="2704"/>
                    <a:pt x="2694" y="2785"/>
                    <a:pt x="2700" y="2867"/>
                  </a:cubicBezTo>
                  <a:cubicBezTo>
                    <a:pt x="2700" y="2999"/>
                    <a:pt x="2700" y="3131"/>
                    <a:pt x="2694" y="3264"/>
                  </a:cubicBezTo>
                  <a:cubicBezTo>
                    <a:pt x="2700" y="3314"/>
                    <a:pt x="2694" y="3371"/>
                    <a:pt x="2688" y="3421"/>
                  </a:cubicBezTo>
                  <a:cubicBezTo>
                    <a:pt x="2644" y="3427"/>
                    <a:pt x="2593" y="3434"/>
                    <a:pt x="2549" y="3452"/>
                  </a:cubicBezTo>
                  <a:cubicBezTo>
                    <a:pt x="2474" y="3490"/>
                    <a:pt x="2386" y="3471"/>
                    <a:pt x="2304" y="3490"/>
                  </a:cubicBezTo>
                  <a:cubicBezTo>
                    <a:pt x="2228" y="3497"/>
                    <a:pt x="2146" y="3522"/>
                    <a:pt x="2065" y="3522"/>
                  </a:cubicBezTo>
                  <a:cubicBezTo>
                    <a:pt x="1970" y="3541"/>
                    <a:pt x="1870" y="3547"/>
                    <a:pt x="1775" y="3572"/>
                  </a:cubicBezTo>
                  <a:cubicBezTo>
                    <a:pt x="1766" y="3581"/>
                    <a:pt x="1755" y="3584"/>
                    <a:pt x="1743" y="3584"/>
                  </a:cubicBezTo>
                  <a:cubicBezTo>
                    <a:pt x="1730" y="3584"/>
                    <a:pt x="1716" y="3581"/>
                    <a:pt x="1703" y="3581"/>
                  </a:cubicBezTo>
                  <a:cubicBezTo>
                    <a:pt x="1695" y="3581"/>
                    <a:pt x="1688" y="3582"/>
                    <a:pt x="1681" y="3585"/>
                  </a:cubicBezTo>
                  <a:cubicBezTo>
                    <a:pt x="1630" y="3591"/>
                    <a:pt x="1580" y="3597"/>
                    <a:pt x="1523" y="3604"/>
                  </a:cubicBezTo>
                  <a:cubicBezTo>
                    <a:pt x="1435" y="3604"/>
                    <a:pt x="1347" y="3604"/>
                    <a:pt x="1259" y="3591"/>
                  </a:cubicBezTo>
                  <a:cubicBezTo>
                    <a:pt x="1108" y="3572"/>
                    <a:pt x="944" y="3578"/>
                    <a:pt x="800" y="3534"/>
                  </a:cubicBezTo>
                  <a:cubicBezTo>
                    <a:pt x="737" y="3522"/>
                    <a:pt x="667" y="3515"/>
                    <a:pt x="598" y="3503"/>
                  </a:cubicBezTo>
                  <a:lnTo>
                    <a:pt x="560" y="3515"/>
                  </a:lnTo>
                  <a:cubicBezTo>
                    <a:pt x="554" y="3503"/>
                    <a:pt x="535" y="3490"/>
                    <a:pt x="516" y="3490"/>
                  </a:cubicBezTo>
                  <a:cubicBezTo>
                    <a:pt x="403" y="3471"/>
                    <a:pt x="290" y="3446"/>
                    <a:pt x="183" y="3415"/>
                  </a:cubicBezTo>
                  <a:cubicBezTo>
                    <a:pt x="145" y="3402"/>
                    <a:pt x="114" y="3383"/>
                    <a:pt x="82" y="3371"/>
                  </a:cubicBezTo>
                  <a:cubicBezTo>
                    <a:pt x="74" y="3366"/>
                    <a:pt x="66" y="3364"/>
                    <a:pt x="59" y="3364"/>
                  </a:cubicBezTo>
                  <a:cubicBezTo>
                    <a:pt x="40" y="3364"/>
                    <a:pt x="23" y="3379"/>
                    <a:pt x="0" y="3383"/>
                  </a:cubicBezTo>
                  <a:cubicBezTo>
                    <a:pt x="13" y="3396"/>
                    <a:pt x="19" y="3408"/>
                    <a:pt x="25" y="3421"/>
                  </a:cubicBezTo>
                  <a:cubicBezTo>
                    <a:pt x="25" y="3465"/>
                    <a:pt x="38" y="3503"/>
                    <a:pt x="63" y="3534"/>
                  </a:cubicBezTo>
                  <a:cubicBezTo>
                    <a:pt x="63" y="3578"/>
                    <a:pt x="101" y="3597"/>
                    <a:pt x="107" y="3635"/>
                  </a:cubicBezTo>
                  <a:cubicBezTo>
                    <a:pt x="120" y="3673"/>
                    <a:pt x="145" y="3704"/>
                    <a:pt x="177" y="3729"/>
                  </a:cubicBezTo>
                  <a:cubicBezTo>
                    <a:pt x="202" y="3723"/>
                    <a:pt x="221" y="3723"/>
                    <a:pt x="246" y="3723"/>
                  </a:cubicBezTo>
                  <a:cubicBezTo>
                    <a:pt x="265" y="3742"/>
                    <a:pt x="277" y="3767"/>
                    <a:pt x="296" y="3780"/>
                  </a:cubicBezTo>
                  <a:cubicBezTo>
                    <a:pt x="309" y="3783"/>
                    <a:pt x="321" y="3784"/>
                    <a:pt x="333" y="3784"/>
                  </a:cubicBezTo>
                  <a:cubicBezTo>
                    <a:pt x="345" y="3784"/>
                    <a:pt x="356" y="3783"/>
                    <a:pt x="365" y="3780"/>
                  </a:cubicBezTo>
                  <a:cubicBezTo>
                    <a:pt x="391" y="3799"/>
                    <a:pt x="403" y="3824"/>
                    <a:pt x="422" y="3843"/>
                  </a:cubicBezTo>
                  <a:cubicBezTo>
                    <a:pt x="439" y="3843"/>
                    <a:pt x="456" y="3837"/>
                    <a:pt x="474" y="3837"/>
                  </a:cubicBezTo>
                  <a:cubicBezTo>
                    <a:pt x="484" y="3837"/>
                    <a:pt x="493" y="3838"/>
                    <a:pt x="504" y="3843"/>
                  </a:cubicBezTo>
                  <a:cubicBezTo>
                    <a:pt x="516" y="3862"/>
                    <a:pt x="535" y="3887"/>
                    <a:pt x="554" y="3906"/>
                  </a:cubicBezTo>
                  <a:cubicBezTo>
                    <a:pt x="573" y="3899"/>
                    <a:pt x="598" y="3899"/>
                    <a:pt x="623" y="3899"/>
                  </a:cubicBezTo>
                  <a:cubicBezTo>
                    <a:pt x="636" y="3918"/>
                    <a:pt x="655" y="3937"/>
                    <a:pt x="674" y="3956"/>
                  </a:cubicBezTo>
                  <a:lnTo>
                    <a:pt x="737" y="3956"/>
                  </a:lnTo>
                  <a:cubicBezTo>
                    <a:pt x="749" y="3975"/>
                    <a:pt x="768" y="4000"/>
                    <a:pt x="787" y="4019"/>
                  </a:cubicBezTo>
                  <a:lnTo>
                    <a:pt x="850" y="4019"/>
                  </a:lnTo>
                  <a:cubicBezTo>
                    <a:pt x="869" y="4038"/>
                    <a:pt x="881" y="4063"/>
                    <a:pt x="907" y="4082"/>
                  </a:cubicBezTo>
                  <a:cubicBezTo>
                    <a:pt x="919" y="4082"/>
                    <a:pt x="938" y="4076"/>
                    <a:pt x="951" y="4069"/>
                  </a:cubicBezTo>
                  <a:cubicBezTo>
                    <a:pt x="970" y="4088"/>
                    <a:pt x="988" y="4107"/>
                    <a:pt x="1007" y="4132"/>
                  </a:cubicBezTo>
                  <a:cubicBezTo>
                    <a:pt x="1017" y="4135"/>
                    <a:pt x="1026" y="4135"/>
                    <a:pt x="1036" y="4135"/>
                  </a:cubicBezTo>
                  <a:cubicBezTo>
                    <a:pt x="1045" y="4135"/>
                    <a:pt x="1055" y="4135"/>
                    <a:pt x="1064" y="4138"/>
                  </a:cubicBezTo>
                  <a:cubicBezTo>
                    <a:pt x="1089" y="4145"/>
                    <a:pt x="1095" y="4164"/>
                    <a:pt x="1114" y="4176"/>
                  </a:cubicBezTo>
                  <a:lnTo>
                    <a:pt x="1146" y="4164"/>
                  </a:lnTo>
                  <a:cubicBezTo>
                    <a:pt x="1169" y="4169"/>
                    <a:pt x="1176" y="4202"/>
                    <a:pt x="1197" y="4202"/>
                  </a:cubicBezTo>
                  <a:cubicBezTo>
                    <a:pt x="1199" y="4202"/>
                    <a:pt x="1200" y="4202"/>
                    <a:pt x="1202" y="4201"/>
                  </a:cubicBezTo>
                  <a:cubicBezTo>
                    <a:pt x="1206" y="4201"/>
                    <a:pt x="1209" y="4200"/>
                    <a:pt x="1212" y="4200"/>
                  </a:cubicBezTo>
                  <a:cubicBezTo>
                    <a:pt x="1235" y="4200"/>
                    <a:pt x="1242" y="4222"/>
                    <a:pt x="1259" y="4233"/>
                  </a:cubicBezTo>
                  <a:lnTo>
                    <a:pt x="1297" y="4233"/>
                  </a:lnTo>
                  <a:cubicBezTo>
                    <a:pt x="1308" y="4244"/>
                    <a:pt x="1319" y="4259"/>
                    <a:pt x="1338" y="4259"/>
                  </a:cubicBezTo>
                  <a:cubicBezTo>
                    <a:pt x="1341" y="4259"/>
                    <a:pt x="1344" y="4259"/>
                    <a:pt x="1347" y="4258"/>
                  </a:cubicBezTo>
                  <a:cubicBezTo>
                    <a:pt x="1349" y="4257"/>
                    <a:pt x="1351" y="4256"/>
                    <a:pt x="1353" y="4256"/>
                  </a:cubicBezTo>
                  <a:cubicBezTo>
                    <a:pt x="1367" y="4256"/>
                    <a:pt x="1382" y="4287"/>
                    <a:pt x="1400" y="4287"/>
                  </a:cubicBezTo>
                  <a:cubicBezTo>
                    <a:pt x="1403" y="4287"/>
                    <a:pt x="1406" y="4286"/>
                    <a:pt x="1410" y="4283"/>
                  </a:cubicBezTo>
                  <a:cubicBezTo>
                    <a:pt x="1415" y="4281"/>
                    <a:pt x="1418" y="4281"/>
                    <a:pt x="1422" y="4281"/>
                  </a:cubicBezTo>
                  <a:cubicBezTo>
                    <a:pt x="1444" y="4281"/>
                    <a:pt x="1451" y="4309"/>
                    <a:pt x="1467" y="4315"/>
                  </a:cubicBezTo>
                  <a:lnTo>
                    <a:pt x="1511" y="4315"/>
                  </a:lnTo>
                  <a:lnTo>
                    <a:pt x="1511" y="4415"/>
                  </a:lnTo>
                  <a:lnTo>
                    <a:pt x="1561" y="4441"/>
                  </a:lnTo>
                  <a:lnTo>
                    <a:pt x="1574" y="4478"/>
                  </a:lnTo>
                  <a:cubicBezTo>
                    <a:pt x="1567" y="4491"/>
                    <a:pt x="1561" y="4504"/>
                    <a:pt x="1561" y="4516"/>
                  </a:cubicBezTo>
                  <a:cubicBezTo>
                    <a:pt x="1580" y="4516"/>
                    <a:pt x="1599" y="4516"/>
                    <a:pt x="1605" y="4535"/>
                  </a:cubicBezTo>
                  <a:cubicBezTo>
                    <a:pt x="1612" y="4554"/>
                    <a:pt x="1656" y="4560"/>
                    <a:pt x="1681" y="4566"/>
                  </a:cubicBezTo>
                  <a:cubicBezTo>
                    <a:pt x="1706" y="4579"/>
                    <a:pt x="1712" y="4598"/>
                    <a:pt x="1731" y="4611"/>
                  </a:cubicBezTo>
                  <a:cubicBezTo>
                    <a:pt x="1750" y="4611"/>
                    <a:pt x="1769" y="4611"/>
                    <a:pt x="1788" y="4604"/>
                  </a:cubicBezTo>
                  <a:cubicBezTo>
                    <a:pt x="1825" y="4611"/>
                    <a:pt x="1857" y="4629"/>
                    <a:pt x="1882" y="4655"/>
                  </a:cubicBezTo>
                  <a:cubicBezTo>
                    <a:pt x="1888" y="4656"/>
                    <a:pt x="1893" y="4657"/>
                    <a:pt x="1898" y="4657"/>
                  </a:cubicBezTo>
                  <a:cubicBezTo>
                    <a:pt x="1925" y="4657"/>
                    <a:pt x="1946" y="4635"/>
                    <a:pt x="1974" y="4635"/>
                  </a:cubicBezTo>
                  <a:cubicBezTo>
                    <a:pt x="1977" y="4635"/>
                    <a:pt x="1980" y="4635"/>
                    <a:pt x="1983" y="4636"/>
                  </a:cubicBezTo>
                  <a:cubicBezTo>
                    <a:pt x="2021" y="4648"/>
                    <a:pt x="2039" y="4673"/>
                    <a:pt x="2071" y="4680"/>
                  </a:cubicBezTo>
                  <a:cubicBezTo>
                    <a:pt x="2080" y="4683"/>
                    <a:pt x="2090" y="4684"/>
                    <a:pt x="2100" y="4684"/>
                  </a:cubicBezTo>
                  <a:cubicBezTo>
                    <a:pt x="2111" y="4684"/>
                    <a:pt x="2122" y="4683"/>
                    <a:pt x="2133" y="4683"/>
                  </a:cubicBezTo>
                  <a:cubicBezTo>
                    <a:pt x="2146" y="4683"/>
                    <a:pt x="2159" y="4685"/>
                    <a:pt x="2172" y="4692"/>
                  </a:cubicBezTo>
                  <a:cubicBezTo>
                    <a:pt x="2172" y="4736"/>
                    <a:pt x="2172" y="4780"/>
                    <a:pt x="2165" y="4825"/>
                  </a:cubicBezTo>
                  <a:cubicBezTo>
                    <a:pt x="2153" y="4875"/>
                    <a:pt x="2165" y="4932"/>
                    <a:pt x="2153" y="4982"/>
                  </a:cubicBezTo>
                  <a:cubicBezTo>
                    <a:pt x="2146" y="5108"/>
                    <a:pt x="2153" y="5240"/>
                    <a:pt x="2140" y="5366"/>
                  </a:cubicBezTo>
                  <a:cubicBezTo>
                    <a:pt x="2140" y="5643"/>
                    <a:pt x="2128" y="5920"/>
                    <a:pt x="2121" y="6197"/>
                  </a:cubicBezTo>
                  <a:cubicBezTo>
                    <a:pt x="2102" y="6209"/>
                    <a:pt x="2077" y="6209"/>
                    <a:pt x="2052" y="6209"/>
                  </a:cubicBezTo>
                  <a:cubicBezTo>
                    <a:pt x="1983" y="6209"/>
                    <a:pt x="1920" y="6209"/>
                    <a:pt x="1851" y="6222"/>
                  </a:cubicBezTo>
                  <a:cubicBezTo>
                    <a:pt x="1737" y="6228"/>
                    <a:pt x="1624" y="6222"/>
                    <a:pt x="1517" y="6234"/>
                  </a:cubicBezTo>
                  <a:cubicBezTo>
                    <a:pt x="1478" y="6242"/>
                    <a:pt x="1440" y="6243"/>
                    <a:pt x="1402" y="6243"/>
                  </a:cubicBezTo>
                  <a:cubicBezTo>
                    <a:pt x="1371" y="6243"/>
                    <a:pt x="1341" y="6242"/>
                    <a:pt x="1310" y="6242"/>
                  </a:cubicBezTo>
                  <a:cubicBezTo>
                    <a:pt x="1281" y="6242"/>
                    <a:pt x="1251" y="6243"/>
                    <a:pt x="1221" y="6247"/>
                  </a:cubicBezTo>
                  <a:cubicBezTo>
                    <a:pt x="1215" y="6385"/>
                    <a:pt x="1221" y="6524"/>
                    <a:pt x="1221" y="6662"/>
                  </a:cubicBezTo>
                  <a:cubicBezTo>
                    <a:pt x="1221" y="6725"/>
                    <a:pt x="1240" y="6782"/>
                    <a:pt x="1234" y="6845"/>
                  </a:cubicBezTo>
                  <a:cubicBezTo>
                    <a:pt x="1234" y="6895"/>
                    <a:pt x="1234" y="6952"/>
                    <a:pt x="1228" y="7002"/>
                  </a:cubicBezTo>
                  <a:cubicBezTo>
                    <a:pt x="1228" y="7084"/>
                    <a:pt x="1234" y="7159"/>
                    <a:pt x="1259" y="7241"/>
                  </a:cubicBezTo>
                  <a:lnTo>
                    <a:pt x="1297" y="7241"/>
                  </a:lnTo>
                  <a:lnTo>
                    <a:pt x="1278" y="7254"/>
                  </a:lnTo>
                  <a:lnTo>
                    <a:pt x="1278" y="7285"/>
                  </a:lnTo>
                  <a:lnTo>
                    <a:pt x="1316" y="7273"/>
                  </a:lnTo>
                  <a:lnTo>
                    <a:pt x="1316" y="7279"/>
                  </a:lnTo>
                  <a:cubicBezTo>
                    <a:pt x="1322" y="7292"/>
                    <a:pt x="1328" y="7311"/>
                    <a:pt x="1335" y="7323"/>
                  </a:cubicBezTo>
                  <a:lnTo>
                    <a:pt x="1385" y="7304"/>
                  </a:lnTo>
                  <a:lnTo>
                    <a:pt x="1385" y="7304"/>
                  </a:lnTo>
                  <a:cubicBezTo>
                    <a:pt x="1385" y="7323"/>
                    <a:pt x="1385" y="7336"/>
                    <a:pt x="1379" y="7348"/>
                  </a:cubicBezTo>
                  <a:lnTo>
                    <a:pt x="1410" y="7367"/>
                  </a:lnTo>
                  <a:cubicBezTo>
                    <a:pt x="1410" y="7380"/>
                    <a:pt x="1410" y="7399"/>
                    <a:pt x="1404" y="7411"/>
                  </a:cubicBezTo>
                  <a:lnTo>
                    <a:pt x="1385" y="7424"/>
                  </a:lnTo>
                  <a:cubicBezTo>
                    <a:pt x="1366" y="7430"/>
                    <a:pt x="1347" y="7443"/>
                    <a:pt x="1335" y="7455"/>
                  </a:cubicBezTo>
                  <a:cubicBezTo>
                    <a:pt x="1341" y="7474"/>
                    <a:pt x="1347" y="7487"/>
                    <a:pt x="1353" y="7506"/>
                  </a:cubicBezTo>
                  <a:cubicBezTo>
                    <a:pt x="1347" y="7531"/>
                    <a:pt x="1347" y="7556"/>
                    <a:pt x="1347" y="7587"/>
                  </a:cubicBezTo>
                  <a:cubicBezTo>
                    <a:pt x="1335" y="7594"/>
                    <a:pt x="1328" y="7606"/>
                    <a:pt x="1322" y="7619"/>
                  </a:cubicBezTo>
                  <a:cubicBezTo>
                    <a:pt x="1316" y="7625"/>
                    <a:pt x="1341" y="7650"/>
                    <a:pt x="1347" y="7663"/>
                  </a:cubicBezTo>
                  <a:lnTo>
                    <a:pt x="1316" y="7682"/>
                  </a:lnTo>
                  <a:lnTo>
                    <a:pt x="1322" y="7713"/>
                  </a:lnTo>
                  <a:lnTo>
                    <a:pt x="1297" y="7713"/>
                  </a:lnTo>
                  <a:lnTo>
                    <a:pt x="1309" y="7745"/>
                  </a:lnTo>
                  <a:cubicBezTo>
                    <a:pt x="1302" y="7743"/>
                    <a:pt x="1295" y="7742"/>
                    <a:pt x="1289" y="7742"/>
                  </a:cubicBezTo>
                  <a:cubicBezTo>
                    <a:pt x="1273" y="7742"/>
                    <a:pt x="1258" y="7747"/>
                    <a:pt x="1240" y="7751"/>
                  </a:cubicBezTo>
                  <a:cubicBezTo>
                    <a:pt x="1278" y="7776"/>
                    <a:pt x="1284" y="7827"/>
                    <a:pt x="1322" y="7846"/>
                  </a:cubicBezTo>
                  <a:lnTo>
                    <a:pt x="1347" y="7846"/>
                  </a:lnTo>
                  <a:lnTo>
                    <a:pt x="1335" y="7883"/>
                  </a:lnTo>
                  <a:lnTo>
                    <a:pt x="1385" y="7902"/>
                  </a:lnTo>
                  <a:lnTo>
                    <a:pt x="1366" y="7915"/>
                  </a:lnTo>
                  <a:cubicBezTo>
                    <a:pt x="1372" y="7934"/>
                    <a:pt x="1372" y="7959"/>
                    <a:pt x="1385" y="7971"/>
                  </a:cubicBezTo>
                  <a:cubicBezTo>
                    <a:pt x="1404" y="7975"/>
                    <a:pt x="1421" y="7976"/>
                    <a:pt x="1438" y="7976"/>
                  </a:cubicBezTo>
                  <a:cubicBezTo>
                    <a:pt x="1456" y="7976"/>
                    <a:pt x="1473" y="7975"/>
                    <a:pt x="1492" y="7971"/>
                  </a:cubicBezTo>
                  <a:lnTo>
                    <a:pt x="1505" y="7997"/>
                  </a:lnTo>
                  <a:lnTo>
                    <a:pt x="1530" y="7971"/>
                  </a:lnTo>
                  <a:cubicBezTo>
                    <a:pt x="1542" y="7978"/>
                    <a:pt x="1549" y="7990"/>
                    <a:pt x="1561" y="7997"/>
                  </a:cubicBezTo>
                  <a:cubicBezTo>
                    <a:pt x="1580" y="7978"/>
                    <a:pt x="1586" y="7959"/>
                    <a:pt x="1586" y="7934"/>
                  </a:cubicBezTo>
                  <a:cubicBezTo>
                    <a:pt x="1586" y="7946"/>
                    <a:pt x="1586" y="7959"/>
                    <a:pt x="1593" y="7978"/>
                  </a:cubicBezTo>
                  <a:lnTo>
                    <a:pt x="1656" y="7959"/>
                  </a:lnTo>
                  <a:lnTo>
                    <a:pt x="1656" y="7984"/>
                  </a:lnTo>
                  <a:cubicBezTo>
                    <a:pt x="1674" y="8009"/>
                    <a:pt x="1712" y="8022"/>
                    <a:pt x="1744" y="8022"/>
                  </a:cubicBezTo>
                  <a:cubicBezTo>
                    <a:pt x="1750" y="8041"/>
                    <a:pt x="1756" y="8053"/>
                    <a:pt x="1763" y="8072"/>
                  </a:cubicBezTo>
                  <a:lnTo>
                    <a:pt x="1788" y="8041"/>
                  </a:lnTo>
                  <a:lnTo>
                    <a:pt x="1781" y="8041"/>
                  </a:lnTo>
                  <a:cubicBezTo>
                    <a:pt x="1781" y="8034"/>
                    <a:pt x="1775" y="8015"/>
                    <a:pt x="1775" y="8009"/>
                  </a:cubicBezTo>
                  <a:cubicBezTo>
                    <a:pt x="1779" y="8008"/>
                    <a:pt x="1782" y="8008"/>
                    <a:pt x="1785" y="8008"/>
                  </a:cubicBezTo>
                  <a:cubicBezTo>
                    <a:pt x="1804" y="8008"/>
                    <a:pt x="1815" y="8023"/>
                    <a:pt x="1832" y="8034"/>
                  </a:cubicBezTo>
                  <a:lnTo>
                    <a:pt x="1851" y="7971"/>
                  </a:lnTo>
                  <a:lnTo>
                    <a:pt x="1907" y="8022"/>
                  </a:lnTo>
                  <a:cubicBezTo>
                    <a:pt x="1914" y="7997"/>
                    <a:pt x="1920" y="7971"/>
                    <a:pt x="1920" y="7946"/>
                  </a:cubicBezTo>
                  <a:cubicBezTo>
                    <a:pt x="1931" y="7952"/>
                    <a:pt x="1942" y="7966"/>
                    <a:pt x="1952" y="7966"/>
                  </a:cubicBezTo>
                  <a:cubicBezTo>
                    <a:pt x="1954" y="7966"/>
                    <a:pt x="1956" y="7966"/>
                    <a:pt x="1958" y="7965"/>
                  </a:cubicBezTo>
                  <a:cubicBezTo>
                    <a:pt x="1970" y="7946"/>
                    <a:pt x="1958" y="7921"/>
                    <a:pt x="1951" y="7902"/>
                  </a:cubicBezTo>
                  <a:lnTo>
                    <a:pt x="1951" y="7902"/>
                  </a:lnTo>
                  <a:cubicBezTo>
                    <a:pt x="1964" y="7927"/>
                    <a:pt x="1983" y="7946"/>
                    <a:pt x="2002" y="7971"/>
                  </a:cubicBezTo>
                  <a:cubicBezTo>
                    <a:pt x="2021" y="7940"/>
                    <a:pt x="2033" y="7908"/>
                    <a:pt x="2033" y="7877"/>
                  </a:cubicBezTo>
                  <a:lnTo>
                    <a:pt x="2058" y="7927"/>
                  </a:lnTo>
                  <a:lnTo>
                    <a:pt x="2109" y="7934"/>
                  </a:lnTo>
                  <a:cubicBezTo>
                    <a:pt x="2121" y="7927"/>
                    <a:pt x="2134" y="7921"/>
                    <a:pt x="2146" y="7915"/>
                  </a:cubicBezTo>
                  <a:cubicBezTo>
                    <a:pt x="2159" y="7927"/>
                    <a:pt x="2178" y="7940"/>
                    <a:pt x="2191" y="7952"/>
                  </a:cubicBezTo>
                  <a:cubicBezTo>
                    <a:pt x="2203" y="7971"/>
                    <a:pt x="2228" y="7984"/>
                    <a:pt x="2247" y="7990"/>
                  </a:cubicBezTo>
                  <a:cubicBezTo>
                    <a:pt x="2247" y="7984"/>
                    <a:pt x="2260" y="7965"/>
                    <a:pt x="2260" y="7959"/>
                  </a:cubicBezTo>
                  <a:lnTo>
                    <a:pt x="2260" y="7915"/>
                  </a:lnTo>
                  <a:lnTo>
                    <a:pt x="2323" y="7959"/>
                  </a:lnTo>
                  <a:cubicBezTo>
                    <a:pt x="2348" y="7946"/>
                    <a:pt x="2373" y="7934"/>
                    <a:pt x="2398" y="7921"/>
                  </a:cubicBezTo>
                  <a:lnTo>
                    <a:pt x="2398" y="7921"/>
                  </a:lnTo>
                  <a:lnTo>
                    <a:pt x="2379" y="7971"/>
                  </a:lnTo>
                  <a:cubicBezTo>
                    <a:pt x="2384" y="7973"/>
                    <a:pt x="2388" y="7973"/>
                    <a:pt x="2392" y="7973"/>
                  </a:cubicBezTo>
                  <a:cubicBezTo>
                    <a:pt x="2425" y="7973"/>
                    <a:pt x="2432" y="7931"/>
                    <a:pt x="2449" y="7908"/>
                  </a:cubicBezTo>
                  <a:lnTo>
                    <a:pt x="2449" y="7908"/>
                  </a:lnTo>
                  <a:cubicBezTo>
                    <a:pt x="2455" y="7940"/>
                    <a:pt x="2436" y="7990"/>
                    <a:pt x="2467" y="8003"/>
                  </a:cubicBezTo>
                  <a:lnTo>
                    <a:pt x="2474" y="7990"/>
                  </a:lnTo>
                  <a:lnTo>
                    <a:pt x="2474" y="7883"/>
                  </a:lnTo>
                  <a:cubicBezTo>
                    <a:pt x="2493" y="7908"/>
                    <a:pt x="2505" y="7927"/>
                    <a:pt x="2512" y="7952"/>
                  </a:cubicBezTo>
                  <a:lnTo>
                    <a:pt x="2543" y="7959"/>
                  </a:lnTo>
                  <a:cubicBezTo>
                    <a:pt x="2556" y="7934"/>
                    <a:pt x="2574" y="7908"/>
                    <a:pt x="2593" y="7890"/>
                  </a:cubicBezTo>
                  <a:lnTo>
                    <a:pt x="2593" y="7890"/>
                  </a:lnTo>
                  <a:cubicBezTo>
                    <a:pt x="2581" y="7921"/>
                    <a:pt x="2568" y="7952"/>
                    <a:pt x="2556" y="7984"/>
                  </a:cubicBezTo>
                  <a:cubicBezTo>
                    <a:pt x="2566" y="7986"/>
                    <a:pt x="2576" y="7986"/>
                    <a:pt x="2586" y="7986"/>
                  </a:cubicBezTo>
                  <a:cubicBezTo>
                    <a:pt x="2613" y="7986"/>
                    <a:pt x="2640" y="7981"/>
                    <a:pt x="2663" y="7971"/>
                  </a:cubicBezTo>
                  <a:lnTo>
                    <a:pt x="2663" y="7971"/>
                  </a:lnTo>
                  <a:cubicBezTo>
                    <a:pt x="2625" y="7997"/>
                    <a:pt x="2587" y="8022"/>
                    <a:pt x="2549" y="8053"/>
                  </a:cubicBezTo>
                  <a:cubicBezTo>
                    <a:pt x="2575" y="8069"/>
                    <a:pt x="2610" y="8080"/>
                    <a:pt x="2646" y="8080"/>
                  </a:cubicBezTo>
                  <a:cubicBezTo>
                    <a:pt x="2653" y="8080"/>
                    <a:pt x="2661" y="8079"/>
                    <a:pt x="2669" y="8078"/>
                  </a:cubicBezTo>
                  <a:lnTo>
                    <a:pt x="2700" y="8091"/>
                  </a:lnTo>
                  <a:cubicBezTo>
                    <a:pt x="2738" y="8072"/>
                    <a:pt x="2795" y="8085"/>
                    <a:pt x="2814" y="8041"/>
                  </a:cubicBezTo>
                  <a:cubicBezTo>
                    <a:pt x="2826" y="8059"/>
                    <a:pt x="2845" y="8066"/>
                    <a:pt x="2864" y="8072"/>
                  </a:cubicBezTo>
                  <a:cubicBezTo>
                    <a:pt x="2869" y="8074"/>
                    <a:pt x="2873" y="8075"/>
                    <a:pt x="2877" y="8075"/>
                  </a:cubicBezTo>
                  <a:cubicBezTo>
                    <a:pt x="2896" y="8075"/>
                    <a:pt x="2910" y="8056"/>
                    <a:pt x="2921" y="8041"/>
                  </a:cubicBezTo>
                  <a:cubicBezTo>
                    <a:pt x="2932" y="8068"/>
                    <a:pt x="2957" y="8086"/>
                    <a:pt x="2984" y="8086"/>
                  </a:cubicBezTo>
                  <a:cubicBezTo>
                    <a:pt x="2988" y="8086"/>
                    <a:pt x="2992" y="8085"/>
                    <a:pt x="2996" y="8085"/>
                  </a:cubicBezTo>
                  <a:cubicBezTo>
                    <a:pt x="2996" y="8053"/>
                    <a:pt x="2990" y="8022"/>
                    <a:pt x="2977" y="7990"/>
                  </a:cubicBezTo>
                  <a:lnTo>
                    <a:pt x="2977" y="7990"/>
                  </a:lnTo>
                  <a:cubicBezTo>
                    <a:pt x="2996" y="8009"/>
                    <a:pt x="3015" y="8028"/>
                    <a:pt x="3034" y="8041"/>
                  </a:cubicBezTo>
                  <a:lnTo>
                    <a:pt x="3072" y="8034"/>
                  </a:lnTo>
                  <a:cubicBezTo>
                    <a:pt x="3067" y="8009"/>
                    <a:pt x="3057" y="7983"/>
                    <a:pt x="3044" y="7961"/>
                  </a:cubicBezTo>
                  <a:lnTo>
                    <a:pt x="3044" y="7961"/>
                  </a:lnTo>
                  <a:cubicBezTo>
                    <a:pt x="3060" y="7982"/>
                    <a:pt x="3081" y="7999"/>
                    <a:pt x="3105" y="7999"/>
                  </a:cubicBezTo>
                  <a:cubicBezTo>
                    <a:pt x="3110" y="7999"/>
                    <a:pt x="3116" y="7999"/>
                    <a:pt x="3122" y="7997"/>
                  </a:cubicBezTo>
                  <a:lnTo>
                    <a:pt x="3153" y="7965"/>
                  </a:lnTo>
                  <a:lnTo>
                    <a:pt x="3153" y="7965"/>
                  </a:lnTo>
                  <a:cubicBezTo>
                    <a:pt x="3153" y="7990"/>
                    <a:pt x="3147" y="8015"/>
                    <a:pt x="3141" y="8034"/>
                  </a:cubicBezTo>
                  <a:cubicBezTo>
                    <a:pt x="3153" y="8028"/>
                    <a:pt x="3166" y="8015"/>
                    <a:pt x="3172" y="8003"/>
                  </a:cubicBezTo>
                  <a:lnTo>
                    <a:pt x="3204" y="8022"/>
                  </a:lnTo>
                  <a:lnTo>
                    <a:pt x="3216" y="8003"/>
                  </a:lnTo>
                  <a:lnTo>
                    <a:pt x="3223" y="7984"/>
                  </a:lnTo>
                  <a:cubicBezTo>
                    <a:pt x="3232" y="7975"/>
                    <a:pt x="3242" y="7972"/>
                    <a:pt x="3252" y="7972"/>
                  </a:cubicBezTo>
                  <a:cubicBezTo>
                    <a:pt x="3270" y="7972"/>
                    <a:pt x="3288" y="7982"/>
                    <a:pt x="3305" y="7990"/>
                  </a:cubicBezTo>
                  <a:cubicBezTo>
                    <a:pt x="3305" y="7965"/>
                    <a:pt x="3305" y="7946"/>
                    <a:pt x="3311" y="7921"/>
                  </a:cubicBezTo>
                  <a:lnTo>
                    <a:pt x="3311" y="8022"/>
                  </a:lnTo>
                  <a:cubicBezTo>
                    <a:pt x="3349" y="8009"/>
                    <a:pt x="3349" y="7965"/>
                    <a:pt x="3355" y="7934"/>
                  </a:cubicBezTo>
                  <a:cubicBezTo>
                    <a:pt x="3367" y="7965"/>
                    <a:pt x="3374" y="8003"/>
                    <a:pt x="3380" y="8041"/>
                  </a:cubicBezTo>
                  <a:lnTo>
                    <a:pt x="3386" y="8047"/>
                  </a:lnTo>
                  <a:lnTo>
                    <a:pt x="3386" y="8041"/>
                  </a:lnTo>
                  <a:cubicBezTo>
                    <a:pt x="3405" y="7997"/>
                    <a:pt x="3430" y="7965"/>
                    <a:pt x="3468" y="7934"/>
                  </a:cubicBezTo>
                  <a:cubicBezTo>
                    <a:pt x="3481" y="7965"/>
                    <a:pt x="3500" y="7997"/>
                    <a:pt x="3512" y="8028"/>
                  </a:cubicBezTo>
                  <a:lnTo>
                    <a:pt x="3525" y="8009"/>
                  </a:lnTo>
                  <a:lnTo>
                    <a:pt x="3525" y="7984"/>
                  </a:lnTo>
                  <a:cubicBezTo>
                    <a:pt x="3534" y="7981"/>
                    <a:pt x="3545" y="7979"/>
                    <a:pt x="3557" y="7979"/>
                  </a:cubicBezTo>
                  <a:cubicBezTo>
                    <a:pt x="3569" y="7979"/>
                    <a:pt x="3581" y="7981"/>
                    <a:pt x="3594" y="7984"/>
                  </a:cubicBezTo>
                  <a:cubicBezTo>
                    <a:pt x="3581" y="8003"/>
                    <a:pt x="3575" y="8015"/>
                    <a:pt x="3569" y="8034"/>
                  </a:cubicBezTo>
                  <a:cubicBezTo>
                    <a:pt x="3563" y="8053"/>
                    <a:pt x="3569" y="8066"/>
                    <a:pt x="3569" y="8085"/>
                  </a:cubicBezTo>
                  <a:lnTo>
                    <a:pt x="3588" y="8059"/>
                  </a:lnTo>
                  <a:cubicBezTo>
                    <a:pt x="3588" y="8053"/>
                    <a:pt x="3588" y="8041"/>
                    <a:pt x="3594" y="8034"/>
                  </a:cubicBezTo>
                  <a:cubicBezTo>
                    <a:pt x="3607" y="8015"/>
                    <a:pt x="3626" y="8003"/>
                    <a:pt x="3638" y="7990"/>
                  </a:cubicBezTo>
                  <a:lnTo>
                    <a:pt x="3657" y="8022"/>
                  </a:lnTo>
                  <a:lnTo>
                    <a:pt x="3682" y="7965"/>
                  </a:lnTo>
                  <a:lnTo>
                    <a:pt x="3682" y="7965"/>
                  </a:lnTo>
                  <a:cubicBezTo>
                    <a:pt x="3688" y="8003"/>
                    <a:pt x="3682" y="8034"/>
                    <a:pt x="3676" y="8072"/>
                  </a:cubicBezTo>
                  <a:lnTo>
                    <a:pt x="3714" y="8072"/>
                  </a:lnTo>
                  <a:lnTo>
                    <a:pt x="3714" y="7971"/>
                  </a:lnTo>
                  <a:cubicBezTo>
                    <a:pt x="3720" y="7997"/>
                    <a:pt x="3726" y="8022"/>
                    <a:pt x="3726" y="8047"/>
                  </a:cubicBezTo>
                  <a:cubicBezTo>
                    <a:pt x="3739" y="8034"/>
                    <a:pt x="3745" y="8015"/>
                    <a:pt x="3751" y="7997"/>
                  </a:cubicBezTo>
                  <a:lnTo>
                    <a:pt x="3758" y="8015"/>
                  </a:lnTo>
                  <a:lnTo>
                    <a:pt x="3795" y="8015"/>
                  </a:lnTo>
                  <a:cubicBezTo>
                    <a:pt x="3808" y="7997"/>
                    <a:pt x="3821" y="7978"/>
                    <a:pt x="3833" y="7965"/>
                  </a:cubicBezTo>
                  <a:lnTo>
                    <a:pt x="3833" y="7965"/>
                  </a:lnTo>
                  <a:cubicBezTo>
                    <a:pt x="3827" y="7978"/>
                    <a:pt x="3821" y="7990"/>
                    <a:pt x="3814" y="8003"/>
                  </a:cubicBezTo>
                  <a:lnTo>
                    <a:pt x="3852" y="8034"/>
                  </a:lnTo>
                  <a:lnTo>
                    <a:pt x="3858" y="8034"/>
                  </a:lnTo>
                  <a:cubicBezTo>
                    <a:pt x="3865" y="8015"/>
                    <a:pt x="3871" y="7997"/>
                    <a:pt x="3871" y="7978"/>
                  </a:cubicBezTo>
                  <a:lnTo>
                    <a:pt x="3871" y="8022"/>
                  </a:lnTo>
                  <a:cubicBezTo>
                    <a:pt x="3877" y="8028"/>
                    <a:pt x="3884" y="8034"/>
                    <a:pt x="3890" y="8041"/>
                  </a:cubicBezTo>
                  <a:lnTo>
                    <a:pt x="3902" y="8072"/>
                  </a:lnTo>
                  <a:cubicBezTo>
                    <a:pt x="3921" y="8028"/>
                    <a:pt x="3940" y="7990"/>
                    <a:pt x="3959" y="7952"/>
                  </a:cubicBezTo>
                  <a:lnTo>
                    <a:pt x="3959" y="7952"/>
                  </a:lnTo>
                  <a:cubicBezTo>
                    <a:pt x="3947" y="7984"/>
                    <a:pt x="3940" y="8022"/>
                    <a:pt x="3947" y="8059"/>
                  </a:cubicBezTo>
                  <a:lnTo>
                    <a:pt x="3991" y="8034"/>
                  </a:lnTo>
                  <a:cubicBezTo>
                    <a:pt x="4009" y="8022"/>
                    <a:pt x="4022" y="8009"/>
                    <a:pt x="4041" y="7997"/>
                  </a:cubicBezTo>
                  <a:cubicBezTo>
                    <a:pt x="4053" y="8015"/>
                    <a:pt x="4060" y="8034"/>
                    <a:pt x="4066" y="8053"/>
                  </a:cubicBezTo>
                  <a:cubicBezTo>
                    <a:pt x="4072" y="8041"/>
                    <a:pt x="4072" y="8034"/>
                    <a:pt x="4079" y="8022"/>
                  </a:cubicBezTo>
                  <a:lnTo>
                    <a:pt x="4123" y="8059"/>
                  </a:lnTo>
                  <a:cubicBezTo>
                    <a:pt x="4154" y="8034"/>
                    <a:pt x="4142" y="7997"/>
                    <a:pt x="4135" y="7965"/>
                  </a:cubicBezTo>
                  <a:lnTo>
                    <a:pt x="4135" y="7965"/>
                  </a:lnTo>
                  <a:cubicBezTo>
                    <a:pt x="4156" y="7980"/>
                    <a:pt x="4180" y="8016"/>
                    <a:pt x="4209" y="8016"/>
                  </a:cubicBezTo>
                  <a:cubicBezTo>
                    <a:pt x="4215" y="8016"/>
                    <a:pt x="4222" y="8014"/>
                    <a:pt x="4230" y="8009"/>
                  </a:cubicBezTo>
                  <a:lnTo>
                    <a:pt x="4230" y="7952"/>
                  </a:lnTo>
                  <a:cubicBezTo>
                    <a:pt x="4261" y="7965"/>
                    <a:pt x="4293" y="7971"/>
                    <a:pt x="4318" y="7984"/>
                  </a:cubicBezTo>
                  <a:cubicBezTo>
                    <a:pt x="4318" y="7978"/>
                    <a:pt x="4330" y="7965"/>
                    <a:pt x="4330" y="7959"/>
                  </a:cubicBezTo>
                  <a:cubicBezTo>
                    <a:pt x="4337" y="7984"/>
                    <a:pt x="4343" y="8003"/>
                    <a:pt x="4356" y="8028"/>
                  </a:cubicBezTo>
                  <a:cubicBezTo>
                    <a:pt x="4362" y="8015"/>
                    <a:pt x="4374" y="8003"/>
                    <a:pt x="4381" y="7990"/>
                  </a:cubicBezTo>
                  <a:lnTo>
                    <a:pt x="4387" y="7965"/>
                  </a:lnTo>
                  <a:cubicBezTo>
                    <a:pt x="4412" y="7997"/>
                    <a:pt x="4456" y="8009"/>
                    <a:pt x="4469" y="8047"/>
                  </a:cubicBezTo>
                  <a:lnTo>
                    <a:pt x="4494" y="8015"/>
                  </a:lnTo>
                  <a:cubicBezTo>
                    <a:pt x="4500" y="8009"/>
                    <a:pt x="4513" y="8003"/>
                    <a:pt x="4519" y="7990"/>
                  </a:cubicBezTo>
                  <a:lnTo>
                    <a:pt x="4519" y="8059"/>
                  </a:lnTo>
                  <a:lnTo>
                    <a:pt x="4582" y="8059"/>
                  </a:lnTo>
                  <a:cubicBezTo>
                    <a:pt x="4582" y="8028"/>
                    <a:pt x="4588" y="8003"/>
                    <a:pt x="4601" y="7978"/>
                  </a:cubicBezTo>
                  <a:cubicBezTo>
                    <a:pt x="4576" y="7959"/>
                    <a:pt x="4557" y="7940"/>
                    <a:pt x="4538" y="7921"/>
                  </a:cubicBezTo>
                  <a:lnTo>
                    <a:pt x="4538" y="7921"/>
                  </a:lnTo>
                  <a:lnTo>
                    <a:pt x="4595" y="7940"/>
                  </a:lnTo>
                  <a:cubicBezTo>
                    <a:pt x="4595" y="7934"/>
                    <a:pt x="4595" y="7915"/>
                    <a:pt x="4601" y="7908"/>
                  </a:cubicBezTo>
                  <a:lnTo>
                    <a:pt x="4633" y="7946"/>
                  </a:lnTo>
                  <a:cubicBezTo>
                    <a:pt x="4633" y="7915"/>
                    <a:pt x="4626" y="7890"/>
                    <a:pt x="4620" y="7864"/>
                  </a:cubicBezTo>
                  <a:lnTo>
                    <a:pt x="4620" y="7864"/>
                  </a:lnTo>
                  <a:lnTo>
                    <a:pt x="4633" y="7883"/>
                  </a:lnTo>
                  <a:lnTo>
                    <a:pt x="4658" y="7864"/>
                  </a:lnTo>
                  <a:cubicBezTo>
                    <a:pt x="4658" y="7896"/>
                    <a:pt x="4658" y="7927"/>
                    <a:pt x="4683" y="7952"/>
                  </a:cubicBezTo>
                  <a:lnTo>
                    <a:pt x="4695" y="7940"/>
                  </a:lnTo>
                  <a:cubicBezTo>
                    <a:pt x="4702" y="7915"/>
                    <a:pt x="4714" y="7902"/>
                    <a:pt x="4733" y="7883"/>
                  </a:cubicBezTo>
                  <a:cubicBezTo>
                    <a:pt x="4740" y="7858"/>
                    <a:pt x="4752" y="7839"/>
                    <a:pt x="4777" y="7820"/>
                  </a:cubicBezTo>
                  <a:cubicBezTo>
                    <a:pt x="4777" y="7849"/>
                    <a:pt x="4792" y="7872"/>
                    <a:pt x="4823" y="7872"/>
                  </a:cubicBezTo>
                  <a:cubicBezTo>
                    <a:pt x="4826" y="7872"/>
                    <a:pt x="4830" y="7871"/>
                    <a:pt x="4834" y="7871"/>
                  </a:cubicBezTo>
                  <a:lnTo>
                    <a:pt x="4834" y="7770"/>
                  </a:lnTo>
                  <a:cubicBezTo>
                    <a:pt x="4840" y="7801"/>
                    <a:pt x="4847" y="7833"/>
                    <a:pt x="4853" y="7864"/>
                  </a:cubicBezTo>
                  <a:cubicBezTo>
                    <a:pt x="4884" y="7846"/>
                    <a:pt x="4903" y="7820"/>
                    <a:pt x="4928" y="7795"/>
                  </a:cubicBezTo>
                  <a:lnTo>
                    <a:pt x="4928" y="7795"/>
                  </a:lnTo>
                  <a:cubicBezTo>
                    <a:pt x="4922" y="7820"/>
                    <a:pt x="4909" y="7846"/>
                    <a:pt x="4903" y="7871"/>
                  </a:cubicBezTo>
                  <a:cubicBezTo>
                    <a:pt x="4917" y="7877"/>
                    <a:pt x="4933" y="7880"/>
                    <a:pt x="4948" y="7880"/>
                  </a:cubicBezTo>
                  <a:cubicBezTo>
                    <a:pt x="4982" y="7880"/>
                    <a:pt x="5016" y="7867"/>
                    <a:pt x="5042" y="7846"/>
                  </a:cubicBezTo>
                  <a:lnTo>
                    <a:pt x="5042" y="7883"/>
                  </a:lnTo>
                  <a:cubicBezTo>
                    <a:pt x="5060" y="7877"/>
                    <a:pt x="5079" y="7871"/>
                    <a:pt x="5092" y="7858"/>
                  </a:cubicBezTo>
                  <a:lnTo>
                    <a:pt x="5105" y="7890"/>
                  </a:lnTo>
                  <a:cubicBezTo>
                    <a:pt x="5149" y="7896"/>
                    <a:pt x="5186" y="7902"/>
                    <a:pt x="5224" y="7915"/>
                  </a:cubicBezTo>
                  <a:cubicBezTo>
                    <a:pt x="5243" y="7915"/>
                    <a:pt x="5268" y="7915"/>
                    <a:pt x="5293" y="7921"/>
                  </a:cubicBezTo>
                  <a:cubicBezTo>
                    <a:pt x="5312" y="7883"/>
                    <a:pt x="5331" y="7840"/>
                    <a:pt x="5331" y="7796"/>
                  </a:cubicBezTo>
                  <a:lnTo>
                    <a:pt x="5331" y="7796"/>
                  </a:lnTo>
                  <a:cubicBezTo>
                    <a:pt x="5331" y="7821"/>
                    <a:pt x="5325" y="7858"/>
                    <a:pt x="5350" y="7877"/>
                  </a:cubicBezTo>
                  <a:cubicBezTo>
                    <a:pt x="5350" y="7890"/>
                    <a:pt x="5344" y="7908"/>
                    <a:pt x="5344" y="7921"/>
                  </a:cubicBezTo>
                  <a:cubicBezTo>
                    <a:pt x="5375" y="7908"/>
                    <a:pt x="5400" y="7877"/>
                    <a:pt x="5438" y="7864"/>
                  </a:cubicBezTo>
                  <a:lnTo>
                    <a:pt x="5438" y="7864"/>
                  </a:lnTo>
                  <a:cubicBezTo>
                    <a:pt x="5426" y="7890"/>
                    <a:pt x="5413" y="7915"/>
                    <a:pt x="5400" y="7940"/>
                  </a:cubicBezTo>
                  <a:lnTo>
                    <a:pt x="5426" y="7915"/>
                  </a:lnTo>
                  <a:lnTo>
                    <a:pt x="5444" y="7952"/>
                  </a:lnTo>
                  <a:cubicBezTo>
                    <a:pt x="5470" y="7921"/>
                    <a:pt x="5495" y="7883"/>
                    <a:pt x="5507" y="7846"/>
                  </a:cubicBezTo>
                  <a:lnTo>
                    <a:pt x="5507" y="7952"/>
                  </a:lnTo>
                  <a:cubicBezTo>
                    <a:pt x="5526" y="7940"/>
                    <a:pt x="5551" y="7921"/>
                    <a:pt x="5564" y="7902"/>
                  </a:cubicBezTo>
                  <a:lnTo>
                    <a:pt x="5602" y="7871"/>
                  </a:lnTo>
                  <a:lnTo>
                    <a:pt x="5621" y="7902"/>
                  </a:lnTo>
                  <a:lnTo>
                    <a:pt x="5690" y="7890"/>
                  </a:lnTo>
                  <a:cubicBezTo>
                    <a:pt x="5696" y="7877"/>
                    <a:pt x="5709" y="7864"/>
                    <a:pt x="5715" y="7852"/>
                  </a:cubicBezTo>
                  <a:cubicBezTo>
                    <a:pt x="5715" y="7871"/>
                    <a:pt x="5721" y="7896"/>
                    <a:pt x="5721" y="7915"/>
                  </a:cubicBezTo>
                  <a:cubicBezTo>
                    <a:pt x="5721" y="7896"/>
                    <a:pt x="5728" y="7877"/>
                    <a:pt x="5734" y="7858"/>
                  </a:cubicBezTo>
                  <a:cubicBezTo>
                    <a:pt x="5740" y="7877"/>
                    <a:pt x="5753" y="7896"/>
                    <a:pt x="5759" y="7915"/>
                  </a:cubicBezTo>
                  <a:cubicBezTo>
                    <a:pt x="5759" y="7890"/>
                    <a:pt x="5765" y="7864"/>
                    <a:pt x="5772" y="7846"/>
                  </a:cubicBezTo>
                  <a:lnTo>
                    <a:pt x="5797" y="7883"/>
                  </a:lnTo>
                  <a:cubicBezTo>
                    <a:pt x="5803" y="7858"/>
                    <a:pt x="5809" y="7833"/>
                    <a:pt x="5809" y="7808"/>
                  </a:cubicBezTo>
                  <a:cubicBezTo>
                    <a:pt x="5822" y="7827"/>
                    <a:pt x="5828" y="7852"/>
                    <a:pt x="5835" y="7871"/>
                  </a:cubicBezTo>
                  <a:cubicBezTo>
                    <a:pt x="5822" y="7896"/>
                    <a:pt x="5816" y="7915"/>
                    <a:pt x="5809" y="7934"/>
                  </a:cubicBezTo>
                  <a:lnTo>
                    <a:pt x="5841" y="7902"/>
                  </a:lnTo>
                  <a:cubicBezTo>
                    <a:pt x="5828" y="7868"/>
                    <a:pt x="5863" y="7850"/>
                    <a:pt x="5898" y="7850"/>
                  </a:cubicBezTo>
                  <a:cubicBezTo>
                    <a:pt x="5931" y="7850"/>
                    <a:pt x="5964" y="7866"/>
                    <a:pt x="5956" y="7897"/>
                  </a:cubicBezTo>
                  <a:lnTo>
                    <a:pt x="5956" y="7897"/>
                  </a:lnTo>
                  <a:cubicBezTo>
                    <a:pt x="5959" y="7891"/>
                    <a:pt x="5967" y="7882"/>
                    <a:pt x="5967" y="7877"/>
                  </a:cubicBezTo>
                  <a:cubicBezTo>
                    <a:pt x="5992" y="7864"/>
                    <a:pt x="6005" y="7839"/>
                    <a:pt x="6023" y="7820"/>
                  </a:cubicBezTo>
                  <a:lnTo>
                    <a:pt x="6023" y="7820"/>
                  </a:lnTo>
                  <a:cubicBezTo>
                    <a:pt x="6011" y="7858"/>
                    <a:pt x="5998" y="7896"/>
                    <a:pt x="5992" y="7934"/>
                  </a:cubicBezTo>
                  <a:cubicBezTo>
                    <a:pt x="6011" y="7921"/>
                    <a:pt x="6030" y="7908"/>
                    <a:pt x="6042" y="7896"/>
                  </a:cubicBezTo>
                  <a:lnTo>
                    <a:pt x="6080" y="7896"/>
                  </a:lnTo>
                  <a:cubicBezTo>
                    <a:pt x="6068" y="7915"/>
                    <a:pt x="6055" y="7940"/>
                    <a:pt x="6061" y="7965"/>
                  </a:cubicBezTo>
                  <a:cubicBezTo>
                    <a:pt x="6093" y="7952"/>
                    <a:pt x="6118" y="7927"/>
                    <a:pt x="6137" y="7896"/>
                  </a:cubicBezTo>
                  <a:lnTo>
                    <a:pt x="6137" y="7883"/>
                  </a:lnTo>
                  <a:cubicBezTo>
                    <a:pt x="6149" y="7896"/>
                    <a:pt x="6162" y="7908"/>
                    <a:pt x="6174" y="7927"/>
                  </a:cubicBezTo>
                  <a:cubicBezTo>
                    <a:pt x="6193" y="7908"/>
                    <a:pt x="6212" y="7890"/>
                    <a:pt x="6237" y="7877"/>
                  </a:cubicBezTo>
                  <a:lnTo>
                    <a:pt x="6237" y="7877"/>
                  </a:lnTo>
                  <a:cubicBezTo>
                    <a:pt x="6237" y="7908"/>
                    <a:pt x="6225" y="7940"/>
                    <a:pt x="6206" y="7965"/>
                  </a:cubicBezTo>
                  <a:cubicBezTo>
                    <a:pt x="6211" y="7966"/>
                    <a:pt x="6215" y="7967"/>
                    <a:pt x="6220" y="7967"/>
                  </a:cubicBezTo>
                  <a:cubicBezTo>
                    <a:pt x="6242" y="7967"/>
                    <a:pt x="6266" y="7956"/>
                    <a:pt x="6281" y="7946"/>
                  </a:cubicBezTo>
                  <a:cubicBezTo>
                    <a:pt x="6300" y="7965"/>
                    <a:pt x="6326" y="7984"/>
                    <a:pt x="6344" y="8003"/>
                  </a:cubicBezTo>
                  <a:lnTo>
                    <a:pt x="6275" y="8015"/>
                  </a:lnTo>
                  <a:lnTo>
                    <a:pt x="6426" y="8015"/>
                  </a:lnTo>
                  <a:lnTo>
                    <a:pt x="6426" y="7959"/>
                  </a:lnTo>
                  <a:lnTo>
                    <a:pt x="6477" y="7959"/>
                  </a:lnTo>
                  <a:lnTo>
                    <a:pt x="6477" y="7997"/>
                  </a:lnTo>
                  <a:cubicBezTo>
                    <a:pt x="6489" y="7978"/>
                    <a:pt x="6502" y="7965"/>
                    <a:pt x="6514" y="7946"/>
                  </a:cubicBezTo>
                  <a:cubicBezTo>
                    <a:pt x="6521" y="7915"/>
                    <a:pt x="6521" y="7877"/>
                    <a:pt x="6521" y="7846"/>
                  </a:cubicBezTo>
                  <a:cubicBezTo>
                    <a:pt x="6533" y="7871"/>
                    <a:pt x="6527" y="7915"/>
                    <a:pt x="6552" y="7927"/>
                  </a:cubicBezTo>
                  <a:cubicBezTo>
                    <a:pt x="6577" y="7902"/>
                    <a:pt x="6602" y="7871"/>
                    <a:pt x="6628" y="7846"/>
                  </a:cubicBezTo>
                  <a:lnTo>
                    <a:pt x="6628" y="7934"/>
                  </a:lnTo>
                  <a:cubicBezTo>
                    <a:pt x="6640" y="7927"/>
                    <a:pt x="6659" y="7921"/>
                    <a:pt x="6678" y="7915"/>
                  </a:cubicBezTo>
                  <a:lnTo>
                    <a:pt x="6722" y="7871"/>
                  </a:lnTo>
                  <a:lnTo>
                    <a:pt x="6741" y="7921"/>
                  </a:lnTo>
                  <a:lnTo>
                    <a:pt x="6772" y="7934"/>
                  </a:lnTo>
                  <a:cubicBezTo>
                    <a:pt x="6785" y="7927"/>
                    <a:pt x="6804" y="7915"/>
                    <a:pt x="6823" y="7908"/>
                  </a:cubicBezTo>
                  <a:lnTo>
                    <a:pt x="6823" y="7908"/>
                  </a:lnTo>
                  <a:lnTo>
                    <a:pt x="6804" y="7946"/>
                  </a:lnTo>
                  <a:lnTo>
                    <a:pt x="6835" y="7978"/>
                  </a:lnTo>
                  <a:cubicBezTo>
                    <a:pt x="6829" y="7940"/>
                    <a:pt x="6842" y="7902"/>
                    <a:pt x="6867" y="7877"/>
                  </a:cubicBezTo>
                  <a:lnTo>
                    <a:pt x="6905" y="7921"/>
                  </a:lnTo>
                  <a:cubicBezTo>
                    <a:pt x="6917" y="7902"/>
                    <a:pt x="6936" y="7896"/>
                    <a:pt x="6955" y="7896"/>
                  </a:cubicBezTo>
                  <a:lnTo>
                    <a:pt x="6986" y="7858"/>
                  </a:lnTo>
                  <a:lnTo>
                    <a:pt x="6986" y="7858"/>
                  </a:lnTo>
                  <a:cubicBezTo>
                    <a:pt x="6974" y="7883"/>
                    <a:pt x="6968" y="7915"/>
                    <a:pt x="6961" y="7940"/>
                  </a:cubicBezTo>
                  <a:lnTo>
                    <a:pt x="6980" y="7940"/>
                  </a:lnTo>
                  <a:cubicBezTo>
                    <a:pt x="6961" y="7952"/>
                    <a:pt x="6955" y="7978"/>
                    <a:pt x="6955" y="7997"/>
                  </a:cubicBezTo>
                  <a:cubicBezTo>
                    <a:pt x="6986" y="7978"/>
                    <a:pt x="7012" y="7952"/>
                    <a:pt x="7043" y="7940"/>
                  </a:cubicBezTo>
                  <a:lnTo>
                    <a:pt x="7043" y="7940"/>
                  </a:lnTo>
                  <a:cubicBezTo>
                    <a:pt x="7018" y="7952"/>
                    <a:pt x="6999" y="7978"/>
                    <a:pt x="6986" y="8003"/>
                  </a:cubicBezTo>
                  <a:lnTo>
                    <a:pt x="7024" y="8003"/>
                  </a:lnTo>
                  <a:lnTo>
                    <a:pt x="7062" y="7984"/>
                  </a:lnTo>
                  <a:cubicBezTo>
                    <a:pt x="7081" y="7971"/>
                    <a:pt x="7106" y="7965"/>
                    <a:pt x="7131" y="7965"/>
                  </a:cubicBezTo>
                  <a:lnTo>
                    <a:pt x="7131" y="7952"/>
                  </a:lnTo>
                  <a:cubicBezTo>
                    <a:pt x="7100" y="7934"/>
                    <a:pt x="7081" y="7908"/>
                    <a:pt x="7081" y="7877"/>
                  </a:cubicBezTo>
                  <a:lnTo>
                    <a:pt x="7081" y="7877"/>
                  </a:lnTo>
                  <a:lnTo>
                    <a:pt x="7119" y="7902"/>
                  </a:lnTo>
                  <a:lnTo>
                    <a:pt x="7119" y="7858"/>
                  </a:lnTo>
                  <a:lnTo>
                    <a:pt x="7163" y="7877"/>
                  </a:lnTo>
                  <a:lnTo>
                    <a:pt x="7163" y="7877"/>
                  </a:lnTo>
                  <a:lnTo>
                    <a:pt x="7156" y="7864"/>
                  </a:lnTo>
                  <a:cubicBezTo>
                    <a:pt x="7150" y="7858"/>
                    <a:pt x="7144" y="7846"/>
                    <a:pt x="7137" y="7833"/>
                  </a:cubicBezTo>
                  <a:cubicBezTo>
                    <a:pt x="7169" y="7833"/>
                    <a:pt x="7207" y="7827"/>
                    <a:pt x="7232" y="7801"/>
                  </a:cubicBezTo>
                  <a:cubicBezTo>
                    <a:pt x="7232" y="7795"/>
                    <a:pt x="7232" y="7789"/>
                    <a:pt x="7232" y="7783"/>
                  </a:cubicBezTo>
                  <a:cubicBezTo>
                    <a:pt x="7232" y="7789"/>
                    <a:pt x="7238" y="7795"/>
                    <a:pt x="7244" y="7795"/>
                  </a:cubicBezTo>
                  <a:lnTo>
                    <a:pt x="7320" y="7795"/>
                  </a:lnTo>
                  <a:lnTo>
                    <a:pt x="7326" y="7764"/>
                  </a:lnTo>
                  <a:cubicBezTo>
                    <a:pt x="7333" y="7765"/>
                    <a:pt x="7339" y="7765"/>
                    <a:pt x="7346" y="7765"/>
                  </a:cubicBezTo>
                  <a:cubicBezTo>
                    <a:pt x="7376" y="7765"/>
                    <a:pt x="7405" y="7753"/>
                    <a:pt x="7421" y="7732"/>
                  </a:cubicBezTo>
                  <a:cubicBezTo>
                    <a:pt x="7433" y="7745"/>
                    <a:pt x="7440" y="7757"/>
                    <a:pt x="7446" y="7776"/>
                  </a:cubicBezTo>
                  <a:lnTo>
                    <a:pt x="7471" y="7764"/>
                  </a:lnTo>
                  <a:lnTo>
                    <a:pt x="7521" y="7764"/>
                  </a:lnTo>
                  <a:lnTo>
                    <a:pt x="7509" y="7739"/>
                  </a:lnTo>
                  <a:lnTo>
                    <a:pt x="7559" y="7739"/>
                  </a:lnTo>
                  <a:cubicBezTo>
                    <a:pt x="7565" y="7722"/>
                    <a:pt x="7575" y="7706"/>
                    <a:pt x="7598" y="7706"/>
                  </a:cubicBezTo>
                  <a:cubicBezTo>
                    <a:pt x="7601" y="7706"/>
                    <a:pt x="7605" y="7706"/>
                    <a:pt x="7609" y="7707"/>
                  </a:cubicBezTo>
                  <a:cubicBezTo>
                    <a:pt x="7641" y="7694"/>
                    <a:pt x="7660" y="7663"/>
                    <a:pt x="7647" y="7632"/>
                  </a:cubicBezTo>
                  <a:cubicBezTo>
                    <a:pt x="7660" y="7587"/>
                    <a:pt x="7616" y="7556"/>
                    <a:pt x="7635" y="7518"/>
                  </a:cubicBezTo>
                  <a:cubicBezTo>
                    <a:pt x="7635" y="7449"/>
                    <a:pt x="7616" y="7386"/>
                    <a:pt x="7616" y="7323"/>
                  </a:cubicBezTo>
                  <a:cubicBezTo>
                    <a:pt x="7609" y="7241"/>
                    <a:pt x="7603" y="7159"/>
                    <a:pt x="7603" y="7078"/>
                  </a:cubicBezTo>
                  <a:cubicBezTo>
                    <a:pt x="7616" y="7065"/>
                    <a:pt x="7635" y="7059"/>
                    <a:pt x="7654" y="7052"/>
                  </a:cubicBezTo>
                  <a:cubicBezTo>
                    <a:pt x="7742" y="7021"/>
                    <a:pt x="7823" y="6990"/>
                    <a:pt x="7912" y="6958"/>
                  </a:cubicBezTo>
                  <a:cubicBezTo>
                    <a:pt x="7912" y="6939"/>
                    <a:pt x="7912" y="6920"/>
                    <a:pt x="7918" y="6901"/>
                  </a:cubicBezTo>
                  <a:cubicBezTo>
                    <a:pt x="7912" y="6883"/>
                    <a:pt x="7912" y="6870"/>
                    <a:pt x="7918" y="6851"/>
                  </a:cubicBezTo>
                  <a:cubicBezTo>
                    <a:pt x="7930" y="6801"/>
                    <a:pt x="7918" y="6744"/>
                    <a:pt x="7930" y="6694"/>
                  </a:cubicBezTo>
                  <a:cubicBezTo>
                    <a:pt x="7937" y="6656"/>
                    <a:pt x="7937" y="6618"/>
                    <a:pt x="7937" y="6580"/>
                  </a:cubicBezTo>
                  <a:lnTo>
                    <a:pt x="7937" y="6203"/>
                  </a:lnTo>
                  <a:lnTo>
                    <a:pt x="7345" y="6203"/>
                  </a:lnTo>
                  <a:cubicBezTo>
                    <a:pt x="7339" y="6190"/>
                    <a:pt x="7339" y="6171"/>
                    <a:pt x="7339" y="6152"/>
                  </a:cubicBezTo>
                  <a:lnTo>
                    <a:pt x="7339" y="4850"/>
                  </a:lnTo>
                  <a:cubicBezTo>
                    <a:pt x="7347" y="4851"/>
                    <a:pt x="7355" y="4852"/>
                    <a:pt x="7362" y="4852"/>
                  </a:cubicBezTo>
                  <a:cubicBezTo>
                    <a:pt x="7386" y="4852"/>
                    <a:pt x="7408" y="4845"/>
                    <a:pt x="7427" y="4831"/>
                  </a:cubicBezTo>
                  <a:cubicBezTo>
                    <a:pt x="7434" y="4824"/>
                    <a:pt x="7441" y="4821"/>
                    <a:pt x="7449" y="4821"/>
                  </a:cubicBezTo>
                  <a:cubicBezTo>
                    <a:pt x="7469" y="4821"/>
                    <a:pt x="7491" y="4839"/>
                    <a:pt x="7509" y="4843"/>
                  </a:cubicBezTo>
                  <a:cubicBezTo>
                    <a:pt x="7513" y="4845"/>
                    <a:pt x="7517" y="4846"/>
                    <a:pt x="7520" y="4846"/>
                  </a:cubicBezTo>
                  <a:cubicBezTo>
                    <a:pt x="7540" y="4846"/>
                    <a:pt x="7556" y="4822"/>
                    <a:pt x="7572" y="4806"/>
                  </a:cubicBezTo>
                  <a:cubicBezTo>
                    <a:pt x="7587" y="4811"/>
                    <a:pt x="7602" y="4820"/>
                    <a:pt x="7621" y="4820"/>
                  </a:cubicBezTo>
                  <a:cubicBezTo>
                    <a:pt x="7625" y="4820"/>
                    <a:pt x="7630" y="4819"/>
                    <a:pt x="7635" y="4818"/>
                  </a:cubicBezTo>
                  <a:lnTo>
                    <a:pt x="7666" y="4787"/>
                  </a:lnTo>
                  <a:cubicBezTo>
                    <a:pt x="7698" y="4787"/>
                    <a:pt x="7716" y="4755"/>
                    <a:pt x="7735" y="4736"/>
                  </a:cubicBezTo>
                  <a:cubicBezTo>
                    <a:pt x="7735" y="4718"/>
                    <a:pt x="7748" y="4699"/>
                    <a:pt x="7767" y="4686"/>
                  </a:cubicBezTo>
                  <a:lnTo>
                    <a:pt x="7773" y="4673"/>
                  </a:lnTo>
                  <a:cubicBezTo>
                    <a:pt x="7779" y="4636"/>
                    <a:pt x="7754" y="4592"/>
                    <a:pt x="7773" y="4554"/>
                  </a:cubicBezTo>
                  <a:cubicBezTo>
                    <a:pt x="7779" y="4516"/>
                    <a:pt x="7823" y="4516"/>
                    <a:pt x="7855" y="4510"/>
                  </a:cubicBezTo>
                  <a:cubicBezTo>
                    <a:pt x="7861" y="4497"/>
                    <a:pt x="7861" y="4485"/>
                    <a:pt x="7868" y="4472"/>
                  </a:cubicBezTo>
                  <a:cubicBezTo>
                    <a:pt x="7924" y="4478"/>
                    <a:pt x="7975" y="4485"/>
                    <a:pt x="8031" y="4497"/>
                  </a:cubicBezTo>
                  <a:cubicBezTo>
                    <a:pt x="8082" y="4485"/>
                    <a:pt x="8163" y="4497"/>
                    <a:pt x="8176" y="4428"/>
                  </a:cubicBezTo>
                  <a:lnTo>
                    <a:pt x="8214" y="4415"/>
                  </a:lnTo>
                  <a:cubicBezTo>
                    <a:pt x="8233" y="4384"/>
                    <a:pt x="8277" y="4390"/>
                    <a:pt x="8302" y="4359"/>
                  </a:cubicBezTo>
                  <a:lnTo>
                    <a:pt x="8333" y="4359"/>
                  </a:lnTo>
                  <a:lnTo>
                    <a:pt x="8352" y="4340"/>
                  </a:lnTo>
                  <a:lnTo>
                    <a:pt x="8390" y="4340"/>
                  </a:lnTo>
                  <a:cubicBezTo>
                    <a:pt x="8396" y="4315"/>
                    <a:pt x="8428" y="4308"/>
                    <a:pt x="8447" y="4308"/>
                  </a:cubicBezTo>
                  <a:lnTo>
                    <a:pt x="8465" y="4283"/>
                  </a:lnTo>
                  <a:lnTo>
                    <a:pt x="8497" y="4283"/>
                  </a:lnTo>
                  <a:cubicBezTo>
                    <a:pt x="8503" y="4277"/>
                    <a:pt x="8509" y="4258"/>
                    <a:pt x="8528" y="4258"/>
                  </a:cubicBezTo>
                  <a:cubicBezTo>
                    <a:pt x="8557" y="4258"/>
                    <a:pt x="8570" y="4232"/>
                    <a:pt x="8596" y="4232"/>
                  </a:cubicBezTo>
                  <a:cubicBezTo>
                    <a:pt x="8598" y="4232"/>
                    <a:pt x="8601" y="4232"/>
                    <a:pt x="8604" y="4233"/>
                  </a:cubicBezTo>
                  <a:cubicBezTo>
                    <a:pt x="8629" y="4214"/>
                    <a:pt x="8667" y="4220"/>
                    <a:pt x="8686" y="4195"/>
                  </a:cubicBezTo>
                  <a:cubicBezTo>
                    <a:pt x="8698" y="4164"/>
                    <a:pt x="8705" y="4132"/>
                    <a:pt x="8730" y="4113"/>
                  </a:cubicBezTo>
                  <a:cubicBezTo>
                    <a:pt x="8739" y="4116"/>
                    <a:pt x="8749" y="4118"/>
                    <a:pt x="8758" y="4118"/>
                  </a:cubicBezTo>
                  <a:cubicBezTo>
                    <a:pt x="8768" y="4118"/>
                    <a:pt x="8777" y="4116"/>
                    <a:pt x="8786" y="4113"/>
                  </a:cubicBezTo>
                  <a:cubicBezTo>
                    <a:pt x="8786" y="4082"/>
                    <a:pt x="8768" y="4050"/>
                    <a:pt x="8774" y="4019"/>
                  </a:cubicBezTo>
                  <a:cubicBezTo>
                    <a:pt x="8812" y="4000"/>
                    <a:pt x="8837" y="3956"/>
                    <a:pt x="8830" y="3918"/>
                  </a:cubicBezTo>
                  <a:cubicBezTo>
                    <a:pt x="8824" y="3906"/>
                    <a:pt x="8818" y="3893"/>
                    <a:pt x="8805" y="3880"/>
                  </a:cubicBezTo>
                  <a:cubicBezTo>
                    <a:pt x="8800" y="3879"/>
                    <a:pt x="8795" y="3879"/>
                    <a:pt x="8790" y="3879"/>
                  </a:cubicBezTo>
                  <a:cubicBezTo>
                    <a:pt x="8741" y="3879"/>
                    <a:pt x="8707" y="3926"/>
                    <a:pt x="8662" y="3926"/>
                  </a:cubicBezTo>
                  <a:cubicBezTo>
                    <a:pt x="8657" y="3926"/>
                    <a:pt x="8653" y="3926"/>
                    <a:pt x="8648" y="3925"/>
                  </a:cubicBezTo>
                  <a:cubicBezTo>
                    <a:pt x="8635" y="3920"/>
                    <a:pt x="8620" y="3918"/>
                    <a:pt x="8606" y="3918"/>
                  </a:cubicBezTo>
                  <a:cubicBezTo>
                    <a:pt x="8581" y="3918"/>
                    <a:pt x="8555" y="3925"/>
                    <a:pt x="8535" y="3937"/>
                  </a:cubicBezTo>
                  <a:cubicBezTo>
                    <a:pt x="8516" y="3943"/>
                    <a:pt x="8497" y="3943"/>
                    <a:pt x="8478" y="3943"/>
                  </a:cubicBezTo>
                  <a:cubicBezTo>
                    <a:pt x="8459" y="3956"/>
                    <a:pt x="8447" y="3969"/>
                    <a:pt x="8428" y="3981"/>
                  </a:cubicBezTo>
                  <a:cubicBezTo>
                    <a:pt x="8410" y="3992"/>
                    <a:pt x="8391" y="3996"/>
                    <a:pt x="8372" y="3996"/>
                  </a:cubicBezTo>
                  <a:cubicBezTo>
                    <a:pt x="8357" y="3996"/>
                    <a:pt x="8341" y="3993"/>
                    <a:pt x="8327" y="3987"/>
                  </a:cubicBezTo>
                  <a:lnTo>
                    <a:pt x="8170" y="3987"/>
                  </a:lnTo>
                  <a:cubicBezTo>
                    <a:pt x="8167" y="3987"/>
                    <a:pt x="8164" y="3987"/>
                    <a:pt x="8161" y="3987"/>
                  </a:cubicBezTo>
                  <a:cubicBezTo>
                    <a:pt x="8143" y="3987"/>
                    <a:pt x="8129" y="3997"/>
                    <a:pt x="8115" y="3997"/>
                  </a:cubicBezTo>
                  <a:cubicBezTo>
                    <a:pt x="8108" y="3997"/>
                    <a:pt x="8102" y="3995"/>
                    <a:pt x="8094" y="3987"/>
                  </a:cubicBezTo>
                  <a:cubicBezTo>
                    <a:pt x="8056" y="3987"/>
                    <a:pt x="8025" y="3987"/>
                    <a:pt x="7993" y="3981"/>
                  </a:cubicBezTo>
                  <a:cubicBezTo>
                    <a:pt x="7937" y="3969"/>
                    <a:pt x="7880" y="3975"/>
                    <a:pt x="7823" y="3956"/>
                  </a:cubicBezTo>
                  <a:cubicBezTo>
                    <a:pt x="7798" y="3925"/>
                    <a:pt x="7811" y="3880"/>
                    <a:pt x="7811" y="3843"/>
                  </a:cubicBezTo>
                  <a:cubicBezTo>
                    <a:pt x="7811" y="3824"/>
                    <a:pt x="7830" y="3824"/>
                    <a:pt x="7842" y="3824"/>
                  </a:cubicBezTo>
                  <a:lnTo>
                    <a:pt x="7849" y="3780"/>
                  </a:lnTo>
                  <a:lnTo>
                    <a:pt x="7880" y="3773"/>
                  </a:lnTo>
                  <a:lnTo>
                    <a:pt x="7893" y="3729"/>
                  </a:lnTo>
                  <a:lnTo>
                    <a:pt x="7930" y="3736"/>
                  </a:lnTo>
                  <a:cubicBezTo>
                    <a:pt x="7937" y="3717"/>
                    <a:pt x="7943" y="3698"/>
                    <a:pt x="7949" y="3679"/>
                  </a:cubicBezTo>
                  <a:cubicBezTo>
                    <a:pt x="7962" y="3666"/>
                    <a:pt x="7981" y="3654"/>
                    <a:pt x="8000" y="3648"/>
                  </a:cubicBezTo>
                  <a:lnTo>
                    <a:pt x="8031" y="3610"/>
                  </a:lnTo>
                  <a:lnTo>
                    <a:pt x="8063" y="3610"/>
                  </a:lnTo>
                  <a:cubicBezTo>
                    <a:pt x="8069" y="3585"/>
                    <a:pt x="8069" y="3547"/>
                    <a:pt x="8107" y="3547"/>
                  </a:cubicBezTo>
                  <a:cubicBezTo>
                    <a:pt x="8113" y="3515"/>
                    <a:pt x="8119" y="3490"/>
                    <a:pt x="8132" y="3465"/>
                  </a:cubicBezTo>
                  <a:lnTo>
                    <a:pt x="8163" y="3484"/>
                  </a:lnTo>
                  <a:lnTo>
                    <a:pt x="8163" y="3421"/>
                  </a:lnTo>
                  <a:lnTo>
                    <a:pt x="8189" y="3408"/>
                  </a:lnTo>
                  <a:cubicBezTo>
                    <a:pt x="8189" y="3364"/>
                    <a:pt x="8157" y="3327"/>
                    <a:pt x="8144" y="3289"/>
                  </a:cubicBezTo>
                  <a:cubicBezTo>
                    <a:pt x="8151" y="3276"/>
                    <a:pt x="8182" y="3264"/>
                    <a:pt x="8170" y="3238"/>
                  </a:cubicBezTo>
                  <a:cubicBezTo>
                    <a:pt x="8157" y="3229"/>
                    <a:pt x="8143" y="3225"/>
                    <a:pt x="8129" y="3225"/>
                  </a:cubicBezTo>
                  <a:cubicBezTo>
                    <a:pt x="8095" y="3225"/>
                    <a:pt x="8060" y="3248"/>
                    <a:pt x="8037" y="3270"/>
                  </a:cubicBezTo>
                  <a:cubicBezTo>
                    <a:pt x="8000" y="3283"/>
                    <a:pt x="7962" y="3308"/>
                    <a:pt x="7924" y="3327"/>
                  </a:cubicBezTo>
                  <a:cubicBezTo>
                    <a:pt x="7905" y="3327"/>
                    <a:pt x="7880" y="3333"/>
                    <a:pt x="7861" y="3345"/>
                  </a:cubicBezTo>
                  <a:cubicBezTo>
                    <a:pt x="7849" y="3352"/>
                    <a:pt x="7836" y="3358"/>
                    <a:pt x="7817" y="3358"/>
                  </a:cubicBezTo>
                  <a:cubicBezTo>
                    <a:pt x="7798" y="3364"/>
                    <a:pt x="7779" y="3371"/>
                    <a:pt x="7761" y="3377"/>
                  </a:cubicBezTo>
                  <a:cubicBezTo>
                    <a:pt x="7723" y="3377"/>
                    <a:pt x="7691" y="3402"/>
                    <a:pt x="7654" y="3402"/>
                  </a:cubicBezTo>
                  <a:cubicBezTo>
                    <a:pt x="7622" y="3408"/>
                    <a:pt x="7584" y="3421"/>
                    <a:pt x="7553" y="3440"/>
                  </a:cubicBezTo>
                  <a:lnTo>
                    <a:pt x="7452" y="3440"/>
                  </a:lnTo>
                  <a:cubicBezTo>
                    <a:pt x="7377" y="3459"/>
                    <a:pt x="7301" y="3471"/>
                    <a:pt x="7219" y="3478"/>
                  </a:cubicBezTo>
                  <a:cubicBezTo>
                    <a:pt x="7175" y="3484"/>
                    <a:pt x="7125" y="3484"/>
                    <a:pt x="7075" y="3484"/>
                  </a:cubicBezTo>
                  <a:cubicBezTo>
                    <a:pt x="7037" y="3484"/>
                    <a:pt x="6999" y="3484"/>
                    <a:pt x="6961" y="3471"/>
                  </a:cubicBezTo>
                  <a:cubicBezTo>
                    <a:pt x="6961" y="3402"/>
                    <a:pt x="6961" y="3333"/>
                    <a:pt x="6961" y="3257"/>
                  </a:cubicBezTo>
                  <a:cubicBezTo>
                    <a:pt x="6949" y="3119"/>
                    <a:pt x="6961" y="2974"/>
                    <a:pt x="6949" y="2829"/>
                  </a:cubicBezTo>
                  <a:lnTo>
                    <a:pt x="6949" y="2829"/>
                  </a:lnTo>
                  <a:cubicBezTo>
                    <a:pt x="6956" y="2831"/>
                    <a:pt x="6963" y="2832"/>
                    <a:pt x="6971" y="2832"/>
                  </a:cubicBezTo>
                  <a:cubicBezTo>
                    <a:pt x="6994" y="2832"/>
                    <a:pt x="7016" y="2823"/>
                    <a:pt x="7030" y="2804"/>
                  </a:cubicBezTo>
                  <a:cubicBezTo>
                    <a:pt x="7039" y="2797"/>
                    <a:pt x="7047" y="2795"/>
                    <a:pt x="7056" y="2795"/>
                  </a:cubicBezTo>
                  <a:cubicBezTo>
                    <a:pt x="7081" y="2795"/>
                    <a:pt x="7107" y="2819"/>
                    <a:pt x="7132" y="2819"/>
                  </a:cubicBezTo>
                  <a:cubicBezTo>
                    <a:pt x="7136" y="2819"/>
                    <a:pt x="7140" y="2818"/>
                    <a:pt x="7144" y="2817"/>
                  </a:cubicBezTo>
                  <a:cubicBezTo>
                    <a:pt x="7163" y="2804"/>
                    <a:pt x="7182" y="2779"/>
                    <a:pt x="7213" y="2779"/>
                  </a:cubicBezTo>
                  <a:cubicBezTo>
                    <a:pt x="7232" y="2773"/>
                    <a:pt x="7257" y="2766"/>
                    <a:pt x="7276" y="2754"/>
                  </a:cubicBezTo>
                  <a:cubicBezTo>
                    <a:pt x="7326" y="2754"/>
                    <a:pt x="7370" y="2754"/>
                    <a:pt x="7414" y="2741"/>
                  </a:cubicBezTo>
                  <a:cubicBezTo>
                    <a:pt x="7421" y="2704"/>
                    <a:pt x="7389" y="2678"/>
                    <a:pt x="7395" y="2641"/>
                  </a:cubicBezTo>
                  <a:cubicBezTo>
                    <a:pt x="7402" y="2622"/>
                    <a:pt x="7408" y="2603"/>
                    <a:pt x="7414" y="2578"/>
                  </a:cubicBezTo>
                  <a:lnTo>
                    <a:pt x="7484" y="2578"/>
                  </a:lnTo>
                  <a:cubicBezTo>
                    <a:pt x="7509" y="2565"/>
                    <a:pt x="7515" y="2540"/>
                    <a:pt x="7540" y="2534"/>
                  </a:cubicBezTo>
                  <a:cubicBezTo>
                    <a:pt x="7572" y="2527"/>
                    <a:pt x="7603" y="2534"/>
                    <a:pt x="7622" y="2508"/>
                  </a:cubicBezTo>
                  <a:cubicBezTo>
                    <a:pt x="7633" y="2503"/>
                    <a:pt x="7639" y="2488"/>
                    <a:pt x="7653" y="2488"/>
                  </a:cubicBezTo>
                  <a:cubicBezTo>
                    <a:pt x="7655" y="2488"/>
                    <a:pt x="7657" y="2489"/>
                    <a:pt x="7660" y="2490"/>
                  </a:cubicBezTo>
                  <a:cubicBezTo>
                    <a:pt x="7723" y="2508"/>
                    <a:pt x="7779" y="2546"/>
                    <a:pt x="7817" y="2603"/>
                  </a:cubicBezTo>
                  <a:lnTo>
                    <a:pt x="7855" y="2603"/>
                  </a:lnTo>
                  <a:cubicBezTo>
                    <a:pt x="7874" y="2584"/>
                    <a:pt x="7905" y="2584"/>
                    <a:pt x="7924" y="2559"/>
                  </a:cubicBezTo>
                  <a:cubicBezTo>
                    <a:pt x="7949" y="2559"/>
                    <a:pt x="7975" y="2534"/>
                    <a:pt x="7975" y="2502"/>
                  </a:cubicBezTo>
                  <a:cubicBezTo>
                    <a:pt x="7978" y="2503"/>
                    <a:pt x="7981" y="2503"/>
                    <a:pt x="7984" y="2503"/>
                  </a:cubicBezTo>
                  <a:cubicBezTo>
                    <a:pt x="8010" y="2503"/>
                    <a:pt x="8026" y="2481"/>
                    <a:pt x="8037" y="2464"/>
                  </a:cubicBezTo>
                  <a:lnTo>
                    <a:pt x="8063" y="2452"/>
                  </a:lnTo>
                  <a:cubicBezTo>
                    <a:pt x="8069" y="2445"/>
                    <a:pt x="8075" y="2433"/>
                    <a:pt x="8082" y="2420"/>
                  </a:cubicBezTo>
                  <a:cubicBezTo>
                    <a:pt x="8100" y="2414"/>
                    <a:pt x="8119" y="2401"/>
                    <a:pt x="8132" y="2383"/>
                  </a:cubicBezTo>
                  <a:cubicBezTo>
                    <a:pt x="8170" y="2351"/>
                    <a:pt x="8201" y="2313"/>
                    <a:pt x="8239" y="2282"/>
                  </a:cubicBezTo>
                  <a:cubicBezTo>
                    <a:pt x="8258" y="2282"/>
                    <a:pt x="8258" y="2263"/>
                    <a:pt x="8264" y="2250"/>
                  </a:cubicBezTo>
                  <a:lnTo>
                    <a:pt x="8295" y="2238"/>
                  </a:lnTo>
                  <a:cubicBezTo>
                    <a:pt x="8308" y="2219"/>
                    <a:pt x="8327" y="2206"/>
                    <a:pt x="8346" y="2194"/>
                  </a:cubicBezTo>
                  <a:cubicBezTo>
                    <a:pt x="8352" y="2169"/>
                    <a:pt x="8346" y="2137"/>
                    <a:pt x="8377" y="2118"/>
                  </a:cubicBezTo>
                  <a:cubicBezTo>
                    <a:pt x="8377" y="2087"/>
                    <a:pt x="8371" y="2049"/>
                    <a:pt x="8365" y="2018"/>
                  </a:cubicBezTo>
                  <a:cubicBezTo>
                    <a:pt x="8314" y="2024"/>
                    <a:pt x="8277" y="2049"/>
                    <a:pt x="8233" y="2055"/>
                  </a:cubicBezTo>
                  <a:cubicBezTo>
                    <a:pt x="8218" y="2047"/>
                    <a:pt x="8202" y="2044"/>
                    <a:pt x="8187" y="2044"/>
                  </a:cubicBezTo>
                  <a:cubicBezTo>
                    <a:pt x="8156" y="2044"/>
                    <a:pt x="8123" y="2055"/>
                    <a:pt x="8094" y="2055"/>
                  </a:cubicBezTo>
                  <a:cubicBezTo>
                    <a:pt x="7987" y="2068"/>
                    <a:pt x="7874" y="2068"/>
                    <a:pt x="7767" y="2087"/>
                  </a:cubicBezTo>
                  <a:cubicBezTo>
                    <a:pt x="7732" y="2090"/>
                    <a:pt x="7698" y="2091"/>
                    <a:pt x="7662" y="2091"/>
                  </a:cubicBezTo>
                  <a:cubicBezTo>
                    <a:pt x="7627" y="2091"/>
                    <a:pt x="7591" y="2090"/>
                    <a:pt x="7553" y="2087"/>
                  </a:cubicBezTo>
                  <a:cubicBezTo>
                    <a:pt x="7528" y="2068"/>
                    <a:pt x="7509" y="2036"/>
                    <a:pt x="7496" y="2005"/>
                  </a:cubicBezTo>
                  <a:cubicBezTo>
                    <a:pt x="7484" y="1961"/>
                    <a:pt x="7484" y="1917"/>
                    <a:pt x="7496" y="1873"/>
                  </a:cubicBezTo>
                  <a:cubicBezTo>
                    <a:pt x="7484" y="1841"/>
                    <a:pt x="7433" y="1841"/>
                    <a:pt x="7414" y="1810"/>
                  </a:cubicBezTo>
                  <a:cubicBezTo>
                    <a:pt x="7440" y="1810"/>
                    <a:pt x="7452" y="1778"/>
                    <a:pt x="7433" y="1759"/>
                  </a:cubicBezTo>
                  <a:cubicBezTo>
                    <a:pt x="7408" y="1747"/>
                    <a:pt x="7402" y="1715"/>
                    <a:pt x="7414" y="1690"/>
                  </a:cubicBezTo>
                  <a:cubicBezTo>
                    <a:pt x="7433" y="1665"/>
                    <a:pt x="7414" y="1634"/>
                    <a:pt x="7427" y="1608"/>
                  </a:cubicBezTo>
                  <a:cubicBezTo>
                    <a:pt x="7433" y="1596"/>
                    <a:pt x="7452" y="1590"/>
                    <a:pt x="7458" y="1577"/>
                  </a:cubicBezTo>
                  <a:cubicBezTo>
                    <a:pt x="7465" y="1552"/>
                    <a:pt x="7465" y="1527"/>
                    <a:pt x="7458" y="1501"/>
                  </a:cubicBezTo>
                  <a:lnTo>
                    <a:pt x="7496" y="1501"/>
                  </a:lnTo>
                  <a:cubicBezTo>
                    <a:pt x="7502" y="1476"/>
                    <a:pt x="7502" y="1451"/>
                    <a:pt x="7502" y="1426"/>
                  </a:cubicBezTo>
                  <a:lnTo>
                    <a:pt x="7528" y="1407"/>
                  </a:lnTo>
                  <a:cubicBezTo>
                    <a:pt x="7540" y="1376"/>
                    <a:pt x="7540" y="1338"/>
                    <a:pt x="7540" y="1300"/>
                  </a:cubicBezTo>
                  <a:cubicBezTo>
                    <a:pt x="7553" y="1294"/>
                    <a:pt x="7578" y="1287"/>
                    <a:pt x="7578" y="1269"/>
                  </a:cubicBezTo>
                  <a:cubicBezTo>
                    <a:pt x="7578" y="1250"/>
                    <a:pt x="7572" y="1193"/>
                    <a:pt x="7616" y="1187"/>
                  </a:cubicBezTo>
                  <a:cubicBezTo>
                    <a:pt x="7628" y="1155"/>
                    <a:pt x="7609" y="1117"/>
                    <a:pt x="7641" y="1099"/>
                  </a:cubicBezTo>
                  <a:cubicBezTo>
                    <a:pt x="7666" y="1073"/>
                    <a:pt x="7654" y="1042"/>
                    <a:pt x="7660" y="1017"/>
                  </a:cubicBezTo>
                  <a:cubicBezTo>
                    <a:pt x="7685" y="960"/>
                    <a:pt x="7660" y="897"/>
                    <a:pt x="7691" y="847"/>
                  </a:cubicBezTo>
                  <a:lnTo>
                    <a:pt x="7666" y="809"/>
                  </a:lnTo>
                  <a:lnTo>
                    <a:pt x="7679" y="765"/>
                  </a:lnTo>
                  <a:cubicBezTo>
                    <a:pt x="7666" y="752"/>
                    <a:pt x="7654" y="740"/>
                    <a:pt x="7641" y="721"/>
                  </a:cubicBezTo>
                  <a:cubicBezTo>
                    <a:pt x="7654" y="702"/>
                    <a:pt x="7660" y="690"/>
                    <a:pt x="7672" y="671"/>
                  </a:cubicBezTo>
                  <a:cubicBezTo>
                    <a:pt x="7654" y="664"/>
                    <a:pt x="7635" y="658"/>
                    <a:pt x="7616" y="658"/>
                  </a:cubicBezTo>
                  <a:cubicBezTo>
                    <a:pt x="7553" y="708"/>
                    <a:pt x="7521" y="784"/>
                    <a:pt x="7452" y="828"/>
                  </a:cubicBezTo>
                  <a:cubicBezTo>
                    <a:pt x="7427" y="878"/>
                    <a:pt x="7383" y="916"/>
                    <a:pt x="7333" y="935"/>
                  </a:cubicBezTo>
                  <a:cubicBezTo>
                    <a:pt x="7282" y="966"/>
                    <a:pt x="7232" y="998"/>
                    <a:pt x="7182" y="1029"/>
                  </a:cubicBezTo>
                  <a:cubicBezTo>
                    <a:pt x="7156" y="1048"/>
                    <a:pt x="7125" y="1067"/>
                    <a:pt x="7093" y="1080"/>
                  </a:cubicBezTo>
                  <a:cubicBezTo>
                    <a:pt x="7083" y="1075"/>
                    <a:pt x="7074" y="1073"/>
                    <a:pt x="7065" y="1073"/>
                  </a:cubicBezTo>
                  <a:cubicBezTo>
                    <a:pt x="7021" y="1073"/>
                    <a:pt x="6984" y="1116"/>
                    <a:pt x="6942" y="1136"/>
                  </a:cubicBezTo>
                  <a:cubicBezTo>
                    <a:pt x="6905" y="1152"/>
                    <a:pt x="6854" y="1191"/>
                    <a:pt x="6801" y="1191"/>
                  </a:cubicBezTo>
                  <a:cubicBezTo>
                    <a:pt x="6792" y="1191"/>
                    <a:pt x="6782" y="1190"/>
                    <a:pt x="6772" y="1187"/>
                  </a:cubicBezTo>
                  <a:lnTo>
                    <a:pt x="6741" y="1180"/>
                  </a:lnTo>
                  <a:cubicBezTo>
                    <a:pt x="6779" y="1092"/>
                    <a:pt x="6779" y="985"/>
                    <a:pt x="6741" y="891"/>
                  </a:cubicBezTo>
                  <a:cubicBezTo>
                    <a:pt x="6703" y="897"/>
                    <a:pt x="6672" y="910"/>
                    <a:pt x="6647" y="929"/>
                  </a:cubicBezTo>
                  <a:cubicBezTo>
                    <a:pt x="6647" y="954"/>
                    <a:pt x="6665" y="960"/>
                    <a:pt x="6678" y="973"/>
                  </a:cubicBezTo>
                  <a:cubicBezTo>
                    <a:pt x="6691" y="985"/>
                    <a:pt x="6697" y="1017"/>
                    <a:pt x="6691" y="1042"/>
                  </a:cubicBezTo>
                  <a:cubicBezTo>
                    <a:pt x="6672" y="1055"/>
                    <a:pt x="6647" y="1073"/>
                    <a:pt x="6634" y="1092"/>
                  </a:cubicBezTo>
                  <a:cubicBezTo>
                    <a:pt x="6584" y="1080"/>
                    <a:pt x="6533" y="1073"/>
                    <a:pt x="6483" y="1067"/>
                  </a:cubicBezTo>
                  <a:cubicBezTo>
                    <a:pt x="6475" y="1069"/>
                    <a:pt x="6467" y="1070"/>
                    <a:pt x="6459" y="1070"/>
                  </a:cubicBezTo>
                  <a:cubicBezTo>
                    <a:pt x="6436" y="1070"/>
                    <a:pt x="6412" y="1062"/>
                    <a:pt x="6388" y="1048"/>
                  </a:cubicBezTo>
                  <a:cubicBezTo>
                    <a:pt x="6383" y="1049"/>
                    <a:pt x="6377" y="1050"/>
                    <a:pt x="6371" y="1050"/>
                  </a:cubicBezTo>
                  <a:cubicBezTo>
                    <a:pt x="6343" y="1050"/>
                    <a:pt x="6313" y="1040"/>
                    <a:pt x="6288" y="1029"/>
                  </a:cubicBezTo>
                  <a:cubicBezTo>
                    <a:pt x="6200" y="1017"/>
                    <a:pt x="6118" y="992"/>
                    <a:pt x="6036" y="954"/>
                  </a:cubicBezTo>
                  <a:cubicBezTo>
                    <a:pt x="5986" y="929"/>
                    <a:pt x="5935" y="910"/>
                    <a:pt x="5885" y="891"/>
                  </a:cubicBezTo>
                  <a:cubicBezTo>
                    <a:pt x="5847" y="885"/>
                    <a:pt x="5809" y="853"/>
                    <a:pt x="5765" y="841"/>
                  </a:cubicBezTo>
                  <a:cubicBezTo>
                    <a:pt x="5702" y="815"/>
                    <a:pt x="5640" y="790"/>
                    <a:pt x="5577" y="759"/>
                  </a:cubicBezTo>
                  <a:cubicBezTo>
                    <a:pt x="5501" y="715"/>
                    <a:pt x="5426" y="677"/>
                    <a:pt x="5350" y="639"/>
                  </a:cubicBezTo>
                  <a:cubicBezTo>
                    <a:pt x="5274" y="614"/>
                    <a:pt x="5212" y="564"/>
                    <a:pt x="5136" y="532"/>
                  </a:cubicBezTo>
                  <a:cubicBezTo>
                    <a:pt x="5117" y="520"/>
                    <a:pt x="5079" y="513"/>
                    <a:pt x="5086" y="482"/>
                  </a:cubicBezTo>
                  <a:cubicBezTo>
                    <a:pt x="5105" y="463"/>
                    <a:pt x="5136" y="438"/>
                    <a:pt x="5130" y="406"/>
                  </a:cubicBezTo>
                  <a:cubicBezTo>
                    <a:pt x="5117" y="375"/>
                    <a:pt x="5092" y="356"/>
                    <a:pt x="5067" y="343"/>
                  </a:cubicBezTo>
                  <a:lnTo>
                    <a:pt x="5067" y="324"/>
                  </a:lnTo>
                  <a:cubicBezTo>
                    <a:pt x="5092" y="312"/>
                    <a:pt x="5123" y="293"/>
                    <a:pt x="5117" y="262"/>
                  </a:cubicBezTo>
                  <a:cubicBezTo>
                    <a:pt x="5117" y="224"/>
                    <a:pt x="5105" y="205"/>
                    <a:pt x="5079" y="192"/>
                  </a:cubicBezTo>
                  <a:cubicBezTo>
                    <a:pt x="5079" y="173"/>
                    <a:pt x="5086" y="148"/>
                    <a:pt x="5073" y="136"/>
                  </a:cubicBezTo>
                  <a:cubicBezTo>
                    <a:pt x="5042" y="104"/>
                    <a:pt x="5035" y="54"/>
                    <a:pt x="5060" y="16"/>
                  </a:cubicBezTo>
                  <a:cubicBezTo>
                    <a:pt x="5048" y="4"/>
                    <a:pt x="5032" y="0"/>
                    <a:pt x="50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11"/>
            <p:cNvSpPr/>
            <p:nvPr/>
          </p:nvSpPr>
          <p:spPr>
            <a:xfrm>
              <a:off x="6890220" y="3742912"/>
              <a:ext cx="752976" cy="689929"/>
            </a:xfrm>
            <a:custGeom>
              <a:avLst/>
              <a:gdLst/>
              <a:ahLst/>
              <a:cxnLst/>
              <a:rect l="l" t="t" r="r" b="b"/>
              <a:pathLst>
                <a:path w="8838" h="8098" extrusionOk="0">
                  <a:moveTo>
                    <a:pt x="2739" y="2789"/>
                  </a:moveTo>
                  <a:cubicBezTo>
                    <a:pt x="2748" y="2789"/>
                    <a:pt x="2757" y="2792"/>
                    <a:pt x="2764" y="2799"/>
                  </a:cubicBezTo>
                  <a:cubicBezTo>
                    <a:pt x="2778" y="2808"/>
                    <a:pt x="2795" y="2814"/>
                    <a:pt x="2813" y="2814"/>
                  </a:cubicBezTo>
                  <a:cubicBezTo>
                    <a:pt x="2819" y="2814"/>
                    <a:pt x="2826" y="2813"/>
                    <a:pt x="2833" y="2811"/>
                  </a:cubicBezTo>
                  <a:cubicBezTo>
                    <a:pt x="2839" y="2874"/>
                    <a:pt x="2839" y="2943"/>
                    <a:pt x="2839" y="3006"/>
                  </a:cubicBezTo>
                  <a:cubicBezTo>
                    <a:pt x="2839" y="3031"/>
                    <a:pt x="2846" y="3069"/>
                    <a:pt x="2833" y="3101"/>
                  </a:cubicBezTo>
                  <a:lnTo>
                    <a:pt x="2694" y="3101"/>
                  </a:lnTo>
                  <a:cubicBezTo>
                    <a:pt x="2688" y="3094"/>
                    <a:pt x="2688" y="3088"/>
                    <a:pt x="2682" y="3088"/>
                  </a:cubicBezTo>
                  <a:cubicBezTo>
                    <a:pt x="2682" y="2994"/>
                    <a:pt x="2682" y="2899"/>
                    <a:pt x="2694" y="2805"/>
                  </a:cubicBezTo>
                  <a:cubicBezTo>
                    <a:pt x="2706" y="2797"/>
                    <a:pt x="2723" y="2789"/>
                    <a:pt x="2739" y="2789"/>
                  </a:cubicBezTo>
                  <a:close/>
                  <a:moveTo>
                    <a:pt x="2682" y="3113"/>
                  </a:moveTo>
                  <a:cubicBezTo>
                    <a:pt x="2732" y="3113"/>
                    <a:pt x="2789" y="3120"/>
                    <a:pt x="2839" y="3126"/>
                  </a:cubicBezTo>
                  <a:lnTo>
                    <a:pt x="2839" y="3384"/>
                  </a:lnTo>
                  <a:cubicBezTo>
                    <a:pt x="2839" y="3394"/>
                    <a:pt x="2827" y="3404"/>
                    <a:pt x="2812" y="3404"/>
                  </a:cubicBezTo>
                  <a:cubicBezTo>
                    <a:pt x="2808" y="3404"/>
                    <a:pt x="2805" y="3404"/>
                    <a:pt x="2801" y="3403"/>
                  </a:cubicBezTo>
                  <a:cubicBezTo>
                    <a:pt x="2764" y="3390"/>
                    <a:pt x="2720" y="3403"/>
                    <a:pt x="2682" y="3384"/>
                  </a:cubicBezTo>
                  <a:cubicBezTo>
                    <a:pt x="2688" y="3296"/>
                    <a:pt x="2669" y="3201"/>
                    <a:pt x="2682" y="3113"/>
                  </a:cubicBezTo>
                  <a:close/>
                  <a:moveTo>
                    <a:pt x="2353" y="3364"/>
                  </a:moveTo>
                  <a:cubicBezTo>
                    <a:pt x="2355" y="3364"/>
                    <a:pt x="2358" y="3364"/>
                    <a:pt x="2361" y="3365"/>
                  </a:cubicBezTo>
                  <a:lnTo>
                    <a:pt x="2361" y="3396"/>
                  </a:lnTo>
                  <a:cubicBezTo>
                    <a:pt x="2361" y="3408"/>
                    <a:pt x="2350" y="3410"/>
                    <a:pt x="2336" y="3410"/>
                  </a:cubicBezTo>
                  <a:cubicBezTo>
                    <a:pt x="2328" y="3410"/>
                    <a:pt x="2318" y="3409"/>
                    <a:pt x="2311" y="3409"/>
                  </a:cubicBezTo>
                  <a:lnTo>
                    <a:pt x="2311" y="3409"/>
                  </a:lnTo>
                  <a:cubicBezTo>
                    <a:pt x="2313" y="3388"/>
                    <a:pt x="2329" y="3364"/>
                    <a:pt x="2353" y="3364"/>
                  </a:cubicBezTo>
                  <a:close/>
                  <a:moveTo>
                    <a:pt x="2204" y="2780"/>
                  </a:moveTo>
                  <a:cubicBezTo>
                    <a:pt x="2222" y="2780"/>
                    <a:pt x="2241" y="2799"/>
                    <a:pt x="2254" y="2805"/>
                  </a:cubicBezTo>
                  <a:cubicBezTo>
                    <a:pt x="2257" y="2807"/>
                    <a:pt x="2260" y="2807"/>
                    <a:pt x="2263" y="2807"/>
                  </a:cubicBezTo>
                  <a:cubicBezTo>
                    <a:pt x="2279" y="2807"/>
                    <a:pt x="2299" y="2785"/>
                    <a:pt x="2322" y="2785"/>
                  </a:cubicBezTo>
                  <a:cubicBezTo>
                    <a:pt x="2325" y="2785"/>
                    <a:pt x="2327" y="2785"/>
                    <a:pt x="2329" y="2786"/>
                  </a:cubicBezTo>
                  <a:cubicBezTo>
                    <a:pt x="2355" y="2792"/>
                    <a:pt x="2355" y="2792"/>
                    <a:pt x="2367" y="2799"/>
                  </a:cubicBezTo>
                  <a:cubicBezTo>
                    <a:pt x="2380" y="2937"/>
                    <a:pt x="2367" y="3082"/>
                    <a:pt x="2380" y="3227"/>
                  </a:cubicBezTo>
                  <a:cubicBezTo>
                    <a:pt x="2292" y="3296"/>
                    <a:pt x="2191" y="3346"/>
                    <a:pt x="2103" y="3415"/>
                  </a:cubicBezTo>
                  <a:cubicBezTo>
                    <a:pt x="2090" y="3422"/>
                    <a:pt x="2071" y="3428"/>
                    <a:pt x="2059" y="3428"/>
                  </a:cubicBezTo>
                  <a:cubicBezTo>
                    <a:pt x="2065" y="3308"/>
                    <a:pt x="2065" y="3195"/>
                    <a:pt x="2065" y="3082"/>
                  </a:cubicBezTo>
                  <a:lnTo>
                    <a:pt x="2065" y="3082"/>
                  </a:lnTo>
                  <a:lnTo>
                    <a:pt x="2059" y="3088"/>
                  </a:lnTo>
                  <a:cubicBezTo>
                    <a:pt x="2059" y="3000"/>
                    <a:pt x="2071" y="2918"/>
                    <a:pt x="2065" y="2830"/>
                  </a:cubicBezTo>
                  <a:cubicBezTo>
                    <a:pt x="2109" y="2805"/>
                    <a:pt x="2153" y="2786"/>
                    <a:pt x="2204" y="2780"/>
                  </a:cubicBezTo>
                  <a:close/>
                  <a:moveTo>
                    <a:pt x="2246" y="3417"/>
                  </a:moveTo>
                  <a:cubicBezTo>
                    <a:pt x="2259" y="3417"/>
                    <a:pt x="2269" y="3434"/>
                    <a:pt x="2260" y="3447"/>
                  </a:cubicBezTo>
                  <a:cubicBezTo>
                    <a:pt x="2255" y="3441"/>
                    <a:pt x="2239" y="3436"/>
                    <a:pt x="2236" y="3421"/>
                  </a:cubicBezTo>
                  <a:lnTo>
                    <a:pt x="2236" y="3421"/>
                  </a:lnTo>
                  <a:cubicBezTo>
                    <a:pt x="2239" y="3418"/>
                    <a:pt x="2243" y="3417"/>
                    <a:pt x="2246" y="3417"/>
                  </a:cubicBezTo>
                  <a:close/>
                  <a:moveTo>
                    <a:pt x="4575" y="2764"/>
                  </a:moveTo>
                  <a:cubicBezTo>
                    <a:pt x="4579" y="2764"/>
                    <a:pt x="4584" y="2765"/>
                    <a:pt x="4589" y="2767"/>
                  </a:cubicBezTo>
                  <a:cubicBezTo>
                    <a:pt x="4589" y="2817"/>
                    <a:pt x="4595" y="2874"/>
                    <a:pt x="4589" y="2931"/>
                  </a:cubicBezTo>
                  <a:lnTo>
                    <a:pt x="4589" y="3145"/>
                  </a:lnTo>
                  <a:cubicBezTo>
                    <a:pt x="4589" y="3252"/>
                    <a:pt x="4595" y="3359"/>
                    <a:pt x="4589" y="3466"/>
                  </a:cubicBezTo>
                  <a:cubicBezTo>
                    <a:pt x="4513" y="3459"/>
                    <a:pt x="4438" y="3466"/>
                    <a:pt x="4369" y="3453"/>
                  </a:cubicBezTo>
                  <a:cubicBezTo>
                    <a:pt x="4343" y="3449"/>
                    <a:pt x="4316" y="3448"/>
                    <a:pt x="4288" y="3448"/>
                  </a:cubicBezTo>
                  <a:cubicBezTo>
                    <a:pt x="4232" y="3448"/>
                    <a:pt x="4171" y="3453"/>
                    <a:pt x="4117" y="3453"/>
                  </a:cubicBezTo>
                  <a:cubicBezTo>
                    <a:pt x="4029" y="3453"/>
                    <a:pt x="3941" y="3453"/>
                    <a:pt x="3853" y="3447"/>
                  </a:cubicBezTo>
                  <a:cubicBezTo>
                    <a:pt x="3824" y="3444"/>
                    <a:pt x="3796" y="3444"/>
                    <a:pt x="3768" y="3444"/>
                  </a:cubicBezTo>
                  <a:cubicBezTo>
                    <a:pt x="3739" y="3444"/>
                    <a:pt x="3711" y="3444"/>
                    <a:pt x="3683" y="3441"/>
                  </a:cubicBezTo>
                  <a:cubicBezTo>
                    <a:pt x="3595" y="3434"/>
                    <a:pt x="3513" y="3428"/>
                    <a:pt x="3425" y="3428"/>
                  </a:cubicBezTo>
                  <a:cubicBezTo>
                    <a:pt x="3343" y="3422"/>
                    <a:pt x="3261" y="3422"/>
                    <a:pt x="3173" y="3415"/>
                  </a:cubicBezTo>
                  <a:cubicBezTo>
                    <a:pt x="3160" y="3415"/>
                    <a:pt x="3145" y="3418"/>
                    <a:pt x="3130" y="3418"/>
                  </a:cubicBezTo>
                  <a:cubicBezTo>
                    <a:pt x="3115" y="3418"/>
                    <a:pt x="3100" y="3415"/>
                    <a:pt x="3091" y="3403"/>
                  </a:cubicBezTo>
                  <a:cubicBezTo>
                    <a:pt x="3091" y="3214"/>
                    <a:pt x="3097" y="3031"/>
                    <a:pt x="3091" y="2849"/>
                  </a:cubicBezTo>
                  <a:lnTo>
                    <a:pt x="3091" y="2855"/>
                  </a:lnTo>
                  <a:cubicBezTo>
                    <a:pt x="3091" y="2836"/>
                    <a:pt x="3085" y="2805"/>
                    <a:pt x="3110" y="2805"/>
                  </a:cubicBezTo>
                  <a:cubicBezTo>
                    <a:pt x="3115" y="2804"/>
                    <a:pt x="3120" y="2803"/>
                    <a:pt x="3125" y="2803"/>
                  </a:cubicBezTo>
                  <a:cubicBezTo>
                    <a:pt x="3148" y="2803"/>
                    <a:pt x="3177" y="2813"/>
                    <a:pt x="3198" y="2824"/>
                  </a:cubicBezTo>
                  <a:cubicBezTo>
                    <a:pt x="3217" y="2817"/>
                    <a:pt x="3236" y="2805"/>
                    <a:pt x="3261" y="2799"/>
                  </a:cubicBezTo>
                  <a:cubicBezTo>
                    <a:pt x="3263" y="2798"/>
                    <a:pt x="3265" y="2798"/>
                    <a:pt x="3268" y="2798"/>
                  </a:cubicBezTo>
                  <a:cubicBezTo>
                    <a:pt x="3291" y="2798"/>
                    <a:pt x="3314" y="2824"/>
                    <a:pt x="3336" y="2830"/>
                  </a:cubicBezTo>
                  <a:cubicBezTo>
                    <a:pt x="3357" y="2830"/>
                    <a:pt x="3377" y="2806"/>
                    <a:pt x="3400" y="2806"/>
                  </a:cubicBezTo>
                  <a:cubicBezTo>
                    <a:pt x="3406" y="2806"/>
                    <a:pt x="3412" y="2807"/>
                    <a:pt x="3418" y="2811"/>
                  </a:cubicBezTo>
                  <a:cubicBezTo>
                    <a:pt x="3437" y="2825"/>
                    <a:pt x="3445" y="2832"/>
                    <a:pt x="3456" y="2832"/>
                  </a:cubicBezTo>
                  <a:cubicBezTo>
                    <a:pt x="3460" y="2832"/>
                    <a:pt x="3464" y="2832"/>
                    <a:pt x="3469" y="2830"/>
                  </a:cubicBezTo>
                  <a:cubicBezTo>
                    <a:pt x="3494" y="2817"/>
                    <a:pt x="3513" y="2811"/>
                    <a:pt x="3532" y="2799"/>
                  </a:cubicBezTo>
                  <a:cubicBezTo>
                    <a:pt x="3550" y="2817"/>
                    <a:pt x="3576" y="2824"/>
                    <a:pt x="3601" y="2830"/>
                  </a:cubicBezTo>
                  <a:cubicBezTo>
                    <a:pt x="3620" y="2824"/>
                    <a:pt x="3639" y="2811"/>
                    <a:pt x="3657" y="2805"/>
                  </a:cubicBezTo>
                  <a:cubicBezTo>
                    <a:pt x="3683" y="2811"/>
                    <a:pt x="3702" y="2824"/>
                    <a:pt x="3727" y="2836"/>
                  </a:cubicBezTo>
                  <a:cubicBezTo>
                    <a:pt x="3746" y="2830"/>
                    <a:pt x="3764" y="2817"/>
                    <a:pt x="3783" y="2811"/>
                  </a:cubicBezTo>
                  <a:cubicBezTo>
                    <a:pt x="3785" y="2811"/>
                    <a:pt x="3786" y="2810"/>
                    <a:pt x="3788" y="2810"/>
                  </a:cubicBezTo>
                  <a:cubicBezTo>
                    <a:pt x="3805" y="2810"/>
                    <a:pt x="3831" y="2837"/>
                    <a:pt x="3853" y="2837"/>
                  </a:cubicBezTo>
                  <a:cubicBezTo>
                    <a:pt x="3855" y="2837"/>
                    <a:pt x="3857" y="2837"/>
                    <a:pt x="3859" y="2836"/>
                  </a:cubicBezTo>
                  <a:cubicBezTo>
                    <a:pt x="3878" y="2824"/>
                    <a:pt x="3897" y="2817"/>
                    <a:pt x="3915" y="2811"/>
                  </a:cubicBezTo>
                  <a:cubicBezTo>
                    <a:pt x="3941" y="2811"/>
                    <a:pt x="3963" y="2841"/>
                    <a:pt x="3987" y="2841"/>
                  </a:cubicBezTo>
                  <a:cubicBezTo>
                    <a:pt x="3993" y="2841"/>
                    <a:pt x="3998" y="2840"/>
                    <a:pt x="4004" y="2836"/>
                  </a:cubicBezTo>
                  <a:cubicBezTo>
                    <a:pt x="4016" y="2824"/>
                    <a:pt x="4032" y="2817"/>
                    <a:pt x="4048" y="2817"/>
                  </a:cubicBezTo>
                  <a:cubicBezTo>
                    <a:pt x="4065" y="2817"/>
                    <a:pt x="4082" y="2824"/>
                    <a:pt x="4098" y="2836"/>
                  </a:cubicBezTo>
                  <a:cubicBezTo>
                    <a:pt x="4104" y="2841"/>
                    <a:pt x="4110" y="2843"/>
                    <a:pt x="4116" y="2843"/>
                  </a:cubicBezTo>
                  <a:cubicBezTo>
                    <a:pt x="4139" y="2843"/>
                    <a:pt x="4163" y="2820"/>
                    <a:pt x="4188" y="2820"/>
                  </a:cubicBezTo>
                  <a:cubicBezTo>
                    <a:pt x="4194" y="2820"/>
                    <a:pt x="4199" y="2821"/>
                    <a:pt x="4205" y="2824"/>
                  </a:cubicBezTo>
                  <a:cubicBezTo>
                    <a:pt x="4218" y="2830"/>
                    <a:pt x="4236" y="2836"/>
                    <a:pt x="4262" y="2836"/>
                  </a:cubicBezTo>
                  <a:cubicBezTo>
                    <a:pt x="4274" y="2824"/>
                    <a:pt x="4287" y="2811"/>
                    <a:pt x="4306" y="2805"/>
                  </a:cubicBezTo>
                  <a:cubicBezTo>
                    <a:pt x="4331" y="2805"/>
                    <a:pt x="4350" y="2811"/>
                    <a:pt x="4375" y="2817"/>
                  </a:cubicBezTo>
                  <a:cubicBezTo>
                    <a:pt x="4400" y="2811"/>
                    <a:pt x="4419" y="2786"/>
                    <a:pt x="4444" y="2786"/>
                  </a:cubicBezTo>
                  <a:cubicBezTo>
                    <a:pt x="4447" y="2785"/>
                    <a:pt x="4450" y="2785"/>
                    <a:pt x="4452" y="2785"/>
                  </a:cubicBezTo>
                  <a:cubicBezTo>
                    <a:pt x="4471" y="2785"/>
                    <a:pt x="4487" y="2800"/>
                    <a:pt x="4505" y="2800"/>
                  </a:cubicBezTo>
                  <a:cubicBezTo>
                    <a:pt x="4508" y="2800"/>
                    <a:pt x="4511" y="2799"/>
                    <a:pt x="4513" y="2799"/>
                  </a:cubicBezTo>
                  <a:cubicBezTo>
                    <a:pt x="4535" y="2788"/>
                    <a:pt x="4551" y="2764"/>
                    <a:pt x="4575" y="2764"/>
                  </a:cubicBezTo>
                  <a:close/>
                  <a:moveTo>
                    <a:pt x="5622" y="2503"/>
                  </a:moveTo>
                  <a:cubicBezTo>
                    <a:pt x="5634" y="2503"/>
                    <a:pt x="5647" y="2505"/>
                    <a:pt x="5659" y="2509"/>
                  </a:cubicBezTo>
                  <a:cubicBezTo>
                    <a:pt x="5716" y="2541"/>
                    <a:pt x="5772" y="2566"/>
                    <a:pt x="5829" y="2597"/>
                  </a:cubicBezTo>
                  <a:cubicBezTo>
                    <a:pt x="5841" y="2597"/>
                    <a:pt x="5854" y="2610"/>
                    <a:pt x="5854" y="2629"/>
                  </a:cubicBezTo>
                  <a:cubicBezTo>
                    <a:pt x="5885" y="2635"/>
                    <a:pt x="5911" y="2635"/>
                    <a:pt x="5936" y="2641"/>
                  </a:cubicBezTo>
                  <a:cubicBezTo>
                    <a:pt x="5948" y="2647"/>
                    <a:pt x="5955" y="2660"/>
                    <a:pt x="5955" y="2679"/>
                  </a:cubicBezTo>
                  <a:cubicBezTo>
                    <a:pt x="5955" y="2849"/>
                    <a:pt x="5955" y="3025"/>
                    <a:pt x="5961" y="3195"/>
                  </a:cubicBezTo>
                  <a:cubicBezTo>
                    <a:pt x="5955" y="3277"/>
                    <a:pt x="5955" y="3365"/>
                    <a:pt x="5961" y="3447"/>
                  </a:cubicBezTo>
                  <a:cubicBezTo>
                    <a:pt x="5948" y="3459"/>
                    <a:pt x="5929" y="3466"/>
                    <a:pt x="5911" y="3466"/>
                  </a:cubicBezTo>
                  <a:lnTo>
                    <a:pt x="5577" y="3466"/>
                  </a:lnTo>
                  <a:cubicBezTo>
                    <a:pt x="5564" y="3466"/>
                    <a:pt x="5564" y="3453"/>
                    <a:pt x="5552" y="3447"/>
                  </a:cubicBezTo>
                  <a:cubicBezTo>
                    <a:pt x="5571" y="3428"/>
                    <a:pt x="5552" y="3396"/>
                    <a:pt x="5552" y="3371"/>
                  </a:cubicBezTo>
                  <a:cubicBezTo>
                    <a:pt x="5552" y="3289"/>
                    <a:pt x="5558" y="3214"/>
                    <a:pt x="5558" y="3138"/>
                  </a:cubicBezTo>
                  <a:cubicBezTo>
                    <a:pt x="5558" y="2937"/>
                    <a:pt x="5552" y="2736"/>
                    <a:pt x="5558" y="2534"/>
                  </a:cubicBezTo>
                  <a:cubicBezTo>
                    <a:pt x="5571" y="2513"/>
                    <a:pt x="5596" y="2503"/>
                    <a:pt x="5622" y="2503"/>
                  </a:cubicBezTo>
                  <a:close/>
                  <a:moveTo>
                    <a:pt x="5289" y="2858"/>
                  </a:moveTo>
                  <a:cubicBezTo>
                    <a:pt x="5295" y="2858"/>
                    <a:pt x="5300" y="2859"/>
                    <a:pt x="5306" y="2861"/>
                  </a:cubicBezTo>
                  <a:cubicBezTo>
                    <a:pt x="5313" y="3050"/>
                    <a:pt x="5306" y="3239"/>
                    <a:pt x="5306" y="3422"/>
                  </a:cubicBezTo>
                  <a:cubicBezTo>
                    <a:pt x="5306" y="3441"/>
                    <a:pt x="5306" y="3466"/>
                    <a:pt x="5288" y="3466"/>
                  </a:cubicBezTo>
                  <a:cubicBezTo>
                    <a:pt x="5264" y="3468"/>
                    <a:pt x="5240" y="3470"/>
                    <a:pt x="5215" y="3470"/>
                  </a:cubicBezTo>
                  <a:cubicBezTo>
                    <a:pt x="5180" y="3470"/>
                    <a:pt x="5144" y="3467"/>
                    <a:pt x="5111" y="3459"/>
                  </a:cubicBezTo>
                  <a:lnTo>
                    <a:pt x="5118" y="3459"/>
                  </a:lnTo>
                  <a:lnTo>
                    <a:pt x="5118" y="2937"/>
                  </a:lnTo>
                  <a:cubicBezTo>
                    <a:pt x="5123" y="2921"/>
                    <a:pt x="5136" y="2910"/>
                    <a:pt x="5155" y="2910"/>
                  </a:cubicBezTo>
                  <a:cubicBezTo>
                    <a:pt x="5159" y="2910"/>
                    <a:pt x="5163" y="2911"/>
                    <a:pt x="5168" y="2912"/>
                  </a:cubicBezTo>
                  <a:cubicBezTo>
                    <a:pt x="5171" y="2914"/>
                    <a:pt x="5175" y="2915"/>
                    <a:pt x="5179" y="2915"/>
                  </a:cubicBezTo>
                  <a:cubicBezTo>
                    <a:pt x="5196" y="2915"/>
                    <a:pt x="5214" y="2896"/>
                    <a:pt x="5225" y="2880"/>
                  </a:cubicBezTo>
                  <a:cubicBezTo>
                    <a:pt x="5250" y="2875"/>
                    <a:pt x="5267" y="2858"/>
                    <a:pt x="5289" y="2858"/>
                  </a:cubicBezTo>
                  <a:close/>
                  <a:moveTo>
                    <a:pt x="4878" y="2822"/>
                  </a:moveTo>
                  <a:cubicBezTo>
                    <a:pt x="4883" y="2822"/>
                    <a:pt x="4887" y="2823"/>
                    <a:pt x="4891" y="2824"/>
                  </a:cubicBezTo>
                  <a:cubicBezTo>
                    <a:pt x="4910" y="2830"/>
                    <a:pt x="4929" y="2843"/>
                    <a:pt x="4941" y="2861"/>
                  </a:cubicBezTo>
                  <a:cubicBezTo>
                    <a:pt x="4929" y="2931"/>
                    <a:pt x="4941" y="3006"/>
                    <a:pt x="4941" y="3082"/>
                  </a:cubicBezTo>
                  <a:lnTo>
                    <a:pt x="4941" y="3403"/>
                  </a:lnTo>
                  <a:cubicBezTo>
                    <a:pt x="4941" y="3428"/>
                    <a:pt x="4941" y="3453"/>
                    <a:pt x="4929" y="3478"/>
                  </a:cubicBezTo>
                  <a:cubicBezTo>
                    <a:pt x="4897" y="3478"/>
                    <a:pt x="4866" y="3472"/>
                    <a:pt x="4841" y="3466"/>
                  </a:cubicBezTo>
                  <a:lnTo>
                    <a:pt x="4841" y="2868"/>
                  </a:lnTo>
                  <a:cubicBezTo>
                    <a:pt x="4830" y="2836"/>
                    <a:pt x="4855" y="2822"/>
                    <a:pt x="4878" y="2822"/>
                  </a:cubicBezTo>
                  <a:close/>
                  <a:moveTo>
                    <a:pt x="6402" y="4498"/>
                  </a:moveTo>
                  <a:cubicBezTo>
                    <a:pt x="6420" y="4718"/>
                    <a:pt x="6408" y="4945"/>
                    <a:pt x="6427" y="5165"/>
                  </a:cubicBezTo>
                  <a:lnTo>
                    <a:pt x="6427" y="5303"/>
                  </a:lnTo>
                  <a:cubicBezTo>
                    <a:pt x="6433" y="5385"/>
                    <a:pt x="6433" y="5473"/>
                    <a:pt x="6433" y="5561"/>
                  </a:cubicBezTo>
                  <a:cubicBezTo>
                    <a:pt x="6439" y="5650"/>
                    <a:pt x="6439" y="5738"/>
                    <a:pt x="6433" y="5832"/>
                  </a:cubicBezTo>
                  <a:cubicBezTo>
                    <a:pt x="6433" y="5844"/>
                    <a:pt x="6438" y="5883"/>
                    <a:pt x="6419" y="5883"/>
                  </a:cubicBezTo>
                  <a:cubicBezTo>
                    <a:pt x="6417" y="5883"/>
                    <a:pt x="6416" y="5883"/>
                    <a:pt x="6414" y="5882"/>
                  </a:cubicBezTo>
                  <a:lnTo>
                    <a:pt x="6414" y="5876"/>
                  </a:lnTo>
                  <a:cubicBezTo>
                    <a:pt x="6408" y="5813"/>
                    <a:pt x="6414" y="5744"/>
                    <a:pt x="6408" y="5681"/>
                  </a:cubicBezTo>
                  <a:cubicBezTo>
                    <a:pt x="6408" y="5580"/>
                    <a:pt x="6408" y="5480"/>
                    <a:pt x="6389" y="5379"/>
                  </a:cubicBezTo>
                  <a:cubicBezTo>
                    <a:pt x="6389" y="5234"/>
                    <a:pt x="6395" y="5083"/>
                    <a:pt x="6389" y="4932"/>
                  </a:cubicBezTo>
                  <a:cubicBezTo>
                    <a:pt x="6402" y="4806"/>
                    <a:pt x="6389" y="4680"/>
                    <a:pt x="6389" y="4561"/>
                  </a:cubicBezTo>
                  <a:cubicBezTo>
                    <a:pt x="6389" y="4536"/>
                    <a:pt x="6389" y="4510"/>
                    <a:pt x="6402" y="4498"/>
                  </a:cubicBezTo>
                  <a:close/>
                  <a:moveTo>
                    <a:pt x="5951" y="4425"/>
                  </a:moveTo>
                  <a:cubicBezTo>
                    <a:pt x="5971" y="4425"/>
                    <a:pt x="5992" y="4430"/>
                    <a:pt x="6011" y="4441"/>
                  </a:cubicBezTo>
                  <a:lnTo>
                    <a:pt x="6011" y="4473"/>
                  </a:lnTo>
                  <a:cubicBezTo>
                    <a:pt x="6043" y="4479"/>
                    <a:pt x="6081" y="4485"/>
                    <a:pt x="6112" y="4485"/>
                  </a:cubicBezTo>
                  <a:cubicBezTo>
                    <a:pt x="6125" y="4536"/>
                    <a:pt x="6131" y="4586"/>
                    <a:pt x="6125" y="4643"/>
                  </a:cubicBezTo>
                  <a:cubicBezTo>
                    <a:pt x="6131" y="4718"/>
                    <a:pt x="6131" y="4800"/>
                    <a:pt x="6125" y="4882"/>
                  </a:cubicBezTo>
                  <a:cubicBezTo>
                    <a:pt x="6131" y="4989"/>
                    <a:pt x="6131" y="5096"/>
                    <a:pt x="6131" y="5203"/>
                  </a:cubicBezTo>
                  <a:cubicBezTo>
                    <a:pt x="6131" y="5429"/>
                    <a:pt x="6143" y="5662"/>
                    <a:pt x="6137" y="5895"/>
                  </a:cubicBezTo>
                  <a:lnTo>
                    <a:pt x="5911" y="5895"/>
                  </a:lnTo>
                  <a:cubicBezTo>
                    <a:pt x="5892" y="5706"/>
                    <a:pt x="5904" y="5517"/>
                    <a:pt x="5892" y="5322"/>
                  </a:cubicBezTo>
                  <a:cubicBezTo>
                    <a:pt x="5892" y="5052"/>
                    <a:pt x="5879" y="4775"/>
                    <a:pt x="5873" y="4498"/>
                  </a:cubicBezTo>
                  <a:cubicBezTo>
                    <a:pt x="5873" y="4485"/>
                    <a:pt x="5873" y="4466"/>
                    <a:pt x="5873" y="4448"/>
                  </a:cubicBezTo>
                  <a:cubicBezTo>
                    <a:pt x="5898" y="4433"/>
                    <a:pt x="5924" y="4425"/>
                    <a:pt x="5951" y="4425"/>
                  </a:cubicBezTo>
                  <a:close/>
                  <a:moveTo>
                    <a:pt x="2814" y="4781"/>
                  </a:moveTo>
                  <a:cubicBezTo>
                    <a:pt x="2827" y="4850"/>
                    <a:pt x="2814" y="4920"/>
                    <a:pt x="2820" y="4982"/>
                  </a:cubicBezTo>
                  <a:cubicBezTo>
                    <a:pt x="2827" y="5052"/>
                    <a:pt x="2820" y="5140"/>
                    <a:pt x="2827" y="5215"/>
                  </a:cubicBezTo>
                  <a:lnTo>
                    <a:pt x="2827" y="5914"/>
                  </a:lnTo>
                  <a:cubicBezTo>
                    <a:pt x="2822" y="5924"/>
                    <a:pt x="2816" y="5927"/>
                    <a:pt x="2809" y="5927"/>
                  </a:cubicBezTo>
                  <a:cubicBezTo>
                    <a:pt x="2799" y="5927"/>
                    <a:pt x="2788" y="5920"/>
                    <a:pt x="2776" y="5920"/>
                  </a:cubicBezTo>
                  <a:cubicBezTo>
                    <a:pt x="2736" y="5920"/>
                    <a:pt x="2700" y="5928"/>
                    <a:pt x="2664" y="5928"/>
                  </a:cubicBezTo>
                  <a:cubicBezTo>
                    <a:pt x="2655" y="5928"/>
                    <a:pt x="2647" y="5928"/>
                    <a:pt x="2638" y="5927"/>
                  </a:cubicBezTo>
                  <a:cubicBezTo>
                    <a:pt x="2588" y="5927"/>
                    <a:pt x="2613" y="5870"/>
                    <a:pt x="2606" y="5845"/>
                  </a:cubicBezTo>
                  <a:cubicBezTo>
                    <a:pt x="2619" y="5662"/>
                    <a:pt x="2600" y="5480"/>
                    <a:pt x="2606" y="5303"/>
                  </a:cubicBezTo>
                  <a:lnTo>
                    <a:pt x="2600" y="5303"/>
                  </a:lnTo>
                  <a:lnTo>
                    <a:pt x="2600" y="4844"/>
                  </a:lnTo>
                  <a:cubicBezTo>
                    <a:pt x="2606" y="4830"/>
                    <a:pt x="2616" y="4826"/>
                    <a:pt x="2628" y="4826"/>
                  </a:cubicBezTo>
                  <a:cubicBezTo>
                    <a:pt x="2644" y="4826"/>
                    <a:pt x="2662" y="4833"/>
                    <a:pt x="2679" y="4833"/>
                  </a:cubicBezTo>
                  <a:cubicBezTo>
                    <a:pt x="2690" y="4833"/>
                    <a:pt x="2700" y="4830"/>
                    <a:pt x="2707" y="4819"/>
                  </a:cubicBezTo>
                  <a:cubicBezTo>
                    <a:pt x="2732" y="4794"/>
                    <a:pt x="2776" y="4781"/>
                    <a:pt x="2814" y="4781"/>
                  </a:cubicBezTo>
                  <a:close/>
                  <a:moveTo>
                    <a:pt x="4876" y="5457"/>
                  </a:moveTo>
                  <a:cubicBezTo>
                    <a:pt x="4898" y="5457"/>
                    <a:pt x="4915" y="5476"/>
                    <a:pt x="4935" y="5486"/>
                  </a:cubicBezTo>
                  <a:cubicBezTo>
                    <a:pt x="4992" y="5530"/>
                    <a:pt x="5048" y="5574"/>
                    <a:pt x="5099" y="5631"/>
                  </a:cubicBezTo>
                  <a:cubicBezTo>
                    <a:pt x="5136" y="5656"/>
                    <a:pt x="5118" y="5700"/>
                    <a:pt x="5124" y="5738"/>
                  </a:cubicBezTo>
                  <a:cubicBezTo>
                    <a:pt x="5136" y="5895"/>
                    <a:pt x="5136" y="6052"/>
                    <a:pt x="5130" y="6210"/>
                  </a:cubicBezTo>
                  <a:lnTo>
                    <a:pt x="4872" y="6210"/>
                  </a:lnTo>
                  <a:cubicBezTo>
                    <a:pt x="4872" y="6096"/>
                    <a:pt x="4872" y="5983"/>
                    <a:pt x="4866" y="5870"/>
                  </a:cubicBezTo>
                  <a:cubicBezTo>
                    <a:pt x="4860" y="5738"/>
                    <a:pt x="4860" y="5599"/>
                    <a:pt x="4860" y="5461"/>
                  </a:cubicBezTo>
                  <a:cubicBezTo>
                    <a:pt x="4866" y="5458"/>
                    <a:pt x="4871" y="5457"/>
                    <a:pt x="4876" y="5457"/>
                  </a:cubicBezTo>
                  <a:close/>
                  <a:moveTo>
                    <a:pt x="4265" y="5269"/>
                  </a:moveTo>
                  <a:cubicBezTo>
                    <a:pt x="4298" y="5269"/>
                    <a:pt x="4331" y="5272"/>
                    <a:pt x="4362" y="5278"/>
                  </a:cubicBezTo>
                  <a:cubicBezTo>
                    <a:pt x="4366" y="5277"/>
                    <a:pt x="4369" y="5277"/>
                    <a:pt x="4372" y="5277"/>
                  </a:cubicBezTo>
                  <a:cubicBezTo>
                    <a:pt x="4388" y="5277"/>
                    <a:pt x="4402" y="5288"/>
                    <a:pt x="4413" y="5303"/>
                  </a:cubicBezTo>
                  <a:cubicBezTo>
                    <a:pt x="4419" y="5530"/>
                    <a:pt x="4413" y="5763"/>
                    <a:pt x="4419" y="5996"/>
                  </a:cubicBezTo>
                  <a:cubicBezTo>
                    <a:pt x="4425" y="6065"/>
                    <a:pt x="4419" y="6141"/>
                    <a:pt x="4413" y="6216"/>
                  </a:cubicBezTo>
                  <a:lnTo>
                    <a:pt x="4092" y="6216"/>
                  </a:lnTo>
                  <a:cubicBezTo>
                    <a:pt x="4098" y="6185"/>
                    <a:pt x="4136" y="6166"/>
                    <a:pt x="4136" y="6134"/>
                  </a:cubicBezTo>
                  <a:cubicBezTo>
                    <a:pt x="4148" y="6081"/>
                    <a:pt x="4109" y="6033"/>
                    <a:pt x="4062" y="6033"/>
                  </a:cubicBezTo>
                  <a:cubicBezTo>
                    <a:pt x="4060" y="6033"/>
                    <a:pt x="4057" y="6033"/>
                    <a:pt x="4054" y="6034"/>
                  </a:cubicBezTo>
                  <a:cubicBezTo>
                    <a:pt x="4043" y="6034"/>
                    <a:pt x="4032" y="6033"/>
                    <a:pt x="4021" y="6033"/>
                  </a:cubicBezTo>
                  <a:cubicBezTo>
                    <a:pt x="3999" y="6033"/>
                    <a:pt x="3976" y="6036"/>
                    <a:pt x="3960" y="6052"/>
                  </a:cubicBezTo>
                  <a:cubicBezTo>
                    <a:pt x="3941" y="6078"/>
                    <a:pt x="3928" y="6115"/>
                    <a:pt x="3934" y="6147"/>
                  </a:cubicBezTo>
                  <a:cubicBezTo>
                    <a:pt x="3947" y="6172"/>
                    <a:pt x="3960" y="6191"/>
                    <a:pt x="3960" y="6216"/>
                  </a:cubicBezTo>
                  <a:lnTo>
                    <a:pt x="3336" y="6216"/>
                  </a:lnTo>
                  <a:cubicBezTo>
                    <a:pt x="3324" y="6147"/>
                    <a:pt x="3318" y="6071"/>
                    <a:pt x="3324" y="6002"/>
                  </a:cubicBezTo>
                  <a:cubicBezTo>
                    <a:pt x="3318" y="5945"/>
                    <a:pt x="3362" y="5908"/>
                    <a:pt x="3381" y="5864"/>
                  </a:cubicBezTo>
                  <a:cubicBezTo>
                    <a:pt x="3450" y="5763"/>
                    <a:pt x="3525" y="5662"/>
                    <a:pt x="3613" y="5574"/>
                  </a:cubicBezTo>
                  <a:cubicBezTo>
                    <a:pt x="3664" y="5524"/>
                    <a:pt x="3739" y="5499"/>
                    <a:pt x="3777" y="5436"/>
                  </a:cubicBezTo>
                  <a:cubicBezTo>
                    <a:pt x="3808" y="5429"/>
                    <a:pt x="3840" y="5410"/>
                    <a:pt x="3865" y="5392"/>
                  </a:cubicBezTo>
                  <a:cubicBezTo>
                    <a:pt x="3922" y="5366"/>
                    <a:pt x="3972" y="5335"/>
                    <a:pt x="4022" y="5316"/>
                  </a:cubicBezTo>
                  <a:cubicBezTo>
                    <a:pt x="4073" y="5303"/>
                    <a:pt x="4117" y="5285"/>
                    <a:pt x="4167" y="5278"/>
                  </a:cubicBezTo>
                  <a:cubicBezTo>
                    <a:pt x="4199" y="5272"/>
                    <a:pt x="4232" y="5269"/>
                    <a:pt x="4265" y="5269"/>
                  </a:cubicBezTo>
                  <a:close/>
                  <a:moveTo>
                    <a:pt x="1854" y="4810"/>
                  </a:moveTo>
                  <a:cubicBezTo>
                    <a:pt x="1891" y="4810"/>
                    <a:pt x="1928" y="4831"/>
                    <a:pt x="1964" y="4831"/>
                  </a:cubicBezTo>
                  <a:lnTo>
                    <a:pt x="1964" y="5171"/>
                  </a:lnTo>
                  <a:cubicBezTo>
                    <a:pt x="1971" y="5241"/>
                    <a:pt x="1977" y="5310"/>
                    <a:pt x="1971" y="5379"/>
                  </a:cubicBezTo>
                  <a:cubicBezTo>
                    <a:pt x="1971" y="5587"/>
                    <a:pt x="1971" y="5788"/>
                    <a:pt x="1977" y="5996"/>
                  </a:cubicBezTo>
                  <a:cubicBezTo>
                    <a:pt x="1983" y="6071"/>
                    <a:pt x="1983" y="6147"/>
                    <a:pt x="1977" y="6222"/>
                  </a:cubicBezTo>
                  <a:cubicBezTo>
                    <a:pt x="1955" y="6225"/>
                    <a:pt x="1933" y="6227"/>
                    <a:pt x="1912" y="6227"/>
                  </a:cubicBezTo>
                  <a:cubicBezTo>
                    <a:pt x="1890" y="6227"/>
                    <a:pt x="1870" y="6225"/>
                    <a:pt x="1851" y="6222"/>
                  </a:cubicBezTo>
                  <a:lnTo>
                    <a:pt x="1851" y="5700"/>
                  </a:lnTo>
                  <a:cubicBezTo>
                    <a:pt x="1832" y="5505"/>
                    <a:pt x="1845" y="5310"/>
                    <a:pt x="1839" y="5115"/>
                  </a:cubicBezTo>
                  <a:cubicBezTo>
                    <a:pt x="1845" y="5011"/>
                    <a:pt x="1833" y="4914"/>
                    <a:pt x="1838" y="4811"/>
                  </a:cubicBezTo>
                  <a:lnTo>
                    <a:pt x="1838" y="4811"/>
                  </a:lnTo>
                  <a:cubicBezTo>
                    <a:pt x="1843" y="4810"/>
                    <a:pt x="1849" y="4810"/>
                    <a:pt x="1854" y="4810"/>
                  </a:cubicBezTo>
                  <a:close/>
                  <a:moveTo>
                    <a:pt x="2386" y="7991"/>
                  </a:moveTo>
                  <a:cubicBezTo>
                    <a:pt x="2380" y="8003"/>
                    <a:pt x="2380" y="8010"/>
                    <a:pt x="2380" y="8016"/>
                  </a:cubicBezTo>
                  <a:lnTo>
                    <a:pt x="2411" y="8016"/>
                  </a:lnTo>
                  <a:lnTo>
                    <a:pt x="2392" y="7991"/>
                  </a:lnTo>
                  <a:close/>
                  <a:moveTo>
                    <a:pt x="4770" y="8054"/>
                  </a:moveTo>
                  <a:lnTo>
                    <a:pt x="4770" y="8054"/>
                  </a:lnTo>
                  <a:cubicBezTo>
                    <a:pt x="4771" y="8056"/>
                    <a:pt x="4771" y="8058"/>
                    <a:pt x="4771" y="8060"/>
                  </a:cubicBezTo>
                  <a:cubicBezTo>
                    <a:pt x="4771" y="8058"/>
                    <a:pt x="4771" y="8056"/>
                    <a:pt x="4770" y="8054"/>
                  </a:cubicBezTo>
                  <a:close/>
                  <a:moveTo>
                    <a:pt x="3822" y="1"/>
                  </a:moveTo>
                  <a:cubicBezTo>
                    <a:pt x="3805" y="1"/>
                    <a:pt x="3790" y="4"/>
                    <a:pt x="3777" y="17"/>
                  </a:cubicBezTo>
                  <a:cubicBezTo>
                    <a:pt x="3796" y="54"/>
                    <a:pt x="3790" y="99"/>
                    <a:pt x="3764" y="136"/>
                  </a:cubicBezTo>
                  <a:cubicBezTo>
                    <a:pt x="3752" y="149"/>
                    <a:pt x="3758" y="174"/>
                    <a:pt x="3752" y="193"/>
                  </a:cubicBezTo>
                  <a:cubicBezTo>
                    <a:pt x="3733" y="206"/>
                    <a:pt x="3714" y="231"/>
                    <a:pt x="3714" y="262"/>
                  </a:cubicBezTo>
                  <a:cubicBezTo>
                    <a:pt x="3720" y="287"/>
                    <a:pt x="3746" y="313"/>
                    <a:pt x="3771" y="325"/>
                  </a:cubicBezTo>
                  <a:lnTo>
                    <a:pt x="3771" y="344"/>
                  </a:lnTo>
                  <a:cubicBezTo>
                    <a:pt x="3746" y="357"/>
                    <a:pt x="3708" y="369"/>
                    <a:pt x="3708" y="407"/>
                  </a:cubicBezTo>
                  <a:cubicBezTo>
                    <a:pt x="3714" y="438"/>
                    <a:pt x="3727" y="464"/>
                    <a:pt x="3752" y="482"/>
                  </a:cubicBezTo>
                  <a:cubicBezTo>
                    <a:pt x="3752" y="514"/>
                    <a:pt x="3720" y="520"/>
                    <a:pt x="3702" y="533"/>
                  </a:cubicBezTo>
                  <a:cubicBezTo>
                    <a:pt x="3626" y="564"/>
                    <a:pt x="3563" y="615"/>
                    <a:pt x="3488" y="640"/>
                  </a:cubicBezTo>
                  <a:cubicBezTo>
                    <a:pt x="3406" y="671"/>
                    <a:pt x="3330" y="715"/>
                    <a:pt x="3261" y="759"/>
                  </a:cubicBezTo>
                  <a:cubicBezTo>
                    <a:pt x="3198" y="791"/>
                    <a:pt x="3135" y="816"/>
                    <a:pt x="3066" y="841"/>
                  </a:cubicBezTo>
                  <a:cubicBezTo>
                    <a:pt x="3028" y="854"/>
                    <a:pt x="2990" y="879"/>
                    <a:pt x="2953" y="892"/>
                  </a:cubicBezTo>
                  <a:cubicBezTo>
                    <a:pt x="2896" y="910"/>
                    <a:pt x="2852" y="929"/>
                    <a:pt x="2801" y="954"/>
                  </a:cubicBezTo>
                  <a:cubicBezTo>
                    <a:pt x="2720" y="992"/>
                    <a:pt x="2638" y="1017"/>
                    <a:pt x="2550" y="1036"/>
                  </a:cubicBezTo>
                  <a:cubicBezTo>
                    <a:pt x="2512" y="1049"/>
                    <a:pt x="2481" y="1055"/>
                    <a:pt x="2443" y="1055"/>
                  </a:cubicBezTo>
                  <a:cubicBezTo>
                    <a:pt x="2418" y="1068"/>
                    <a:pt x="2386" y="1074"/>
                    <a:pt x="2355" y="1074"/>
                  </a:cubicBezTo>
                  <a:cubicBezTo>
                    <a:pt x="2304" y="1074"/>
                    <a:pt x="2254" y="1080"/>
                    <a:pt x="2204" y="1093"/>
                  </a:cubicBezTo>
                  <a:cubicBezTo>
                    <a:pt x="2185" y="1074"/>
                    <a:pt x="2166" y="1055"/>
                    <a:pt x="2141" y="1049"/>
                  </a:cubicBezTo>
                  <a:cubicBezTo>
                    <a:pt x="2141" y="1024"/>
                    <a:pt x="2134" y="992"/>
                    <a:pt x="2160" y="973"/>
                  </a:cubicBezTo>
                  <a:cubicBezTo>
                    <a:pt x="2178" y="961"/>
                    <a:pt x="2191" y="954"/>
                    <a:pt x="2191" y="936"/>
                  </a:cubicBezTo>
                  <a:cubicBezTo>
                    <a:pt x="2166" y="910"/>
                    <a:pt x="2134" y="898"/>
                    <a:pt x="2097" y="898"/>
                  </a:cubicBezTo>
                  <a:cubicBezTo>
                    <a:pt x="2059" y="992"/>
                    <a:pt x="2059" y="1093"/>
                    <a:pt x="2097" y="1187"/>
                  </a:cubicBezTo>
                  <a:lnTo>
                    <a:pt x="2065" y="1194"/>
                  </a:lnTo>
                  <a:cubicBezTo>
                    <a:pt x="2055" y="1197"/>
                    <a:pt x="2044" y="1198"/>
                    <a:pt x="2034" y="1198"/>
                  </a:cubicBezTo>
                  <a:cubicBezTo>
                    <a:pt x="1983" y="1198"/>
                    <a:pt x="1937" y="1163"/>
                    <a:pt x="1895" y="1137"/>
                  </a:cubicBezTo>
                  <a:cubicBezTo>
                    <a:pt x="1847" y="1116"/>
                    <a:pt x="1813" y="1076"/>
                    <a:pt x="1769" y="1076"/>
                  </a:cubicBezTo>
                  <a:cubicBezTo>
                    <a:pt x="1761" y="1076"/>
                    <a:pt x="1753" y="1077"/>
                    <a:pt x="1744" y="1080"/>
                  </a:cubicBezTo>
                  <a:cubicBezTo>
                    <a:pt x="1713" y="1068"/>
                    <a:pt x="1681" y="1055"/>
                    <a:pt x="1656" y="1030"/>
                  </a:cubicBezTo>
                  <a:cubicBezTo>
                    <a:pt x="1599" y="1005"/>
                    <a:pt x="1555" y="967"/>
                    <a:pt x="1505" y="942"/>
                  </a:cubicBezTo>
                  <a:cubicBezTo>
                    <a:pt x="1455" y="917"/>
                    <a:pt x="1411" y="879"/>
                    <a:pt x="1385" y="835"/>
                  </a:cubicBezTo>
                  <a:cubicBezTo>
                    <a:pt x="1316" y="791"/>
                    <a:pt x="1278" y="709"/>
                    <a:pt x="1222" y="659"/>
                  </a:cubicBezTo>
                  <a:cubicBezTo>
                    <a:pt x="1203" y="665"/>
                    <a:pt x="1184" y="665"/>
                    <a:pt x="1165" y="678"/>
                  </a:cubicBezTo>
                  <a:cubicBezTo>
                    <a:pt x="1178" y="690"/>
                    <a:pt x="1184" y="709"/>
                    <a:pt x="1190" y="722"/>
                  </a:cubicBezTo>
                  <a:cubicBezTo>
                    <a:pt x="1178" y="740"/>
                    <a:pt x="1165" y="753"/>
                    <a:pt x="1153" y="772"/>
                  </a:cubicBezTo>
                  <a:lnTo>
                    <a:pt x="1171" y="816"/>
                  </a:lnTo>
                  <a:lnTo>
                    <a:pt x="1146" y="847"/>
                  </a:lnTo>
                  <a:cubicBezTo>
                    <a:pt x="1178" y="904"/>
                    <a:pt x="1153" y="967"/>
                    <a:pt x="1178" y="1017"/>
                  </a:cubicBezTo>
                  <a:cubicBezTo>
                    <a:pt x="1184" y="1049"/>
                    <a:pt x="1171" y="1080"/>
                    <a:pt x="1197" y="1099"/>
                  </a:cubicBezTo>
                  <a:cubicBezTo>
                    <a:pt x="1222" y="1118"/>
                    <a:pt x="1209" y="1162"/>
                    <a:pt x="1222" y="1194"/>
                  </a:cubicBezTo>
                  <a:cubicBezTo>
                    <a:pt x="1260" y="1194"/>
                    <a:pt x="1253" y="1238"/>
                    <a:pt x="1260" y="1269"/>
                  </a:cubicBezTo>
                  <a:cubicBezTo>
                    <a:pt x="1260" y="1301"/>
                    <a:pt x="1285" y="1294"/>
                    <a:pt x="1297" y="1307"/>
                  </a:cubicBezTo>
                  <a:cubicBezTo>
                    <a:pt x="1297" y="1338"/>
                    <a:pt x="1297" y="1376"/>
                    <a:pt x="1304" y="1408"/>
                  </a:cubicBezTo>
                  <a:lnTo>
                    <a:pt x="1335" y="1433"/>
                  </a:lnTo>
                  <a:cubicBezTo>
                    <a:pt x="1335" y="1452"/>
                    <a:pt x="1335" y="1477"/>
                    <a:pt x="1341" y="1502"/>
                  </a:cubicBezTo>
                  <a:lnTo>
                    <a:pt x="1373" y="1502"/>
                  </a:lnTo>
                  <a:cubicBezTo>
                    <a:pt x="1373" y="1527"/>
                    <a:pt x="1373" y="1552"/>
                    <a:pt x="1373" y="1578"/>
                  </a:cubicBezTo>
                  <a:cubicBezTo>
                    <a:pt x="1385" y="1590"/>
                    <a:pt x="1398" y="1596"/>
                    <a:pt x="1411" y="1609"/>
                  </a:cubicBezTo>
                  <a:cubicBezTo>
                    <a:pt x="1417" y="1634"/>
                    <a:pt x="1404" y="1666"/>
                    <a:pt x="1417" y="1685"/>
                  </a:cubicBezTo>
                  <a:cubicBezTo>
                    <a:pt x="1436" y="1710"/>
                    <a:pt x="1429" y="1741"/>
                    <a:pt x="1404" y="1760"/>
                  </a:cubicBezTo>
                  <a:cubicBezTo>
                    <a:pt x="1385" y="1779"/>
                    <a:pt x="1398" y="1804"/>
                    <a:pt x="1417" y="1810"/>
                  </a:cubicBezTo>
                  <a:cubicBezTo>
                    <a:pt x="1404" y="1842"/>
                    <a:pt x="1354" y="1842"/>
                    <a:pt x="1341" y="1873"/>
                  </a:cubicBezTo>
                  <a:cubicBezTo>
                    <a:pt x="1354" y="1917"/>
                    <a:pt x="1354" y="1961"/>
                    <a:pt x="1341" y="2006"/>
                  </a:cubicBezTo>
                  <a:cubicBezTo>
                    <a:pt x="1329" y="2037"/>
                    <a:pt x="1310" y="2062"/>
                    <a:pt x="1278" y="2087"/>
                  </a:cubicBezTo>
                  <a:cubicBezTo>
                    <a:pt x="1244" y="2091"/>
                    <a:pt x="1209" y="2092"/>
                    <a:pt x="1175" y="2092"/>
                  </a:cubicBezTo>
                  <a:cubicBezTo>
                    <a:pt x="1140" y="2092"/>
                    <a:pt x="1105" y="2091"/>
                    <a:pt x="1071" y="2087"/>
                  </a:cubicBezTo>
                  <a:cubicBezTo>
                    <a:pt x="957" y="2068"/>
                    <a:pt x="850" y="2068"/>
                    <a:pt x="737" y="2050"/>
                  </a:cubicBezTo>
                  <a:cubicBezTo>
                    <a:pt x="708" y="2050"/>
                    <a:pt x="678" y="2038"/>
                    <a:pt x="649" y="2038"/>
                  </a:cubicBezTo>
                  <a:cubicBezTo>
                    <a:pt x="634" y="2038"/>
                    <a:pt x="620" y="2041"/>
                    <a:pt x="605" y="2050"/>
                  </a:cubicBezTo>
                  <a:cubicBezTo>
                    <a:pt x="555" y="2050"/>
                    <a:pt x="517" y="2024"/>
                    <a:pt x="473" y="2018"/>
                  </a:cubicBezTo>
                  <a:cubicBezTo>
                    <a:pt x="466" y="2050"/>
                    <a:pt x="460" y="2081"/>
                    <a:pt x="460" y="2113"/>
                  </a:cubicBezTo>
                  <a:cubicBezTo>
                    <a:pt x="492" y="2131"/>
                    <a:pt x="485" y="2169"/>
                    <a:pt x="492" y="2194"/>
                  </a:cubicBezTo>
                  <a:cubicBezTo>
                    <a:pt x="511" y="2207"/>
                    <a:pt x="529" y="2220"/>
                    <a:pt x="542" y="2232"/>
                  </a:cubicBezTo>
                  <a:lnTo>
                    <a:pt x="573" y="2245"/>
                  </a:lnTo>
                  <a:cubicBezTo>
                    <a:pt x="580" y="2257"/>
                    <a:pt x="580" y="2276"/>
                    <a:pt x="592" y="2282"/>
                  </a:cubicBezTo>
                  <a:cubicBezTo>
                    <a:pt x="636" y="2308"/>
                    <a:pt x="668" y="2352"/>
                    <a:pt x="706" y="2377"/>
                  </a:cubicBezTo>
                  <a:cubicBezTo>
                    <a:pt x="718" y="2396"/>
                    <a:pt x="737" y="2415"/>
                    <a:pt x="756" y="2421"/>
                  </a:cubicBezTo>
                  <a:cubicBezTo>
                    <a:pt x="762" y="2427"/>
                    <a:pt x="769" y="2440"/>
                    <a:pt x="775" y="2452"/>
                  </a:cubicBezTo>
                  <a:lnTo>
                    <a:pt x="800" y="2459"/>
                  </a:lnTo>
                  <a:cubicBezTo>
                    <a:pt x="811" y="2481"/>
                    <a:pt x="828" y="2504"/>
                    <a:pt x="853" y="2504"/>
                  </a:cubicBezTo>
                  <a:cubicBezTo>
                    <a:pt x="857" y="2504"/>
                    <a:pt x="860" y="2503"/>
                    <a:pt x="863" y="2503"/>
                  </a:cubicBezTo>
                  <a:cubicBezTo>
                    <a:pt x="863" y="2528"/>
                    <a:pt x="882" y="2553"/>
                    <a:pt x="913" y="2559"/>
                  </a:cubicBezTo>
                  <a:cubicBezTo>
                    <a:pt x="932" y="2585"/>
                    <a:pt x="964" y="2585"/>
                    <a:pt x="983" y="2597"/>
                  </a:cubicBezTo>
                  <a:lnTo>
                    <a:pt x="1020" y="2597"/>
                  </a:lnTo>
                  <a:cubicBezTo>
                    <a:pt x="1058" y="2547"/>
                    <a:pt x="1108" y="2503"/>
                    <a:pt x="1178" y="2484"/>
                  </a:cubicBezTo>
                  <a:cubicBezTo>
                    <a:pt x="1180" y="2483"/>
                    <a:pt x="1183" y="2483"/>
                    <a:pt x="1185" y="2483"/>
                  </a:cubicBezTo>
                  <a:cubicBezTo>
                    <a:pt x="1198" y="2483"/>
                    <a:pt x="1205" y="2498"/>
                    <a:pt x="1215" y="2509"/>
                  </a:cubicBezTo>
                  <a:cubicBezTo>
                    <a:pt x="1223" y="2519"/>
                    <a:pt x="1233" y="2521"/>
                    <a:pt x="1243" y="2521"/>
                  </a:cubicBezTo>
                  <a:cubicBezTo>
                    <a:pt x="1250" y="2521"/>
                    <a:pt x="1257" y="2520"/>
                    <a:pt x="1264" y="2520"/>
                  </a:cubicBezTo>
                  <a:cubicBezTo>
                    <a:pt x="1274" y="2520"/>
                    <a:pt x="1283" y="2522"/>
                    <a:pt x="1291" y="2528"/>
                  </a:cubicBezTo>
                  <a:cubicBezTo>
                    <a:pt x="1316" y="2547"/>
                    <a:pt x="1329" y="2566"/>
                    <a:pt x="1348" y="2578"/>
                  </a:cubicBezTo>
                  <a:cubicBezTo>
                    <a:pt x="1360" y="2575"/>
                    <a:pt x="1373" y="2574"/>
                    <a:pt x="1385" y="2574"/>
                  </a:cubicBezTo>
                  <a:cubicBezTo>
                    <a:pt x="1398" y="2574"/>
                    <a:pt x="1411" y="2575"/>
                    <a:pt x="1423" y="2578"/>
                  </a:cubicBezTo>
                  <a:cubicBezTo>
                    <a:pt x="1429" y="2597"/>
                    <a:pt x="1436" y="2616"/>
                    <a:pt x="1436" y="2641"/>
                  </a:cubicBezTo>
                  <a:cubicBezTo>
                    <a:pt x="1448" y="2673"/>
                    <a:pt x="1411" y="2704"/>
                    <a:pt x="1417" y="2736"/>
                  </a:cubicBezTo>
                  <a:cubicBezTo>
                    <a:pt x="1454" y="2745"/>
                    <a:pt x="1487" y="2751"/>
                    <a:pt x="1522" y="2751"/>
                  </a:cubicBezTo>
                  <a:cubicBezTo>
                    <a:pt x="1535" y="2751"/>
                    <a:pt x="1548" y="2750"/>
                    <a:pt x="1562" y="2748"/>
                  </a:cubicBezTo>
                  <a:cubicBezTo>
                    <a:pt x="1580" y="2761"/>
                    <a:pt x="1599" y="2773"/>
                    <a:pt x="1625" y="2773"/>
                  </a:cubicBezTo>
                  <a:cubicBezTo>
                    <a:pt x="1656" y="2773"/>
                    <a:pt x="1669" y="2799"/>
                    <a:pt x="1694" y="2811"/>
                  </a:cubicBezTo>
                  <a:cubicBezTo>
                    <a:pt x="1698" y="2812"/>
                    <a:pt x="1702" y="2813"/>
                    <a:pt x="1706" y="2813"/>
                  </a:cubicBezTo>
                  <a:cubicBezTo>
                    <a:pt x="1730" y="2813"/>
                    <a:pt x="1753" y="2792"/>
                    <a:pt x="1775" y="2792"/>
                  </a:cubicBezTo>
                  <a:cubicBezTo>
                    <a:pt x="1784" y="2792"/>
                    <a:pt x="1793" y="2795"/>
                    <a:pt x="1801" y="2805"/>
                  </a:cubicBezTo>
                  <a:cubicBezTo>
                    <a:pt x="1820" y="2819"/>
                    <a:pt x="1842" y="2826"/>
                    <a:pt x="1865" y="2826"/>
                  </a:cubicBezTo>
                  <a:cubicBezTo>
                    <a:pt x="1873" y="2826"/>
                    <a:pt x="1881" y="2825"/>
                    <a:pt x="1889" y="2824"/>
                  </a:cubicBezTo>
                  <a:lnTo>
                    <a:pt x="1889" y="2824"/>
                  </a:lnTo>
                  <a:cubicBezTo>
                    <a:pt x="1876" y="2968"/>
                    <a:pt x="1889" y="3113"/>
                    <a:pt x="1876" y="3258"/>
                  </a:cubicBezTo>
                  <a:cubicBezTo>
                    <a:pt x="1870" y="3327"/>
                    <a:pt x="1876" y="3396"/>
                    <a:pt x="1870" y="3466"/>
                  </a:cubicBezTo>
                  <a:cubicBezTo>
                    <a:pt x="1847" y="3475"/>
                    <a:pt x="1821" y="3481"/>
                    <a:pt x="1793" y="3481"/>
                  </a:cubicBezTo>
                  <a:cubicBezTo>
                    <a:pt x="1783" y="3481"/>
                    <a:pt x="1773" y="3480"/>
                    <a:pt x="1763" y="3478"/>
                  </a:cubicBezTo>
                  <a:cubicBezTo>
                    <a:pt x="1746" y="3480"/>
                    <a:pt x="1729" y="3481"/>
                    <a:pt x="1713" y="3481"/>
                  </a:cubicBezTo>
                  <a:cubicBezTo>
                    <a:pt x="1679" y="3481"/>
                    <a:pt x="1646" y="3478"/>
                    <a:pt x="1612" y="3478"/>
                  </a:cubicBezTo>
                  <a:cubicBezTo>
                    <a:pt x="1536" y="3466"/>
                    <a:pt x="1461" y="3453"/>
                    <a:pt x="1385" y="3441"/>
                  </a:cubicBezTo>
                  <a:cubicBezTo>
                    <a:pt x="1367" y="3437"/>
                    <a:pt x="1349" y="3436"/>
                    <a:pt x="1332" y="3436"/>
                  </a:cubicBezTo>
                  <a:cubicBezTo>
                    <a:pt x="1315" y="3436"/>
                    <a:pt x="1297" y="3437"/>
                    <a:pt x="1278" y="3441"/>
                  </a:cubicBezTo>
                  <a:cubicBezTo>
                    <a:pt x="1253" y="3422"/>
                    <a:pt x="1215" y="3409"/>
                    <a:pt x="1178" y="3403"/>
                  </a:cubicBezTo>
                  <a:cubicBezTo>
                    <a:pt x="1146" y="3403"/>
                    <a:pt x="1115" y="3378"/>
                    <a:pt x="1077" y="3378"/>
                  </a:cubicBezTo>
                  <a:cubicBezTo>
                    <a:pt x="1058" y="3371"/>
                    <a:pt x="1039" y="3365"/>
                    <a:pt x="1020" y="3359"/>
                  </a:cubicBezTo>
                  <a:cubicBezTo>
                    <a:pt x="1001" y="3359"/>
                    <a:pt x="989" y="3352"/>
                    <a:pt x="976" y="3346"/>
                  </a:cubicBezTo>
                  <a:cubicBezTo>
                    <a:pt x="951" y="3334"/>
                    <a:pt x="932" y="3334"/>
                    <a:pt x="907" y="3327"/>
                  </a:cubicBezTo>
                  <a:cubicBezTo>
                    <a:pt x="876" y="3308"/>
                    <a:pt x="838" y="3283"/>
                    <a:pt x="794" y="3271"/>
                  </a:cubicBezTo>
                  <a:cubicBezTo>
                    <a:pt x="772" y="3248"/>
                    <a:pt x="740" y="3226"/>
                    <a:pt x="708" y="3226"/>
                  </a:cubicBezTo>
                  <a:cubicBezTo>
                    <a:pt x="694" y="3226"/>
                    <a:pt x="681" y="3230"/>
                    <a:pt x="668" y="3239"/>
                  </a:cubicBezTo>
                  <a:cubicBezTo>
                    <a:pt x="655" y="3264"/>
                    <a:pt x="687" y="3277"/>
                    <a:pt x="693" y="3289"/>
                  </a:cubicBezTo>
                  <a:cubicBezTo>
                    <a:pt x="680" y="3334"/>
                    <a:pt x="643" y="3365"/>
                    <a:pt x="643" y="3409"/>
                  </a:cubicBezTo>
                  <a:lnTo>
                    <a:pt x="674" y="3422"/>
                  </a:lnTo>
                  <a:lnTo>
                    <a:pt x="674" y="3485"/>
                  </a:lnTo>
                  <a:lnTo>
                    <a:pt x="706" y="3466"/>
                  </a:lnTo>
                  <a:cubicBezTo>
                    <a:pt x="718" y="3491"/>
                    <a:pt x="725" y="3516"/>
                    <a:pt x="731" y="3548"/>
                  </a:cubicBezTo>
                  <a:cubicBezTo>
                    <a:pt x="762" y="3548"/>
                    <a:pt x="769" y="3579"/>
                    <a:pt x="775" y="3610"/>
                  </a:cubicBezTo>
                  <a:lnTo>
                    <a:pt x="806" y="3610"/>
                  </a:lnTo>
                  <a:cubicBezTo>
                    <a:pt x="813" y="3623"/>
                    <a:pt x="825" y="3636"/>
                    <a:pt x="838" y="3648"/>
                  </a:cubicBezTo>
                  <a:cubicBezTo>
                    <a:pt x="857" y="3654"/>
                    <a:pt x="876" y="3667"/>
                    <a:pt x="888" y="3680"/>
                  </a:cubicBezTo>
                  <a:cubicBezTo>
                    <a:pt x="894" y="3699"/>
                    <a:pt x="901" y="3717"/>
                    <a:pt x="901" y="3736"/>
                  </a:cubicBezTo>
                  <a:cubicBezTo>
                    <a:pt x="913" y="3736"/>
                    <a:pt x="932" y="3730"/>
                    <a:pt x="945" y="3730"/>
                  </a:cubicBezTo>
                  <a:lnTo>
                    <a:pt x="957" y="3774"/>
                  </a:lnTo>
                  <a:lnTo>
                    <a:pt x="989" y="3780"/>
                  </a:lnTo>
                  <a:lnTo>
                    <a:pt x="995" y="3824"/>
                  </a:lnTo>
                  <a:cubicBezTo>
                    <a:pt x="1008" y="3831"/>
                    <a:pt x="1027" y="3824"/>
                    <a:pt x="1027" y="3843"/>
                  </a:cubicBezTo>
                  <a:cubicBezTo>
                    <a:pt x="1027" y="3881"/>
                    <a:pt x="1039" y="3925"/>
                    <a:pt x="1014" y="3957"/>
                  </a:cubicBezTo>
                  <a:cubicBezTo>
                    <a:pt x="957" y="3975"/>
                    <a:pt x="894" y="3969"/>
                    <a:pt x="838" y="3982"/>
                  </a:cubicBezTo>
                  <a:cubicBezTo>
                    <a:pt x="806" y="3988"/>
                    <a:pt x="775" y="3988"/>
                    <a:pt x="743" y="3988"/>
                  </a:cubicBezTo>
                  <a:cubicBezTo>
                    <a:pt x="736" y="3993"/>
                    <a:pt x="729" y="3995"/>
                    <a:pt x="722" y="3995"/>
                  </a:cubicBezTo>
                  <a:cubicBezTo>
                    <a:pt x="707" y="3995"/>
                    <a:pt x="692" y="3987"/>
                    <a:pt x="677" y="3987"/>
                  </a:cubicBezTo>
                  <a:cubicBezTo>
                    <a:pt x="674" y="3987"/>
                    <a:pt x="671" y="3987"/>
                    <a:pt x="668" y="3988"/>
                  </a:cubicBezTo>
                  <a:lnTo>
                    <a:pt x="511" y="3988"/>
                  </a:lnTo>
                  <a:cubicBezTo>
                    <a:pt x="496" y="3993"/>
                    <a:pt x="483" y="3995"/>
                    <a:pt x="469" y="3995"/>
                  </a:cubicBezTo>
                  <a:cubicBezTo>
                    <a:pt x="448" y="3995"/>
                    <a:pt x="427" y="3990"/>
                    <a:pt x="404" y="3982"/>
                  </a:cubicBezTo>
                  <a:cubicBezTo>
                    <a:pt x="391" y="3969"/>
                    <a:pt x="372" y="3957"/>
                    <a:pt x="360" y="3944"/>
                  </a:cubicBezTo>
                  <a:cubicBezTo>
                    <a:pt x="341" y="3944"/>
                    <a:pt x="322" y="3938"/>
                    <a:pt x="303" y="3938"/>
                  </a:cubicBezTo>
                  <a:cubicBezTo>
                    <a:pt x="278" y="3926"/>
                    <a:pt x="254" y="3919"/>
                    <a:pt x="230" y="3919"/>
                  </a:cubicBezTo>
                  <a:cubicBezTo>
                    <a:pt x="216" y="3919"/>
                    <a:pt x="203" y="3921"/>
                    <a:pt x="190" y="3925"/>
                  </a:cubicBezTo>
                  <a:cubicBezTo>
                    <a:pt x="184" y="3926"/>
                    <a:pt x="179" y="3927"/>
                    <a:pt x="174" y="3927"/>
                  </a:cubicBezTo>
                  <a:cubicBezTo>
                    <a:pt x="125" y="3927"/>
                    <a:pt x="91" y="3880"/>
                    <a:pt x="46" y="3880"/>
                  </a:cubicBezTo>
                  <a:cubicBezTo>
                    <a:pt x="42" y="3880"/>
                    <a:pt x="37" y="3880"/>
                    <a:pt x="32" y="3881"/>
                  </a:cubicBezTo>
                  <a:cubicBezTo>
                    <a:pt x="20" y="3894"/>
                    <a:pt x="13" y="3906"/>
                    <a:pt x="7" y="3919"/>
                  </a:cubicBezTo>
                  <a:cubicBezTo>
                    <a:pt x="1" y="3963"/>
                    <a:pt x="26" y="4001"/>
                    <a:pt x="70" y="4020"/>
                  </a:cubicBezTo>
                  <a:cubicBezTo>
                    <a:pt x="70" y="4051"/>
                    <a:pt x="57" y="4082"/>
                    <a:pt x="57" y="4114"/>
                  </a:cubicBezTo>
                  <a:cubicBezTo>
                    <a:pt x="67" y="4120"/>
                    <a:pt x="76" y="4123"/>
                    <a:pt x="86" y="4123"/>
                  </a:cubicBezTo>
                  <a:cubicBezTo>
                    <a:pt x="95" y="4123"/>
                    <a:pt x="105" y="4120"/>
                    <a:pt x="114" y="4114"/>
                  </a:cubicBezTo>
                  <a:cubicBezTo>
                    <a:pt x="139" y="4139"/>
                    <a:pt x="133" y="4177"/>
                    <a:pt x="158" y="4196"/>
                  </a:cubicBezTo>
                  <a:cubicBezTo>
                    <a:pt x="183" y="4215"/>
                    <a:pt x="215" y="4221"/>
                    <a:pt x="240" y="4240"/>
                  </a:cubicBezTo>
                  <a:cubicBezTo>
                    <a:pt x="244" y="4238"/>
                    <a:pt x="249" y="4237"/>
                    <a:pt x="252" y="4237"/>
                  </a:cubicBezTo>
                  <a:cubicBezTo>
                    <a:pt x="275" y="4237"/>
                    <a:pt x="288" y="4265"/>
                    <a:pt x="315" y="4265"/>
                  </a:cubicBezTo>
                  <a:cubicBezTo>
                    <a:pt x="328" y="4265"/>
                    <a:pt x="334" y="4278"/>
                    <a:pt x="347" y="4284"/>
                  </a:cubicBezTo>
                  <a:lnTo>
                    <a:pt x="378" y="4284"/>
                  </a:lnTo>
                  <a:lnTo>
                    <a:pt x="397" y="4309"/>
                  </a:lnTo>
                  <a:cubicBezTo>
                    <a:pt x="416" y="4309"/>
                    <a:pt x="448" y="4315"/>
                    <a:pt x="454" y="4341"/>
                  </a:cubicBezTo>
                  <a:lnTo>
                    <a:pt x="492" y="4341"/>
                  </a:lnTo>
                  <a:lnTo>
                    <a:pt x="511" y="4366"/>
                  </a:lnTo>
                  <a:lnTo>
                    <a:pt x="542" y="4366"/>
                  </a:lnTo>
                  <a:cubicBezTo>
                    <a:pt x="567" y="4391"/>
                    <a:pt x="611" y="4385"/>
                    <a:pt x="630" y="4416"/>
                  </a:cubicBezTo>
                  <a:lnTo>
                    <a:pt x="668" y="4429"/>
                  </a:lnTo>
                  <a:cubicBezTo>
                    <a:pt x="680" y="4498"/>
                    <a:pt x="762" y="4485"/>
                    <a:pt x="813" y="4498"/>
                  </a:cubicBezTo>
                  <a:cubicBezTo>
                    <a:pt x="863" y="4485"/>
                    <a:pt x="920" y="4485"/>
                    <a:pt x="970" y="4479"/>
                  </a:cubicBezTo>
                  <a:cubicBezTo>
                    <a:pt x="976" y="4492"/>
                    <a:pt x="983" y="4498"/>
                    <a:pt x="989" y="4510"/>
                  </a:cubicBezTo>
                  <a:cubicBezTo>
                    <a:pt x="1020" y="4517"/>
                    <a:pt x="1058" y="4517"/>
                    <a:pt x="1064" y="4555"/>
                  </a:cubicBezTo>
                  <a:cubicBezTo>
                    <a:pt x="1090" y="4599"/>
                    <a:pt x="1064" y="4636"/>
                    <a:pt x="1064" y="4680"/>
                  </a:cubicBezTo>
                  <a:lnTo>
                    <a:pt x="1077" y="4687"/>
                  </a:lnTo>
                  <a:cubicBezTo>
                    <a:pt x="1096" y="4699"/>
                    <a:pt x="1102" y="4718"/>
                    <a:pt x="1108" y="4743"/>
                  </a:cubicBezTo>
                  <a:cubicBezTo>
                    <a:pt x="1126" y="4761"/>
                    <a:pt x="1143" y="4788"/>
                    <a:pt x="1170" y="4788"/>
                  </a:cubicBezTo>
                  <a:cubicBezTo>
                    <a:pt x="1172" y="4788"/>
                    <a:pt x="1175" y="4788"/>
                    <a:pt x="1178" y="4787"/>
                  </a:cubicBezTo>
                  <a:lnTo>
                    <a:pt x="1209" y="4819"/>
                  </a:lnTo>
                  <a:cubicBezTo>
                    <a:pt x="1213" y="4820"/>
                    <a:pt x="1217" y="4821"/>
                    <a:pt x="1221" y="4821"/>
                  </a:cubicBezTo>
                  <a:cubicBezTo>
                    <a:pt x="1238" y="4821"/>
                    <a:pt x="1257" y="4813"/>
                    <a:pt x="1272" y="4813"/>
                  </a:cubicBezTo>
                  <a:cubicBezTo>
                    <a:pt x="1291" y="4825"/>
                    <a:pt x="1310" y="4850"/>
                    <a:pt x="1335" y="4850"/>
                  </a:cubicBezTo>
                  <a:cubicBezTo>
                    <a:pt x="1355" y="4850"/>
                    <a:pt x="1374" y="4824"/>
                    <a:pt x="1394" y="4824"/>
                  </a:cubicBezTo>
                  <a:cubicBezTo>
                    <a:pt x="1399" y="4824"/>
                    <a:pt x="1405" y="4826"/>
                    <a:pt x="1411" y="4831"/>
                  </a:cubicBezTo>
                  <a:cubicBezTo>
                    <a:pt x="1442" y="4850"/>
                    <a:pt x="1474" y="4857"/>
                    <a:pt x="1505" y="4857"/>
                  </a:cubicBezTo>
                  <a:lnTo>
                    <a:pt x="1505" y="6153"/>
                  </a:lnTo>
                  <a:cubicBezTo>
                    <a:pt x="1505" y="6172"/>
                    <a:pt x="1505" y="6191"/>
                    <a:pt x="1499" y="6210"/>
                  </a:cubicBezTo>
                  <a:cubicBezTo>
                    <a:pt x="1432" y="6208"/>
                    <a:pt x="1365" y="6207"/>
                    <a:pt x="1299" y="6207"/>
                  </a:cubicBezTo>
                  <a:cubicBezTo>
                    <a:pt x="1167" y="6207"/>
                    <a:pt x="1037" y="6210"/>
                    <a:pt x="907" y="6210"/>
                  </a:cubicBezTo>
                  <a:lnTo>
                    <a:pt x="907" y="6581"/>
                  </a:lnTo>
                  <a:cubicBezTo>
                    <a:pt x="907" y="6619"/>
                    <a:pt x="907" y="6657"/>
                    <a:pt x="913" y="6694"/>
                  </a:cubicBezTo>
                  <a:cubicBezTo>
                    <a:pt x="926" y="6751"/>
                    <a:pt x="913" y="6801"/>
                    <a:pt x="926" y="6852"/>
                  </a:cubicBezTo>
                  <a:cubicBezTo>
                    <a:pt x="932" y="6871"/>
                    <a:pt x="932" y="6883"/>
                    <a:pt x="920" y="6902"/>
                  </a:cubicBezTo>
                  <a:cubicBezTo>
                    <a:pt x="926" y="6921"/>
                    <a:pt x="932" y="6940"/>
                    <a:pt x="932" y="6959"/>
                  </a:cubicBezTo>
                  <a:cubicBezTo>
                    <a:pt x="1020" y="6990"/>
                    <a:pt x="1102" y="7028"/>
                    <a:pt x="1190" y="7053"/>
                  </a:cubicBezTo>
                  <a:cubicBezTo>
                    <a:pt x="1203" y="7059"/>
                    <a:pt x="1222" y="7066"/>
                    <a:pt x="1241" y="7078"/>
                  </a:cubicBezTo>
                  <a:cubicBezTo>
                    <a:pt x="1241" y="7160"/>
                    <a:pt x="1234" y="7242"/>
                    <a:pt x="1222" y="7324"/>
                  </a:cubicBezTo>
                  <a:cubicBezTo>
                    <a:pt x="1222" y="7387"/>
                    <a:pt x="1215" y="7456"/>
                    <a:pt x="1209" y="7519"/>
                  </a:cubicBezTo>
                  <a:cubicBezTo>
                    <a:pt x="1228" y="7563"/>
                    <a:pt x="1184" y="7588"/>
                    <a:pt x="1197" y="7632"/>
                  </a:cubicBezTo>
                  <a:cubicBezTo>
                    <a:pt x="1184" y="7664"/>
                    <a:pt x="1203" y="7701"/>
                    <a:pt x="1234" y="7714"/>
                  </a:cubicBezTo>
                  <a:cubicBezTo>
                    <a:pt x="1239" y="7713"/>
                    <a:pt x="1243" y="7712"/>
                    <a:pt x="1247" y="7712"/>
                  </a:cubicBezTo>
                  <a:cubicBezTo>
                    <a:pt x="1266" y="7712"/>
                    <a:pt x="1279" y="7725"/>
                    <a:pt x="1285" y="7745"/>
                  </a:cubicBezTo>
                  <a:lnTo>
                    <a:pt x="1335" y="7739"/>
                  </a:lnTo>
                  <a:lnTo>
                    <a:pt x="1322" y="7771"/>
                  </a:lnTo>
                  <a:lnTo>
                    <a:pt x="1373" y="7764"/>
                  </a:lnTo>
                  <a:lnTo>
                    <a:pt x="1398" y="7777"/>
                  </a:lnTo>
                  <a:cubicBezTo>
                    <a:pt x="1404" y="7764"/>
                    <a:pt x="1411" y="7745"/>
                    <a:pt x="1417" y="7733"/>
                  </a:cubicBezTo>
                  <a:cubicBezTo>
                    <a:pt x="1438" y="7754"/>
                    <a:pt x="1467" y="7766"/>
                    <a:pt x="1495" y="7766"/>
                  </a:cubicBezTo>
                  <a:cubicBezTo>
                    <a:pt x="1500" y="7766"/>
                    <a:pt x="1506" y="7765"/>
                    <a:pt x="1511" y="7764"/>
                  </a:cubicBezTo>
                  <a:lnTo>
                    <a:pt x="1524" y="7796"/>
                  </a:lnTo>
                  <a:lnTo>
                    <a:pt x="1599" y="7796"/>
                  </a:lnTo>
                  <a:cubicBezTo>
                    <a:pt x="1606" y="7796"/>
                    <a:pt x="1606" y="7789"/>
                    <a:pt x="1612" y="7789"/>
                  </a:cubicBezTo>
                  <a:cubicBezTo>
                    <a:pt x="1612" y="7789"/>
                    <a:pt x="1612" y="7796"/>
                    <a:pt x="1606" y="7802"/>
                  </a:cubicBezTo>
                  <a:cubicBezTo>
                    <a:pt x="1637" y="7827"/>
                    <a:pt x="1669" y="7834"/>
                    <a:pt x="1706" y="7834"/>
                  </a:cubicBezTo>
                  <a:lnTo>
                    <a:pt x="1687" y="7871"/>
                  </a:lnTo>
                  <a:lnTo>
                    <a:pt x="1681" y="7878"/>
                  </a:lnTo>
                  <a:lnTo>
                    <a:pt x="1725" y="7859"/>
                  </a:lnTo>
                  <a:lnTo>
                    <a:pt x="1725" y="7903"/>
                  </a:lnTo>
                  <a:lnTo>
                    <a:pt x="1763" y="7878"/>
                  </a:lnTo>
                  <a:lnTo>
                    <a:pt x="1763" y="7878"/>
                  </a:lnTo>
                  <a:cubicBezTo>
                    <a:pt x="1757" y="7909"/>
                    <a:pt x="1738" y="7941"/>
                    <a:pt x="1713" y="7953"/>
                  </a:cubicBezTo>
                  <a:lnTo>
                    <a:pt x="1713" y="7966"/>
                  </a:lnTo>
                  <a:cubicBezTo>
                    <a:pt x="1738" y="7966"/>
                    <a:pt x="1757" y="7978"/>
                    <a:pt x="1782" y="7985"/>
                  </a:cubicBezTo>
                  <a:lnTo>
                    <a:pt x="1820" y="8003"/>
                  </a:lnTo>
                  <a:lnTo>
                    <a:pt x="1857" y="8003"/>
                  </a:lnTo>
                  <a:cubicBezTo>
                    <a:pt x="1839" y="7978"/>
                    <a:pt x="1820" y="7959"/>
                    <a:pt x="1801" y="7941"/>
                  </a:cubicBezTo>
                  <a:lnTo>
                    <a:pt x="1801" y="7941"/>
                  </a:lnTo>
                  <a:cubicBezTo>
                    <a:pt x="1832" y="7959"/>
                    <a:pt x="1857" y="7978"/>
                    <a:pt x="1889" y="7997"/>
                  </a:cubicBezTo>
                  <a:cubicBezTo>
                    <a:pt x="1889" y="7978"/>
                    <a:pt x="1876" y="7959"/>
                    <a:pt x="1857" y="7947"/>
                  </a:cubicBezTo>
                  <a:lnTo>
                    <a:pt x="1883" y="7947"/>
                  </a:lnTo>
                  <a:cubicBezTo>
                    <a:pt x="1876" y="7915"/>
                    <a:pt x="1864" y="7890"/>
                    <a:pt x="1857" y="7859"/>
                  </a:cubicBezTo>
                  <a:lnTo>
                    <a:pt x="1857" y="7859"/>
                  </a:lnTo>
                  <a:cubicBezTo>
                    <a:pt x="1870" y="7871"/>
                    <a:pt x="1876" y="7884"/>
                    <a:pt x="1883" y="7903"/>
                  </a:cubicBezTo>
                  <a:cubicBezTo>
                    <a:pt x="1887" y="7902"/>
                    <a:pt x="1892" y="7901"/>
                    <a:pt x="1896" y="7901"/>
                  </a:cubicBezTo>
                  <a:cubicBezTo>
                    <a:pt x="1914" y="7901"/>
                    <a:pt x="1929" y="7911"/>
                    <a:pt x="1939" y="7922"/>
                  </a:cubicBezTo>
                  <a:lnTo>
                    <a:pt x="1977" y="7878"/>
                  </a:lnTo>
                  <a:cubicBezTo>
                    <a:pt x="2002" y="7909"/>
                    <a:pt x="2015" y="7947"/>
                    <a:pt x="2008" y="7985"/>
                  </a:cubicBezTo>
                  <a:cubicBezTo>
                    <a:pt x="2021" y="7972"/>
                    <a:pt x="2027" y="7966"/>
                    <a:pt x="2040" y="7953"/>
                  </a:cubicBezTo>
                  <a:lnTo>
                    <a:pt x="2015" y="7915"/>
                  </a:lnTo>
                  <a:lnTo>
                    <a:pt x="2015" y="7915"/>
                  </a:lnTo>
                  <a:cubicBezTo>
                    <a:pt x="2034" y="7922"/>
                    <a:pt x="2053" y="7928"/>
                    <a:pt x="2071" y="7941"/>
                  </a:cubicBezTo>
                  <a:lnTo>
                    <a:pt x="2103" y="7922"/>
                  </a:lnTo>
                  <a:lnTo>
                    <a:pt x="2122" y="7871"/>
                  </a:lnTo>
                  <a:lnTo>
                    <a:pt x="2160" y="7915"/>
                  </a:lnTo>
                  <a:cubicBezTo>
                    <a:pt x="2178" y="7928"/>
                    <a:pt x="2197" y="7934"/>
                    <a:pt x="2216" y="7941"/>
                  </a:cubicBezTo>
                  <a:lnTo>
                    <a:pt x="2216" y="7852"/>
                  </a:lnTo>
                  <a:cubicBezTo>
                    <a:pt x="2241" y="7871"/>
                    <a:pt x="2267" y="7903"/>
                    <a:pt x="2285" y="7928"/>
                  </a:cubicBezTo>
                  <a:cubicBezTo>
                    <a:pt x="2311" y="7915"/>
                    <a:pt x="2311" y="7871"/>
                    <a:pt x="2323" y="7852"/>
                  </a:cubicBezTo>
                  <a:lnTo>
                    <a:pt x="2323" y="7852"/>
                  </a:lnTo>
                  <a:cubicBezTo>
                    <a:pt x="2317" y="7884"/>
                    <a:pt x="2323" y="7915"/>
                    <a:pt x="2329" y="7953"/>
                  </a:cubicBezTo>
                  <a:cubicBezTo>
                    <a:pt x="2342" y="7966"/>
                    <a:pt x="2355" y="7985"/>
                    <a:pt x="2367" y="7997"/>
                  </a:cubicBezTo>
                  <a:lnTo>
                    <a:pt x="2367" y="7959"/>
                  </a:lnTo>
                  <a:lnTo>
                    <a:pt x="2411" y="7959"/>
                  </a:lnTo>
                  <a:lnTo>
                    <a:pt x="2411" y="8016"/>
                  </a:lnTo>
                  <a:lnTo>
                    <a:pt x="2562" y="8016"/>
                  </a:lnTo>
                  <a:lnTo>
                    <a:pt x="2499" y="8010"/>
                  </a:lnTo>
                  <a:cubicBezTo>
                    <a:pt x="2518" y="7991"/>
                    <a:pt x="2537" y="7966"/>
                    <a:pt x="2556" y="7947"/>
                  </a:cubicBezTo>
                  <a:cubicBezTo>
                    <a:pt x="2581" y="7966"/>
                    <a:pt x="2606" y="7972"/>
                    <a:pt x="2638" y="7972"/>
                  </a:cubicBezTo>
                  <a:cubicBezTo>
                    <a:pt x="2619" y="7947"/>
                    <a:pt x="2606" y="7915"/>
                    <a:pt x="2600" y="7884"/>
                  </a:cubicBezTo>
                  <a:lnTo>
                    <a:pt x="2600" y="7884"/>
                  </a:lnTo>
                  <a:cubicBezTo>
                    <a:pt x="2625" y="7896"/>
                    <a:pt x="2644" y="7909"/>
                    <a:pt x="2663" y="7934"/>
                  </a:cubicBezTo>
                  <a:cubicBezTo>
                    <a:pt x="2676" y="7915"/>
                    <a:pt x="2688" y="7896"/>
                    <a:pt x="2707" y="7884"/>
                  </a:cubicBezTo>
                  <a:lnTo>
                    <a:pt x="2707" y="7903"/>
                  </a:lnTo>
                  <a:cubicBezTo>
                    <a:pt x="2726" y="7928"/>
                    <a:pt x="2751" y="7953"/>
                    <a:pt x="2783" y="7972"/>
                  </a:cubicBezTo>
                  <a:cubicBezTo>
                    <a:pt x="2783" y="7947"/>
                    <a:pt x="2776" y="7922"/>
                    <a:pt x="2764" y="7896"/>
                  </a:cubicBezTo>
                  <a:lnTo>
                    <a:pt x="2764" y="7896"/>
                  </a:lnTo>
                  <a:lnTo>
                    <a:pt x="2795" y="7903"/>
                  </a:lnTo>
                  <a:cubicBezTo>
                    <a:pt x="2814" y="7915"/>
                    <a:pt x="2833" y="7928"/>
                    <a:pt x="2852" y="7941"/>
                  </a:cubicBezTo>
                  <a:cubicBezTo>
                    <a:pt x="2846" y="7903"/>
                    <a:pt x="2833" y="7865"/>
                    <a:pt x="2820" y="7827"/>
                  </a:cubicBezTo>
                  <a:lnTo>
                    <a:pt x="2820" y="7827"/>
                  </a:lnTo>
                  <a:cubicBezTo>
                    <a:pt x="2833" y="7852"/>
                    <a:pt x="2852" y="7871"/>
                    <a:pt x="2871" y="7884"/>
                  </a:cubicBezTo>
                  <a:cubicBezTo>
                    <a:pt x="2871" y="7890"/>
                    <a:pt x="2883" y="7903"/>
                    <a:pt x="2883" y="7909"/>
                  </a:cubicBezTo>
                  <a:cubicBezTo>
                    <a:pt x="2902" y="7890"/>
                    <a:pt x="2921" y="7865"/>
                    <a:pt x="2927" y="7834"/>
                  </a:cubicBezTo>
                  <a:cubicBezTo>
                    <a:pt x="2946" y="7865"/>
                    <a:pt x="2971" y="7890"/>
                    <a:pt x="3003" y="7909"/>
                  </a:cubicBezTo>
                  <a:lnTo>
                    <a:pt x="3034" y="7941"/>
                  </a:lnTo>
                  <a:cubicBezTo>
                    <a:pt x="3028" y="7922"/>
                    <a:pt x="3015" y="7903"/>
                    <a:pt x="3009" y="7878"/>
                  </a:cubicBezTo>
                  <a:cubicBezTo>
                    <a:pt x="3009" y="7859"/>
                    <a:pt x="3015" y="7834"/>
                    <a:pt x="3028" y="7821"/>
                  </a:cubicBezTo>
                  <a:cubicBezTo>
                    <a:pt x="3034" y="7840"/>
                    <a:pt x="3041" y="7865"/>
                    <a:pt x="3047" y="7890"/>
                  </a:cubicBezTo>
                  <a:lnTo>
                    <a:pt x="3066" y="7852"/>
                  </a:lnTo>
                  <a:cubicBezTo>
                    <a:pt x="3072" y="7871"/>
                    <a:pt x="3078" y="7896"/>
                    <a:pt x="3085" y="7922"/>
                  </a:cubicBezTo>
                  <a:cubicBezTo>
                    <a:pt x="3091" y="7903"/>
                    <a:pt x="3097" y="7884"/>
                    <a:pt x="3110" y="7865"/>
                  </a:cubicBezTo>
                  <a:cubicBezTo>
                    <a:pt x="3110" y="7884"/>
                    <a:pt x="3116" y="7903"/>
                    <a:pt x="3116" y="7922"/>
                  </a:cubicBezTo>
                  <a:cubicBezTo>
                    <a:pt x="3116" y="7903"/>
                    <a:pt x="3122" y="7878"/>
                    <a:pt x="3122" y="7859"/>
                  </a:cubicBezTo>
                  <a:cubicBezTo>
                    <a:pt x="3135" y="7871"/>
                    <a:pt x="3148" y="7884"/>
                    <a:pt x="3154" y="7896"/>
                  </a:cubicBezTo>
                  <a:lnTo>
                    <a:pt x="3217" y="7909"/>
                  </a:lnTo>
                  <a:lnTo>
                    <a:pt x="3242" y="7878"/>
                  </a:lnTo>
                  <a:lnTo>
                    <a:pt x="3274" y="7909"/>
                  </a:lnTo>
                  <a:cubicBezTo>
                    <a:pt x="3292" y="7928"/>
                    <a:pt x="3311" y="7947"/>
                    <a:pt x="3336" y="7959"/>
                  </a:cubicBezTo>
                  <a:lnTo>
                    <a:pt x="3336" y="7852"/>
                  </a:lnTo>
                  <a:cubicBezTo>
                    <a:pt x="3349" y="7896"/>
                    <a:pt x="3368" y="7928"/>
                    <a:pt x="3399" y="7959"/>
                  </a:cubicBezTo>
                  <a:cubicBezTo>
                    <a:pt x="3406" y="7947"/>
                    <a:pt x="3406" y="7934"/>
                    <a:pt x="3412" y="7922"/>
                  </a:cubicBezTo>
                  <a:lnTo>
                    <a:pt x="3437" y="7947"/>
                  </a:lnTo>
                  <a:cubicBezTo>
                    <a:pt x="3425" y="7922"/>
                    <a:pt x="3418" y="7896"/>
                    <a:pt x="3399" y="7871"/>
                  </a:cubicBezTo>
                  <a:lnTo>
                    <a:pt x="3399" y="7871"/>
                  </a:lnTo>
                  <a:cubicBezTo>
                    <a:pt x="3437" y="7884"/>
                    <a:pt x="3462" y="7915"/>
                    <a:pt x="3500" y="7928"/>
                  </a:cubicBezTo>
                  <a:cubicBezTo>
                    <a:pt x="3500" y="7915"/>
                    <a:pt x="3494" y="7896"/>
                    <a:pt x="3488" y="7884"/>
                  </a:cubicBezTo>
                  <a:cubicBezTo>
                    <a:pt x="3519" y="7865"/>
                    <a:pt x="3506" y="7834"/>
                    <a:pt x="3506" y="7802"/>
                  </a:cubicBezTo>
                  <a:lnTo>
                    <a:pt x="3506" y="7802"/>
                  </a:lnTo>
                  <a:cubicBezTo>
                    <a:pt x="3513" y="7846"/>
                    <a:pt x="3525" y="7890"/>
                    <a:pt x="3550" y="7928"/>
                  </a:cubicBezTo>
                  <a:cubicBezTo>
                    <a:pt x="3569" y="7922"/>
                    <a:pt x="3595" y="7922"/>
                    <a:pt x="3620" y="7922"/>
                  </a:cubicBezTo>
                  <a:cubicBezTo>
                    <a:pt x="3657" y="7909"/>
                    <a:pt x="3695" y="7903"/>
                    <a:pt x="3733" y="7896"/>
                  </a:cubicBezTo>
                  <a:lnTo>
                    <a:pt x="3746" y="7865"/>
                  </a:lnTo>
                  <a:cubicBezTo>
                    <a:pt x="3764" y="7878"/>
                    <a:pt x="3783" y="7884"/>
                    <a:pt x="3802" y="7890"/>
                  </a:cubicBezTo>
                  <a:lnTo>
                    <a:pt x="3802" y="7852"/>
                  </a:lnTo>
                  <a:cubicBezTo>
                    <a:pt x="3826" y="7872"/>
                    <a:pt x="3854" y="7882"/>
                    <a:pt x="3885" y="7882"/>
                  </a:cubicBezTo>
                  <a:cubicBezTo>
                    <a:pt x="3903" y="7882"/>
                    <a:pt x="3922" y="7878"/>
                    <a:pt x="3941" y="7871"/>
                  </a:cubicBezTo>
                  <a:cubicBezTo>
                    <a:pt x="3928" y="7852"/>
                    <a:pt x="3922" y="7827"/>
                    <a:pt x="3909" y="7802"/>
                  </a:cubicBezTo>
                  <a:lnTo>
                    <a:pt x="3909" y="7802"/>
                  </a:lnTo>
                  <a:cubicBezTo>
                    <a:pt x="3934" y="7827"/>
                    <a:pt x="3960" y="7852"/>
                    <a:pt x="3985" y="7871"/>
                  </a:cubicBezTo>
                  <a:cubicBezTo>
                    <a:pt x="3991" y="7840"/>
                    <a:pt x="3997" y="7808"/>
                    <a:pt x="4010" y="7777"/>
                  </a:cubicBezTo>
                  <a:lnTo>
                    <a:pt x="4010" y="7878"/>
                  </a:lnTo>
                  <a:cubicBezTo>
                    <a:pt x="4013" y="7878"/>
                    <a:pt x="4016" y="7879"/>
                    <a:pt x="4020" y="7879"/>
                  </a:cubicBezTo>
                  <a:cubicBezTo>
                    <a:pt x="4046" y="7879"/>
                    <a:pt x="4067" y="7855"/>
                    <a:pt x="4067" y="7827"/>
                  </a:cubicBezTo>
                  <a:cubicBezTo>
                    <a:pt x="4085" y="7846"/>
                    <a:pt x="4104" y="7865"/>
                    <a:pt x="4104" y="7890"/>
                  </a:cubicBezTo>
                  <a:cubicBezTo>
                    <a:pt x="4123" y="7903"/>
                    <a:pt x="4136" y="7922"/>
                    <a:pt x="4148" y="7947"/>
                  </a:cubicBezTo>
                  <a:lnTo>
                    <a:pt x="4155" y="7959"/>
                  </a:lnTo>
                  <a:cubicBezTo>
                    <a:pt x="4180" y="7934"/>
                    <a:pt x="4174" y="7903"/>
                    <a:pt x="4180" y="7871"/>
                  </a:cubicBezTo>
                  <a:lnTo>
                    <a:pt x="4205" y="7890"/>
                  </a:lnTo>
                  <a:cubicBezTo>
                    <a:pt x="4205" y="7890"/>
                    <a:pt x="4214" y="7881"/>
                    <a:pt x="4217" y="7875"/>
                  </a:cubicBezTo>
                  <a:lnTo>
                    <a:pt x="4217" y="7875"/>
                  </a:lnTo>
                  <a:cubicBezTo>
                    <a:pt x="4211" y="7899"/>
                    <a:pt x="4205" y="7923"/>
                    <a:pt x="4205" y="7953"/>
                  </a:cubicBezTo>
                  <a:lnTo>
                    <a:pt x="4243" y="7915"/>
                  </a:lnTo>
                  <a:cubicBezTo>
                    <a:pt x="4243" y="7922"/>
                    <a:pt x="4243" y="7941"/>
                    <a:pt x="4249" y="7947"/>
                  </a:cubicBezTo>
                  <a:lnTo>
                    <a:pt x="4299" y="7928"/>
                  </a:lnTo>
                  <a:lnTo>
                    <a:pt x="4299" y="7928"/>
                  </a:lnTo>
                  <a:cubicBezTo>
                    <a:pt x="4281" y="7947"/>
                    <a:pt x="4262" y="7966"/>
                    <a:pt x="4243" y="7985"/>
                  </a:cubicBezTo>
                  <a:cubicBezTo>
                    <a:pt x="4249" y="8010"/>
                    <a:pt x="4255" y="8041"/>
                    <a:pt x="4255" y="8066"/>
                  </a:cubicBezTo>
                  <a:lnTo>
                    <a:pt x="4318" y="8066"/>
                  </a:lnTo>
                  <a:lnTo>
                    <a:pt x="4318" y="8003"/>
                  </a:lnTo>
                  <a:lnTo>
                    <a:pt x="4350" y="8022"/>
                  </a:lnTo>
                  <a:lnTo>
                    <a:pt x="4375" y="8054"/>
                  </a:lnTo>
                  <a:cubicBezTo>
                    <a:pt x="4381" y="8016"/>
                    <a:pt x="4425" y="8003"/>
                    <a:pt x="4450" y="7972"/>
                  </a:cubicBezTo>
                  <a:lnTo>
                    <a:pt x="4463" y="7997"/>
                  </a:lnTo>
                  <a:cubicBezTo>
                    <a:pt x="4469" y="8010"/>
                    <a:pt x="4476" y="8022"/>
                    <a:pt x="4488" y="8035"/>
                  </a:cubicBezTo>
                  <a:cubicBezTo>
                    <a:pt x="4495" y="8010"/>
                    <a:pt x="4501" y="7991"/>
                    <a:pt x="4507" y="7966"/>
                  </a:cubicBezTo>
                  <a:cubicBezTo>
                    <a:pt x="4507" y="7972"/>
                    <a:pt x="4520" y="7985"/>
                    <a:pt x="4520" y="7991"/>
                  </a:cubicBezTo>
                  <a:cubicBezTo>
                    <a:pt x="4551" y="7978"/>
                    <a:pt x="4583" y="7972"/>
                    <a:pt x="4614" y="7959"/>
                  </a:cubicBezTo>
                  <a:lnTo>
                    <a:pt x="4614" y="8016"/>
                  </a:lnTo>
                  <a:cubicBezTo>
                    <a:pt x="4622" y="8021"/>
                    <a:pt x="4630" y="8024"/>
                    <a:pt x="4637" y="8024"/>
                  </a:cubicBezTo>
                  <a:cubicBezTo>
                    <a:pt x="4665" y="8024"/>
                    <a:pt x="4687" y="7992"/>
                    <a:pt x="4702" y="7972"/>
                  </a:cubicBezTo>
                  <a:lnTo>
                    <a:pt x="4702" y="7972"/>
                  </a:lnTo>
                  <a:cubicBezTo>
                    <a:pt x="4696" y="8003"/>
                    <a:pt x="4683" y="8041"/>
                    <a:pt x="4715" y="8066"/>
                  </a:cubicBezTo>
                  <a:lnTo>
                    <a:pt x="4765" y="8029"/>
                  </a:lnTo>
                  <a:cubicBezTo>
                    <a:pt x="4765" y="8038"/>
                    <a:pt x="4769" y="8047"/>
                    <a:pt x="4770" y="8054"/>
                  </a:cubicBezTo>
                  <a:lnTo>
                    <a:pt x="4770" y="8054"/>
                  </a:lnTo>
                  <a:cubicBezTo>
                    <a:pt x="4768" y="8028"/>
                    <a:pt x="4791" y="8012"/>
                    <a:pt x="4814" y="8012"/>
                  </a:cubicBezTo>
                  <a:cubicBezTo>
                    <a:pt x="4831" y="8012"/>
                    <a:pt x="4848" y="8021"/>
                    <a:pt x="4853" y="8041"/>
                  </a:cubicBezTo>
                  <a:lnTo>
                    <a:pt x="4897" y="8066"/>
                  </a:lnTo>
                  <a:cubicBezTo>
                    <a:pt x="4904" y="8029"/>
                    <a:pt x="4897" y="7991"/>
                    <a:pt x="4885" y="7959"/>
                  </a:cubicBezTo>
                  <a:lnTo>
                    <a:pt x="4885" y="7959"/>
                  </a:lnTo>
                  <a:cubicBezTo>
                    <a:pt x="4904" y="7997"/>
                    <a:pt x="4922" y="8035"/>
                    <a:pt x="4941" y="8079"/>
                  </a:cubicBezTo>
                  <a:lnTo>
                    <a:pt x="4954" y="8048"/>
                  </a:lnTo>
                  <a:cubicBezTo>
                    <a:pt x="4960" y="8041"/>
                    <a:pt x="4967" y="8035"/>
                    <a:pt x="4973" y="8029"/>
                  </a:cubicBezTo>
                  <a:lnTo>
                    <a:pt x="4973" y="7991"/>
                  </a:lnTo>
                  <a:cubicBezTo>
                    <a:pt x="4973" y="8003"/>
                    <a:pt x="4979" y="8022"/>
                    <a:pt x="4985" y="8041"/>
                  </a:cubicBezTo>
                  <a:lnTo>
                    <a:pt x="4992" y="8041"/>
                  </a:lnTo>
                  <a:lnTo>
                    <a:pt x="5029" y="8010"/>
                  </a:lnTo>
                  <a:lnTo>
                    <a:pt x="5011" y="7972"/>
                  </a:lnTo>
                  <a:lnTo>
                    <a:pt x="5011" y="7972"/>
                  </a:lnTo>
                  <a:cubicBezTo>
                    <a:pt x="5023" y="7985"/>
                    <a:pt x="5036" y="8003"/>
                    <a:pt x="5048" y="8022"/>
                  </a:cubicBezTo>
                  <a:lnTo>
                    <a:pt x="5086" y="8022"/>
                  </a:lnTo>
                  <a:lnTo>
                    <a:pt x="5092" y="8003"/>
                  </a:lnTo>
                  <a:cubicBezTo>
                    <a:pt x="5099" y="8022"/>
                    <a:pt x="5105" y="8041"/>
                    <a:pt x="5118" y="8054"/>
                  </a:cubicBezTo>
                  <a:cubicBezTo>
                    <a:pt x="5118" y="8029"/>
                    <a:pt x="5124" y="8003"/>
                    <a:pt x="5130" y="7978"/>
                  </a:cubicBezTo>
                  <a:lnTo>
                    <a:pt x="5130" y="8079"/>
                  </a:lnTo>
                  <a:lnTo>
                    <a:pt x="5168" y="8079"/>
                  </a:lnTo>
                  <a:cubicBezTo>
                    <a:pt x="5162" y="8041"/>
                    <a:pt x="5155" y="8010"/>
                    <a:pt x="5162" y="7972"/>
                  </a:cubicBezTo>
                  <a:lnTo>
                    <a:pt x="5162" y="7972"/>
                  </a:lnTo>
                  <a:lnTo>
                    <a:pt x="5187" y="8029"/>
                  </a:lnTo>
                  <a:lnTo>
                    <a:pt x="5206" y="7997"/>
                  </a:lnTo>
                  <a:cubicBezTo>
                    <a:pt x="5218" y="8010"/>
                    <a:pt x="5237" y="8022"/>
                    <a:pt x="5250" y="8041"/>
                  </a:cubicBezTo>
                  <a:cubicBezTo>
                    <a:pt x="5250" y="8048"/>
                    <a:pt x="5250" y="8060"/>
                    <a:pt x="5256" y="8066"/>
                  </a:cubicBezTo>
                  <a:lnTo>
                    <a:pt x="5275" y="8092"/>
                  </a:lnTo>
                  <a:lnTo>
                    <a:pt x="5275" y="8041"/>
                  </a:lnTo>
                  <a:cubicBezTo>
                    <a:pt x="5275" y="8029"/>
                    <a:pt x="5262" y="8010"/>
                    <a:pt x="5250" y="7991"/>
                  </a:cubicBezTo>
                  <a:cubicBezTo>
                    <a:pt x="5262" y="7988"/>
                    <a:pt x="5275" y="7986"/>
                    <a:pt x="5287" y="7986"/>
                  </a:cubicBezTo>
                  <a:cubicBezTo>
                    <a:pt x="5299" y="7986"/>
                    <a:pt x="5310" y="7988"/>
                    <a:pt x="5319" y="7991"/>
                  </a:cubicBezTo>
                  <a:lnTo>
                    <a:pt x="5319" y="8016"/>
                  </a:lnTo>
                  <a:lnTo>
                    <a:pt x="5332" y="8035"/>
                  </a:lnTo>
                  <a:cubicBezTo>
                    <a:pt x="5344" y="8003"/>
                    <a:pt x="5363" y="7972"/>
                    <a:pt x="5376" y="7941"/>
                  </a:cubicBezTo>
                  <a:cubicBezTo>
                    <a:pt x="5413" y="7972"/>
                    <a:pt x="5439" y="8003"/>
                    <a:pt x="5457" y="8048"/>
                  </a:cubicBezTo>
                  <a:lnTo>
                    <a:pt x="5457" y="8054"/>
                  </a:lnTo>
                  <a:lnTo>
                    <a:pt x="5464" y="8048"/>
                  </a:lnTo>
                  <a:cubicBezTo>
                    <a:pt x="5470" y="8010"/>
                    <a:pt x="5476" y="7972"/>
                    <a:pt x="5489" y="7941"/>
                  </a:cubicBezTo>
                  <a:cubicBezTo>
                    <a:pt x="5495" y="7972"/>
                    <a:pt x="5495" y="8016"/>
                    <a:pt x="5533" y="8029"/>
                  </a:cubicBezTo>
                  <a:lnTo>
                    <a:pt x="5533" y="7928"/>
                  </a:lnTo>
                  <a:cubicBezTo>
                    <a:pt x="5539" y="7953"/>
                    <a:pt x="5539" y="7972"/>
                    <a:pt x="5539" y="7997"/>
                  </a:cubicBezTo>
                  <a:cubicBezTo>
                    <a:pt x="5556" y="7985"/>
                    <a:pt x="5574" y="7978"/>
                    <a:pt x="5593" y="7978"/>
                  </a:cubicBezTo>
                  <a:cubicBezTo>
                    <a:pt x="5602" y="7978"/>
                    <a:pt x="5612" y="7980"/>
                    <a:pt x="5621" y="7985"/>
                  </a:cubicBezTo>
                  <a:lnTo>
                    <a:pt x="5627" y="8010"/>
                  </a:lnTo>
                  <a:lnTo>
                    <a:pt x="5640" y="8029"/>
                  </a:lnTo>
                  <a:lnTo>
                    <a:pt x="5671" y="8010"/>
                  </a:lnTo>
                  <a:cubicBezTo>
                    <a:pt x="5684" y="8022"/>
                    <a:pt x="5690" y="8035"/>
                    <a:pt x="5703" y="8041"/>
                  </a:cubicBezTo>
                  <a:cubicBezTo>
                    <a:pt x="5703" y="8016"/>
                    <a:pt x="5697" y="7997"/>
                    <a:pt x="5690" y="7972"/>
                  </a:cubicBezTo>
                  <a:lnTo>
                    <a:pt x="5690" y="7972"/>
                  </a:lnTo>
                  <a:lnTo>
                    <a:pt x="5722" y="8003"/>
                  </a:lnTo>
                  <a:cubicBezTo>
                    <a:pt x="5728" y="8005"/>
                    <a:pt x="5733" y="8006"/>
                    <a:pt x="5739" y="8006"/>
                  </a:cubicBezTo>
                  <a:cubicBezTo>
                    <a:pt x="5763" y="8006"/>
                    <a:pt x="5784" y="7989"/>
                    <a:pt x="5800" y="7968"/>
                  </a:cubicBezTo>
                  <a:lnTo>
                    <a:pt x="5800" y="7968"/>
                  </a:lnTo>
                  <a:cubicBezTo>
                    <a:pt x="5786" y="7990"/>
                    <a:pt x="5777" y="8015"/>
                    <a:pt x="5772" y="8035"/>
                  </a:cubicBezTo>
                  <a:lnTo>
                    <a:pt x="5810" y="8048"/>
                  </a:lnTo>
                  <a:cubicBezTo>
                    <a:pt x="5829" y="8035"/>
                    <a:pt x="5848" y="8016"/>
                    <a:pt x="5867" y="7997"/>
                  </a:cubicBezTo>
                  <a:lnTo>
                    <a:pt x="5867" y="7997"/>
                  </a:lnTo>
                  <a:cubicBezTo>
                    <a:pt x="5854" y="8029"/>
                    <a:pt x="5848" y="8060"/>
                    <a:pt x="5848" y="8092"/>
                  </a:cubicBezTo>
                  <a:cubicBezTo>
                    <a:pt x="5852" y="8092"/>
                    <a:pt x="5856" y="8093"/>
                    <a:pt x="5860" y="8093"/>
                  </a:cubicBezTo>
                  <a:cubicBezTo>
                    <a:pt x="5887" y="8093"/>
                    <a:pt x="5912" y="8075"/>
                    <a:pt x="5923" y="8048"/>
                  </a:cubicBezTo>
                  <a:cubicBezTo>
                    <a:pt x="5933" y="8063"/>
                    <a:pt x="5948" y="8082"/>
                    <a:pt x="5966" y="8082"/>
                  </a:cubicBezTo>
                  <a:cubicBezTo>
                    <a:pt x="5971" y="8082"/>
                    <a:pt x="5975" y="8081"/>
                    <a:pt x="5980" y="8079"/>
                  </a:cubicBezTo>
                  <a:cubicBezTo>
                    <a:pt x="5999" y="8073"/>
                    <a:pt x="6018" y="8066"/>
                    <a:pt x="6030" y="8048"/>
                  </a:cubicBezTo>
                  <a:cubicBezTo>
                    <a:pt x="6049" y="8092"/>
                    <a:pt x="6106" y="8079"/>
                    <a:pt x="6143" y="8098"/>
                  </a:cubicBezTo>
                  <a:lnTo>
                    <a:pt x="6175" y="8085"/>
                  </a:lnTo>
                  <a:cubicBezTo>
                    <a:pt x="6183" y="8086"/>
                    <a:pt x="6191" y="8087"/>
                    <a:pt x="6198" y="8087"/>
                  </a:cubicBezTo>
                  <a:cubicBezTo>
                    <a:pt x="6234" y="8087"/>
                    <a:pt x="6269" y="8076"/>
                    <a:pt x="6295" y="8060"/>
                  </a:cubicBezTo>
                  <a:cubicBezTo>
                    <a:pt x="6257" y="8029"/>
                    <a:pt x="6219" y="7997"/>
                    <a:pt x="6181" y="7978"/>
                  </a:cubicBezTo>
                  <a:lnTo>
                    <a:pt x="6181" y="7978"/>
                  </a:lnTo>
                  <a:cubicBezTo>
                    <a:pt x="6204" y="7988"/>
                    <a:pt x="6231" y="7993"/>
                    <a:pt x="6258" y="7993"/>
                  </a:cubicBezTo>
                  <a:cubicBezTo>
                    <a:pt x="6268" y="7993"/>
                    <a:pt x="6278" y="7993"/>
                    <a:pt x="6288" y="7991"/>
                  </a:cubicBezTo>
                  <a:cubicBezTo>
                    <a:pt x="6276" y="7959"/>
                    <a:pt x="6263" y="7928"/>
                    <a:pt x="6250" y="7896"/>
                  </a:cubicBezTo>
                  <a:lnTo>
                    <a:pt x="6250" y="7896"/>
                  </a:lnTo>
                  <a:cubicBezTo>
                    <a:pt x="6269" y="7915"/>
                    <a:pt x="6288" y="7941"/>
                    <a:pt x="6301" y="7966"/>
                  </a:cubicBezTo>
                  <a:lnTo>
                    <a:pt x="6332" y="7959"/>
                  </a:lnTo>
                  <a:cubicBezTo>
                    <a:pt x="6339" y="7934"/>
                    <a:pt x="6351" y="7915"/>
                    <a:pt x="6370" y="7890"/>
                  </a:cubicBezTo>
                  <a:lnTo>
                    <a:pt x="6370" y="7997"/>
                  </a:lnTo>
                  <a:lnTo>
                    <a:pt x="6376" y="8010"/>
                  </a:lnTo>
                  <a:cubicBezTo>
                    <a:pt x="6408" y="7997"/>
                    <a:pt x="6389" y="7947"/>
                    <a:pt x="6395" y="7915"/>
                  </a:cubicBezTo>
                  <a:lnTo>
                    <a:pt x="6395" y="7915"/>
                  </a:lnTo>
                  <a:cubicBezTo>
                    <a:pt x="6412" y="7938"/>
                    <a:pt x="6419" y="7980"/>
                    <a:pt x="6451" y="7980"/>
                  </a:cubicBezTo>
                  <a:cubicBezTo>
                    <a:pt x="6455" y="7980"/>
                    <a:pt x="6460" y="7980"/>
                    <a:pt x="6464" y="7978"/>
                  </a:cubicBezTo>
                  <a:lnTo>
                    <a:pt x="6446" y="7928"/>
                  </a:lnTo>
                  <a:lnTo>
                    <a:pt x="6446" y="7928"/>
                  </a:lnTo>
                  <a:cubicBezTo>
                    <a:pt x="6471" y="7941"/>
                    <a:pt x="6496" y="7953"/>
                    <a:pt x="6521" y="7966"/>
                  </a:cubicBezTo>
                  <a:lnTo>
                    <a:pt x="6584" y="7922"/>
                  </a:lnTo>
                  <a:lnTo>
                    <a:pt x="6584" y="7966"/>
                  </a:lnTo>
                  <a:lnTo>
                    <a:pt x="6597" y="7997"/>
                  </a:lnTo>
                  <a:cubicBezTo>
                    <a:pt x="6616" y="7991"/>
                    <a:pt x="6641" y="7978"/>
                    <a:pt x="6653" y="7959"/>
                  </a:cubicBezTo>
                  <a:cubicBezTo>
                    <a:pt x="6666" y="7947"/>
                    <a:pt x="6685" y="7928"/>
                    <a:pt x="6697" y="7915"/>
                  </a:cubicBezTo>
                  <a:cubicBezTo>
                    <a:pt x="6710" y="7922"/>
                    <a:pt x="6723" y="7934"/>
                    <a:pt x="6735" y="7941"/>
                  </a:cubicBezTo>
                  <a:cubicBezTo>
                    <a:pt x="6738" y="7942"/>
                    <a:pt x="6740" y="7942"/>
                    <a:pt x="6743" y="7942"/>
                  </a:cubicBezTo>
                  <a:cubicBezTo>
                    <a:pt x="6755" y="7942"/>
                    <a:pt x="6770" y="7934"/>
                    <a:pt x="6785" y="7934"/>
                  </a:cubicBezTo>
                  <a:lnTo>
                    <a:pt x="6811" y="7884"/>
                  </a:lnTo>
                  <a:cubicBezTo>
                    <a:pt x="6811" y="7915"/>
                    <a:pt x="6823" y="7947"/>
                    <a:pt x="6842" y="7978"/>
                  </a:cubicBezTo>
                  <a:cubicBezTo>
                    <a:pt x="6861" y="7953"/>
                    <a:pt x="6880" y="7934"/>
                    <a:pt x="6892" y="7909"/>
                  </a:cubicBezTo>
                  <a:lnTo>
                    <a:pt x="6892" y="7909"/>
                  </a:lnTo>
                  <a:cubicBezTo>
                    <a:pt x="6892" y="7928"/>
                    <a:pt x="6874" y="7953"/>
                    <a:pt x="6886" y="7972"/>
                  </a:cubicBezTo>
                  <a:cubicBezTo>
                    <a:pt x="6899" y="7972"/>
                    <a:pt x="6911" y="7959"/>
                    <a:pt x="6924" y="7953"/>
                  </a:cubicBezTo>
                  <a:cubicBezTo>
                    <a:pt x="6924" y="7978"/>
                    <a:pt x="6930" y="8003"/>
                    <a:pt x="6937" y="8029"/>
                  </a:cubicBezTo>
                  <a:cubicBezTo>
                    <a:pt x="6955" y="8010"/>
                    <a:pt x="6974" y="7991"/>
                    <a:pt x="6993" y="7978"/>
                  </a:cubicBezTo>
                  <a:cubicBezTo>
                    <a:pt x="6999" y="7997"/>
                    <a:pt x="7006" y="8016"/>
                    <a:pt x="7012" y="8041"/>
                  </a:cubicBezTo>
                  <a:cubicBezTo>
                    <a:pt x="7028" y="8030"/>
                    <a:pt x="7040" y="8015"/>
                    <a:pt x="7059" y="8015"/>
                  </a:cubicBezTo>
                  <a:cubicBezTo>
                    <a:pt x="7062" y="8015"/>
                    <a:pt x="7065" y="8015"/>
                    <a:pt x="7069" y="8016"/>
                  </a:cubicBezTo>
                  <a:cubicBezTo>
                    <a:pt x="7069" y="8022"/>
                    <a:pt x="7062" y="8041"/>
                    <a:pt x="7062" y="8048"/>
                  </a:cubicBezTo>
                  <a:lnTo>
                    <a:pt x="7056" y="8048"/>
                  </a:lnTo>
                  <a:lnTo>
                    <a:pt x="7081" y="8079"/>
                  </a:lnTo>
                  <a:cubicBezTo>
                    <a:pt x="7088" y="8060"/>
                    <a:pt x="7094" y="8041"/>
                    <a:pt x="7100" y="8029"/>
                  </a:cubicBezTo>
                  <a:cubicBezTo>
                    <a:pt x="7132" y="8029"/>
                    <a:pt x="7163" y="8016"/>
                    <a:pt x="7188" y="7991"/>
                  </a:cubicBezTo>
                  <a:lnTo>
                    <a:pt x="7188" y="7966"/>
                  </a:lnTo>
                  <a:lnTo>
                    <a:pt x="7251" y="7985"/>
                  </a:lnTo>
                  <a:lnTo>
                    <a:pt x="7251" y="7941"/>
                  </a:lnTo>
                  <a:cubicBezTo>
                    <a:pt x="7251" y="7959"/>
                    <a:pt x="7264" y="7985"/>
                    <a:pt x="7276" y="8003"/>
                  </a:cubicBezTo>
                  <a:lnTo>
                    <a:pt x="7314" y="7978"/>
                  </a:lnTo>
                  <a:lnTo>
                    <a:pt x="7333" y="8003"/>
                  </a:lnTo>
                  <a:lnTo>
                    <a:pt x="7352" y="7978"/>
                  </a:lnTo>
                  <a:cubicBezTo>
                    <a:pt x="7368" y="7981"/>
                    <a:pt x="7385" y="7983"/>
                    <a:pt x="7402" y="7983"/>
                  </a:cubicBezTo>
                  <a:cubicBezTo>
                    <a:pt x="7420" y="7983"/>
                    <a:pt x="7437" y="7981"/>
                    <a:pt x="7453" y="7978"/>
                  </a:cubicBezTo>
                  <a:cubicBezTo>
                    <a:pt x="7471" y="7966"/>
                    <a:pt x="7471" y="7941"/>
                    <a:pt x="7478" y="7922"/>
                  </a:cubicBezTo>
                  <a:lnTo>
                    <a:pt x="7459" y="7909"/>
                  </a:lnTo>
                  <a:lnTo>
                    <a:pt x="7509" y="7890"/>
                  </a:lnTo>
                  <a:lnTo>
                    <a:pt x="7490" y="7852"/>
                  </a:lnTo>
                  <a:lnTo>
                    <a:pt x="7522" y="7852"/>
                  </a:lnTo>
                  <a:cubicBezTo>
                    <a:pt x="7560" y="7834"/>
                    <a:pt x="7566" y="7783"/>
                    <a:pt x="7604" y="7758"/>
                  </a:cubicBezTo>
                  <a:cubicBezTo>
                    <a:pt x="7586" y="7754"/>
                    <a:pt x="7565" y="7749"/>
                    <a:pt x="7545" y="7749"/>
                  </a:cubicBezTo>
                  <a:cubicBezTo>
                    <a:pt x="7537" y="7749"/>
                    <a:pt x="7529" y="7750"/>
                    <a:pt x="7522" y="7752"/>
                  </a:cubicBezTo>
                  <a:lnTo>
                    <a:pt x="7541" y="7720"/>
                  </a:lnTo>
                  <a:lnTo>
                    <a:pt x="7509" y="7714"/>
                  </a:lnTo>
                  <a:lnTo>
                    <a:pt x="7522" y="7682"/>
                  </a:lnTo>
                  <a:lnTo>
                    <a:pt x="7484" y="7664"/>
                  </a:lnTo>
                  <a:cubicBezTo>
                    <a:pt x="7497" y="7651"/>
                    <a:pt x="7516" y="7638"/>
                    <a:pt x="7516" y="7620"/>
                  </a:cubicBezTo>
                  <a:cubicBezTo>
                    <a:pt x="7509" y="7601"/>
                    <a:pt x="7497" y="7601"/>
                    <a:pt x="7490" y="7588"/>
                  </a:cubicBezTo>
                  <a:cubicBezTo>
                    <a:pt x="7490" y="7563"/>
                    <a:pt x="7490" y="7531"/>
                    <a:pt x="7484" y="7506"/>
                  </a:cubicBezTo>
                  <a:cubicBezTo>
                    <a:pt x="7490" y="7494"/>
                    <a:pt x="7497" y="7475"/>
                    <a:pt x="7503" y="7462"/>
                  </a:cubicBezTo>
                  <a:cubicBezTo>
                    <a:pt x="7490" y="7443"/>
                    <a:pt x="7471" y="7431"/>
                    <a:pt x="7453" y="7424"/>
                  </a:cubicBezTo>
                  <a:lnTo>
                    <a:pt x="7434" y="7418"/>
                  </a:lnTo>
                  <a:cubicBezTo>
                    <a:pt x="7434" y="7399"/>
                    <a:pt x="7434" y="7380"/>
                    <a:pt x="7427" y="7368"/>
                  </a:cubicBezTo>
                  <a:lnTo>
                    <a:pt x="7459" y="7355"/>
                  </a:lnTo>
                  <a:lnTo>
                    <a:pt x="7459" y="7311"/>
                  </a:lnTo>
                  <a:lnTo>
                    <a:pt x="7503" y="7324"/>
                  </a:lnTo>
                  <a:lnTo>
                    <a:pt x="7528" y="7280"/>
                  </a:lnTo>
                  <a:lnTo>
                    <a:pt x="7560" y="7286"/>
                  </a:lnTo>
                  <a:lnTo>
                    <a:pt x="7560" y="7255"/>
                  </a:lnTo>
                  <a:lnTo>
                    <a:pt x="7541" y="7242"/>
                  </a:lnTo>
                  <a:lnTo>
                    <a:pt x="7585" y="7242"/>
                  </a:lnTo>
                  <a:cubicBezTo>
                    <a:pt x="7604" y="7166"/>
                    <a:pt x="7616" y="7085"/>
                    <a:pt x="7616" y="7009"/>
                  </a:cubicBezTo>
                  <a:cubicBezTo>
                    <a:pt x="7610" y="6952"/>
                    <a:pt x="7610" y="6902"/>
                    <a:pt x="7610" y="6852"/>
                  </a:cubicBezTo>
                  <a:cubicBezTo>
                    <a:pt x="7604" y="6789"/>
                    <a:pt x="7616" y="6726"/>
                    <a:pt x="7616" y="6663"/>
                  </a:cubicBezTo>
                  <a:cubicBezTo>
                    <a:pt x="7610" y="6524"/>
                    <a:pt x="7623" y="6386"/>
                    <a:pt x="7616" y="6254"/>
                  </a:cubicBezTo>
                  <a:cubicBezTo>
                    <a:pt x="7522" y="6241"/>
                    <a:pt x="7421" y="6254"/>
                    <a:pt x="7327" y="6235"/>
                  </a:cubicBezTo>
                  <a:cubicBezTo>
                    <a:pt x="7213" y="6229"/>
                    <a:pt x="7100" y="6222"/>
                    <a:pt x="6987" y="6222"/>
                  </a:cubicBezTo>
                  <a:cubicBezTo>
                    <a:pt x="6924" y="6216"/>
                    <a:pt x="6855" y="6210"/>
                    <a:pt x="6792" y="6210"/>
                  </a:cubicBezTo>
                  <a:cubicBezTo>
                    <a:pt x="6784" y="6212"/>
                    <a:pt x="6777" y="6212"/>
                    <a:pt x="6770" y="6212"/>
                  </a:cubicBezTo>
                  <a:cubicBezTo>
                    <a:pt x="6752" y="6212"/>
                    <a:pt x="6734" y="6208"/>
                    <a:pt x="6716" y="6203"/>
                  </a:cubicBezTo>
                  <a:cubicBezTo>
                    <a:pt x="6716" y="5927"/>
                    <a:pt x="6697" y="5650"/>
                    <a:pt x="6697" y="5373"/>
                  </a:cubicBezTo>
                  <a:cubicBezTo>
                    <a:pt x="6685" y="5241"/>
                    <a:pt x="6691" y="5108"/>
                    <a:pt x="6685" y="4976"/>
                  </a:cubicBezTo>
                  <a:cubicBezTo>
                    <a:pt x="6672" y="4926"/>
                    <a:pt x="6685" y="4869"/>
                    <a:pt x="6678" y="4819"/>
                  </a:cubicBezTo>
                  <a:cubicBezTo>
                    <a:pt x="6672" y="4775"/>
                    <a:pt x="6666" y="4737"/>
                    <a:pt x="6672" y="4693"/>
                  </a:cubicBezTo>
                  <a:cubicBezTo>
                    <a:pt x="6685" y="4684"/>
                    <a:pt x="6700" y="4682"/>
                    <a:pt x="6717" y="4682"/>
                  </a:cubicBezTo>
                  <a:cubicBezTo>
                    <a:pt x="6725" y="4682"/>
                    <a:pt x="6734" y="4682"/>
                    <a:pt x="6742" y="4682"/>
                  </a:cubicBezTo>
                  <a:cubicBezTo>
                    <a:pt x="6750" y="4682"/>
                    <a:pt x="6759" y="4682"/>
                    <a:pt x="6767" y="4680"/>
                  </a:cubicBezTo>
                  <a:cubicBezTo>
                    <a:pt x="6798" y="4680"/>
                    <a:pt x="6823" y="4643"/>
                    <a:pt x="6855" y="4636"/>
                  </a:cubicBezTo>
                  <a:cubicBezTo>
                    <a:pt x="6857" y="4636"/>
                    <a:pt x="6860" y="4636"/>
                    <a:pt x="6862" y="4636"/>
                  </a:cubicBezTo>
                  <a:cubicBezTo>
                    <a:pt x="6887" y="4636"/>
                    <a:pt x="6916" y="4658"/>
                    <a:pt x="6945" y="4658"/>
                  </a:cubicBezTo>
                  <a:cubicBezTo>
                    <a:pt x="6951" y="4658"/>
                    <a:pt x="6956" y="4657"/>
                    <a:pt x="6962" y="4655"/>
                  </a:cubicBezTo>
                  <a:cubicBezTo>
                    <a:pt x="6987" y="4630"/>
                    <a:pt x="7018" y="4611"/>
                    <a:pt x="7050" y="4599"/>
                  </a:cubicBezTo>
                  <a:cubicBezTo>
                    <a:pt x="7069" y="4605"/>
                    <a:pt x="7088" y="4605"/>
                    <a:pt x="7106" y="4605"/>
                  </a:cubicBezTo>
                  <a:cubicBezTo>
                    <a:pt x="7125" y="4592"/>
                    <a:pt x="7144" y="4580"/>
                    <a:pt x="7163" y="4567"/>
                  </a:cubicBezTo>
                  <a:cubicBezTo>
                    <a:pt x="7188" y="4555"/>
                    <a:pt x="7220" y="4567"/>
                    <a:pt x="7232" y="4536"/>
                  </a:cubicBezTo>
                  <a:cubicBezTo>
                    <a:pt x="7239" y="4515"/>
                    <a:pt x="7248" y="4511"/>
                    <a:pt x="7257" y="4511"/>
                  </a:cubicBezTo>
                  <a:cubicBezTo>
                    <a:pt x="7261" y="4511"/>
                    <a:pt x="7265" y="4512"/>
                    <a:pt x="7269" y="4512"/>
                  </a:cubicBezTo>
                  <a:cubicBezTo>
                    <a:pt x="7272" y="4512"/>
                    <a:pt x="7274" y="4512"/>
                    <a:pt x="7276" y="4510"/>
                  </a:cubicBezTo>
                  <a:cubicBezTo>
                    <a:pt x="7276" y="4498"/>
                    <a:pt x="7270" y="4492"/>
                    <a:pt x="7264" y="4479"/>
                  </a:cubicBezTo>
                  <a:cubicBezTo>
                    <a:pt x="7264" y="4466"/>
                    <a:pt x="7270" y="4454"/>
                    <a:pt x="7276" y="4441"/>
                  </a:cubicBezTo>
                  <a:lnTo>
                    <a:pt x="7333" y="4410"/>
                  </a:lnTo>
                  <a:lnTo>
                    <a:pt x="7333" y="4315"/>
                  </a:lnTo>
                  <a:lnTo>
                    <a:pt x="7371" y="4315"/>
                  </a:lnTo>
                  <a:cubicBezTo>
                    <a:pt x="7387" y="4305"/>
                    <a:pt x="7398" y="4281"/>
                    <a:pt x="7416" y="4281"/>
                  </a:cubicBezTo>
                  <a:cubicBezTo>
                    <a:pt x="7420" y="4281"/>
                    <a:pt x="7423" y="4282"/>
                    <a:pt x="7427" y="4284"/>
                  </a:cubicBezTo>
                  <a:cubicBezTo>
                    <a:pt x="7431" y="4287"/>
                    <a:pt x="7434" y="4288"/>
                    <a:pt x="7438" y="4288"/>
                  </a:cubicBezTo>
                  <a:cubicBezTo>
                    <a:pt x="7454" y="4288"/>
                    <a:pt x="7467" y="4257"/>
                    <a:pt x="7488" y="4257"/>
                  </a:cubicBezTo>
                  <a:cubicBezTo>
                    <a:pt x="7490" y="4257"/>
                    <a:pt x="7493" y="4257"/>
                    <a:pt x="7497" y="4259"/>
                  </a:cubicBezTo>
                  <a:cubicBezTo>
                    <a:pt x="7500" y="4260"/>
                    <a:pt x="7503" y="4260"/>
                    <a:pt x="7506" y="4260"/>
                  </a:cubicBezTo>
                  <a:cubicBezTo>
                    <a:pt x="7524" y="4260"/>
                    <a:pt x="7531" y="4244"/>
                    <a:pt x="7547" y="4227"/>
                  </a:cubicBezTo>
                  <a:lnTo>
                    <a:pt x="7578" y="4227"/>
                  </a:lnTo>
                  <a:cubicBezTo>
                    <a:pt x="7597" y="4215"/>
                    <a:pt x="7610" y="4196"/>
                    <a:pt x="7635" y="4196"/>
                  </a:cubicBezTo>
                  <a:cubicBezTo>
                    <a:pt x="7637" y="4196"/>
                    <a:pt x="7639" y="4196"/>
                    <a:pt x="7641" y="4196"/>
                  </a:cubicBezTo>
                  <a:cubicBezTo>
                    <a:pt x="7661" y="4196"/>
                    <a:pt x="7669" y="4164"/>
                    <a:pt x="7692" y="4164"/>
                  </a:cubicBezTo>
                  <a:lnTo>
                    <a:pt x="7730" y="4171"/>
                  </a:lnTo>
                  <a:cubicBezTo>
                    <a:pt x="7742" y="4158"/>
                    <a:pt x="7755" y="4145"/>
                    <a:pt x="7774" y="4133"/>
                  </a:cubicBezTo>
                  <a:cubicBezTo>
                    <a:pt x="7778" y="4128"/>
                    <a:pt x="7785" y="4127"/>
                    <a:pt x="7794" y="4127"/>
                  </a:cubicBezTo>
                  <a:cubicBezTo>
                    <a:pt x="7803" y="4127"/>
                    <a:pt x="7813" y="4128"/>
                    <a:pt x="7822" y="4128"/>
                  </a:cubicBezTo>
                  <a:cubicBezTo>
                    <a:pt x="7827" y="4128"/>
                    <a:pt x="7832" y="4128"/>
                    <a:pt x="7837" y="4127"/>
                  </a:cubicBezTo>
                  <a:cubicBezTo>
                    <a:pt x="7849" y="4108"/>
                    <a:pt x="7868" y="4089"/>
                    <a:pt x="7893" y="4070"/>
                  </a:cubicBezTo>
                  <a:cubicBezTo>
                    <a:pt x="7906" y="4076"/>
                    <a:pt x="7918" y="4076"/>
                    <a:pt x="7937" y="4082"/>
                  </a:cubicBezTo>
                  <a:cubicBezTo>
                    <a:pt x="7956" y="4064"/>
                    <a:pt x="7969" y="4038"/>
                    <a:pt x="7988" y="4013"/>
                  </a:cubicBezTo>
                  <a:cubicBezTo>
                    <a:pt x="8000" y="4016"/>
                    <a:pt x="8011" y="4018"/>
                    <a:pt x="8021" y="4018"/>
                  </a:cubicBezTo>
                  <a:cubicBezTo>
                    <a:pt x="8032" y="4018"/>
                    <a:pt x="8041" y="4016"/>
                    <a:pt x="8050" y="4013"/>
                  </a:cubicBezTo>
                  <a:cubicBezTo>
                    <a:pt x="8069" y="3994"/>
                    <a:pt x="8088" y="3975"/>
                    <a:pt x="8101" y="3957"/>
                  </a:cubicBezTo>
                  <a:lnTo>
                    <a:pt x="8170" y="3957"/>
                  </a:lnTo>
                  <a:cubicBezTo>
                    <a:pt x="8189" y="3938"/>
                    <a:pt x="8202" y="3919"/>
                    <a:pt x="8220" y="3900"/>
                  </a:cubicBezTo>
                  <a:lnTo>
                    <a:pt x="8290" y="3900"/>
                  </a:lnTo>
                  <a:cubicBezTo>
                    <a:pt x="8309" y="3881"/>
                    <a:pt x="8321" y="3862"/>
                    <a:pt x="8340" y="3843"/>
                  </a:cubicBezTo>
                  <a:cubicBezTo>
                    <a:pt x="8348" y="3839"/>
                    <a:pt x="8357" y="3838"/>
                    <a:pt x="8365" y="3838"/>
                  </a:cubicBezTo>
                  <a:cubicBezTo>
                    <a:pt x="8382" y="3838"/>
                    <a:pt x="8399" y="3843"/>
                    <a:pt x="8416" y="3843"/>
                  </a:cubicBezTo>
                  <a:cubicBezTo>
                    <a:pt x="8434" y="3818"/>
                    <a:pt x="8453" y="3799"/>
                    <a:pt x="8472" y="3780"/>
                  </a:cubicBezTo>
                  <a:cubicBezTo>
                    <a:pt x="8485" y="3784"/>
                    <a:pt x="8496" y="3785"/>
                    <a:pt x="8507" y="3785"/>
                  </a:cubicBezTo>
                  <a:cubicBezTo>
                    <a:pt x="8518" y="3785"/>
                    <a:pt x="8529" y="3784"/>
                    <a:pt x="8541" y="3780"/>
                  </a:cubicBezTo>
                  <a:cubicBezTo>
                    <a:pt x="8560" y="3768"/>
                    <a:pt x="8573" y="3743"/>
                    <a:pt x="8598" y="3724"/>
                  </a:cubicBezTo>
                  <a:cubicBezTo>
                    <a:pt x="8617" y="3724"/>
                    <a:pt x="8642" y="3724"/>
                    <a:pt x="8661" y="3730"/>
                  </a:cubicBezTo>
                  <a:cubicBezTo>
                    <a:pt x="8692" y="3705"/>
                    <a:pt x="8718" y="3673"/>
                    <a:pt x="8730" y="3636"/>
                  </a:cubicBezTo>
                  <a:cubicBezTo>
                    <a:pt x="8737" y="3598"/>
                    <a:pt x="8781" y="3573"/>
                    <a:pt x="8781" y="3535"/>
                  </a:cubicBezTo>
                  <a:cubicBezTo>
                    <a:pt x="8806" y="3503"/>
                    <a:pt x="8818" y="3466"/>
                    <a:pt x="8812" y="3422"/>
                  </a:cubicBezTo>
                  <a:cubicBezTo>
                    <a:pt x="8825" y="3409"/>
                    <a:pt x="8831" y="3396"/>
                    <a:pt x="8837" y="3384"/>
                  </a:cubicBezTo>
                  <a:cubicBezTo>
                    <a:pt x="8816" y="3378"/>
                    <a:pt x="8794" y="3364"/>
                    <a:pt x="8768" y="3364"/>
                  </a:cubicBezTo>
                  <a:cubicBezTo>
                    <a:pt x="8764" y="3364"/>
                    <a:pt x="8760" y="3364"/>
                    <a:pt x="8755" y="3365"/>
                  </a:cubicBezTo>
                  <a:cubicBezTo>
                    <a:pt x="8730" y="3378"/>
                    <a:pt x="8692" y="3403"/>
                    <a:pt x="8661" y="3415"/>
                  </a:cubicBezTo>
                  <a:cubicBezTo>
                    <a:pt x="8548" y="3447"/>
                    <a:pt x="8434" y="3472"/>
                    <a:pt x="8321" y="3491"/>
                  </a:cubicBezTo>
                  <a:cubicBezTo>
                    <a:pt x="8309" y="3491"/>
                    <a:pt x="8290" y="3503"/>
                    <a:pt x="8277" y="3516"/>
                  </a:cubicBezTo>
                  <a:lnTo>
                    <a:pt x="8239" y="3503"/>
                  </a:lnTo>
                  <a:cubicBezTo>
                    <a:pt x="8176" y="3516"/>
                    <a:pt x="8107" y="3522"/>
                    <a:pt x="8038" y="3535"/>
                  </a:cubicBezTo>
                  <a:cubicBezTo>
                    <a:pt x="7887" y="3579"/>
                    <a:pt x="7730" y="3573"/>
                    <a:pt x="7578" y="3592"/>
                  </a:cubicBezTo>
                  <a:cubicBezTo>
                    <a:pt x="7514" y="3592"/>
                    <a:pt x="7450" y="3605"/>
                    <a:pt x="7386" y="3605"/>
                  </a:cubicBezTo>
                  <a:cubicBezTo>
                    <a:pt x="7362" y="3605"/>
                    <a:pt x="7338" y="3603"/>
                    <a:pt x="7314" y="3598"/>
                  </a:cubicBezTo>
                  <a:cubicBezTo>
                    <a:pt x="7257" y="3598"/>
                    <a:pt x="7207" y="3592"/>
                    <a:pt x="7157" y="3585"/>
                  </a:cubicBezTo>
                  <a:cubicBezTo>
                    <a:pt x="7150" y="3582"/>
                    <a:pt x="7142" y="3582"/>
                    <a:pt x="7135" y="3582"/>
                  </a:cubicBezTo>
                  <a:cubicBezTo>
                    <a:pt x="7121" y="3582"/>
                    <a:pt x="7108" y="3584"/>
                    <a:pt x="7096" y="3584"/>
                  </a:cubicBezTo>
                  <a:cubicBezTo>
                    <a:pt x="7085" y="3584"/>
                    <a:pt x="7076" y="3582"/>
                    <a:pt x="7069" y="3573"/>
                  </a:cubicBezTo>
                  <a:cubicBezTo>
                    <a:pt x="6974" y="3548"/>
                    <a:pt x="6874" y="3541"/>
                    <a:pt x="6773" y="3522"/>
                  </a:cubicBezTo>
                  <a:cubicBezTo>
                    <a:pt x="6697" y="3522"/>
                    <a:pt x="6616" y="3497"/>
                    <a:pt x="6534" y="3491"/>
                  </a:cubicBezTo>
                  <a:cubicBezTo>
                    <a:pt x="6458" y="3472"/>
                    <a:pt x="6364" y="3491"/>
                    <a:pt x="6288" y="3453"/>
                  </a:cubicBezTo>
                  <a:cubicBezTo>
                    <a:pt x="6244" y="3434"/>
                    <a:pt x="6200" y="3428"/>
                    <a:pt x="6156" y="3422"/>
                  </a:cubicBezTo>
                  <a:cubicBezTo>
                    <a:pt x="6143" y="3371"/>
                    <a:pt x="6143" y="3315"/>
                    <a:pt x="6143" y="3264"/>
                  </a:cubicBezTo>
                  <a:cubicBezTo>
                    <a:pt x="6137" y="3132"/>
                    <a:pt x="6143" y="3006"/>
                    <a:pt x="6143" y="2868"/>
                  </a:cubicBezTo>
                  <a:cubicBezTo>
                    <a:pt x="6143" y="2786"/>
                    <a:pt x="6131" y="2704"/>
                    <a:pt x="6137" y="2616"/>
                  </a:cubicBezTo>
                  <a:lnTo>
                    <a:pt x="6143" y="2603"/>
                  </a:lnTo>
                  <a:cubicBezTo>
                    <a:pt x="6200" y="2578"/>
                    <a:pt x="6250" y="2553"/>
                    <a:pt x="6307" y="2541"/>
                  </a:cubicBezTo>
                  <a:cubicBezTo>
                    <a:pt x="6317" y="2526"/>
                    <a:pt x="6330" y="2519"/>
                    <a:pt x="6343" y="2519"/>
                  </a:cubicBezTo>
                  <a:cubicBezTo>
                    <a:pt x="6348" y="2519"/>
                    <a:pt x="6353" y="2520"/>
                    <a:pt x="6357" y="2522"/>
                  </a:cubicBezTo>
                  <a:cubicBezTo>
                    <a:pt x="6395" y="2503"/>
                    <a:pt x="6433" y="2490"/>
                    <a:pt x="6471" y="2478"/>
                  </a:cubicBezTo>
                  <a:cubicBezTo>
                    <a:pt x="6480" y="2468"/>
                    <a:pt x="6493" y="2463"/>
                    <a:pt x="6504" y="2463"/>
                  </a:cubicBezTo>
                  <a:cubicBezTo>
                    <a:pt x="6508" y="2463"/>
                    <a:pt x="6511" y="2463"/>
                    <a:pt x="6515" y="2465"/>
                  </a:cubicBezTo>
                  <a:cubicBezTo>
                    <a:pt x="6534" y="2446"/>
                    <a:pt x="6553" y="2440"/>
                    <a:pt x="6578" y="2440"/>
                  </a:cubicBezTo>
                  <a:cubicBezTo>
                    <a:pt x="6584" y="2434"/>
                    <a:pt x="6597" y="2427"/>
                    <a:pt x="6603" y="2415"/>
                  </a:cubicBezTo>
                  <a:lnTo>
                    <a:pt x="6628" y="2427"/>
                  </a:lnTo>
                  <a:lnTo>
                    <a:pt x="6653" y="2396"/>
                  </a:lnTo>
                  <a:cubicBezTo>
                    <a:pt x="6660" y="2398"/>
                    <a:pt x="6666" y="2399"/>
                    <a:pt x="6671" y="2399"/>
                  </a:cubicBezTo>
                  <a:cubicBezTo>
                    <a:pt x="6695" y="2399"/>
                    <a:pt x="6712" y="2382"/>
                    <a:pt x="6738" y="2382"/>
                  </a:cubicBezTo>
                  <a:cubicBezTo>
                    <a:pt x="6741" y="2382"/>
                    <a:pt x="6744" y="2383"/>
                    <a:pt x="6748" y="2383"/>
                  </a:cubicBezTo>
                  <a:cubicBezTo>
                    <a:pt x="6754" y="2377"/>
                    <a:pt x="6760" y="2364"/>
                    <a:pt x="6767" y="2358"/>
                  </a:cubicBezTo>
                  <a:cubicBezTo>
                    <a:pt x="6823" y="2358"/>
                    <a:pt x="6867" y="2320"/>
                    <a:pt x="6924" y="2314"/>
                  </a:cubicBezTo>
                  <a:cubicBezTo>
                    <a:pt x="6930" y="2301"/>
                    <a:pt x="6930" y="2282"/>
                    <a:pt x="6937" y="2270"/>
                  </a:cubicBezTo>
                  <a:lnTo>
                    <a:pt x="6993" y="2270"/>
                  </a:lnTo>
                  <a:cubicBezTo>
                    <a:pt x="6999" y="2241"/>
                    <a:pt x="7015" y="2212"/>
                    <a:pt x="7047" y="2212"/>
                  </a:cubicBezTo>
                  <a:cubicBezTo>
                    <a:pt x="7050" y="2212"/>
                    <a:pt x="7053" y="2213"/>
                    <a:pt x="7056" y="2213"/>
                  </a:cubicBezTo>
                  <a:cubicBezTo>
                    <a:pt x="7075" y="2175"/>
                    <a:pt x="7094" y="2144"/>
                    <a:pt x="7113" y="2113"/>
                  </a:cubicBezTo>
                  <a:cubicBezTo>
                    <a:pt x="7138" y="2106"/>
                    <a:pt x="7163" y="2106"/>
                    <a:pt x="7182" y="2094"/>
                  </a:cubicBezTo>
                  <a:cubicBezTo>
                    <a:pt x="7195" y="2056"/>
                    <a:pt x="7239" y="2043"/>
                    <a:pt x="7257" y="2006"/>
                  </a:cubicBezTo>
                  <a:cubicBezTo>
                    <a:pt x="7302" y="2006"/>
                    <a:pt x="7333" y="1968"/>
                    <a:pt x="7327" y="1930"/>
                  </a:cubicBezTo>
                  <a:cubicBezTo>
                    <a:pt x="7346" y="1924"/>
                    <a:pt x="7364" y="1917"/>
                    <a:pt x="7383" y="1911"/>
                  </a:cubicBezTo>
                  <a:cubicBezTo>
                    <a:pt x="7402" y="1892"/>
                    <a:pt x="7409" y="1861"/>
                    <a:pt x="7421" y="1836"/>
                  </a:cubicBezTo>
                  <a:cubicBezTo>
                    <a:pt x="7440" y="1836"/>
                    <a:pt x="7465" y="1823"/>
                    <a:pt x="7484" y="1817"/>
                  </a:cubicBezTo>
                  <a:cubicBezTo>
                    <a:pt x="7503" y="1798"/>
                    <a:pt x="7516" y="1766"/>
                    <a:pt x="7522" y="1741"/>
                  </a:cubicBezTo>
                  <a:cubicBezTo>
                    <a:pt x="7547" y="1729"/>
                    <a:pt x="7578" y="1735"/>
                    <a:pt x="7597" y="1710"/>
                  </a:cubicBezTo>
                  <a:cubicBezTo>
                    <a:pt x="7610" y="1685"/>
                    <a:pt x="7616" y="1666"/>
                    <a:pt x="7629" y="1640"/>
                  </a:cubicBezTo>
                  <a:cubicBezTo>
                    <a:pt x="7648" y="1634"/>
                    <a:pt x="7667" y="1634"/>
                    <a:pt x="7685" y="1628"/>
                  </a:cubicBezTo>
                  <a:cubicBezTo>
                    <a:pt x="7704" y="1603"/>
                    <a:pt x="7711" y="1571"/>
                    <a:pt x="7736" y="1546"/>
                  </a:cubicBezTo>
                  <a:cubicBezTo>
                    <a:pt x="7748" y="1540"/>
                    <a:pt x="7767" y="1540"/>
                    <a:pt x="7786" y="1540"/>
                  </a:cubicBezTo>
                  <a:cubicBezTo>
                    <a:pt x="7805" y="1508"/>
                    <a:pt x="7824" y="1477"/>
                    <a:pt x="7843" y="1452"/>
                  </a:cubicBezTo>
                  <a:cubicBezTo>
                    <a:pt x="7862" y="1452"/>
                    <a:pt x="7887" y="1445"/>
                    <a:pt x="7906" y="1439"/>
                  </a:cubicBezTo>
                  <a:cubicBezTo>
                    <a:pt x="7918" y="1408"/>
                    <a:pt x="7931" y="1382"/>
                    <a:pt x="7950" y="1357"/>
                  </a:cubicBezTo>
                  <a:cubicBezTo>
                    <a:pt x="7969" y="1351"/>
                    <a:pt x="7988" y="1345"/>
                    <a:pt x="8006" y="1338"/>
                  </a:cubicBezTo>
                  <a:cubicBezTo>
                    <a:pt x="8032" y="1313"/>
                    <a:pt x="8050" y="1282"/>
                    <a:pt x="8063" y="1257"/>
                  </a:cubicBezTo>
                  <a:cubicBezTo>
                    <a:pt x="8088" y="1250"/>
                    <a:pt x="8113" y="1244"/>
                    <a:pt x="8132" y="1238"/>
                  </a:cubicBezTo>
                  <a:cubicBezTo>
                    <a:pt x="8145" y="1200"/>
                    <a:pt x="8170" y="1168"/>
                    <a:pt x="8189" y="1131"/>
                  </a:cubicBezTo>
                  <a:lnTo>
                    <a:pt x="8227" y="1099"/>
                  </a:lnTo>
                  <a:lnTo>
                    <a:pt x="8227" y="1061"/>
                  </a:lnTo>
                  <a:cubicBezTo>
                    <a:pt x="8195" y="1030"/>
                    <a:pt x="8189" y="973"/>
                    <a:pt x="8208" y="936"/>
                  </a:cubicBezTo>
                  <a:lnTo>
                    <a:pt x="8176" y="904"/>
                  </a:lnTo>
                  <a:cubicBezTo>
                    <a:pt x="8176" y="898"/>
                    <a:pt x="8176" y="892"/>
                    <a:pt x="8176" y="885"/>
                  </a:cubicBezTo>
                  <a:cubicBezTo>
                    <a:pt x="8189" y="873"/>
                    <a:pt x="8208" y="860"/>
                    <a:pt x="8202" y="841"/>
                  </a:cubicBezTo>
                  <a:cubicBezTo>
                    <a:pt x="8194" y="834"/>
                    <a:pt x="8186" y="831"/>
                    <a:pt x="8177" y="831"/>
                  </a:cubicBezTo>
                  <a:cubicBezTo>
                    <a:pt x="8158" y="831"/>
                    <a:pt x="8137" y="847"/>
                    <a:pt x="8120" y="860"/>
                  </a:cubicBezTo>
                  <a:cubicBezTo>
                    <a:pt x="8076" y="910"/>
                    <a:pt x="8019" y="948"/>
                    <a:pt x="7962" y="986"/>
                  </a:cubicBezTo>
                  <a:cubicBezTo>
                    <a:pt x="7786" y="1055"/>
                    <a:pt x="7610" y="1118"/>
                    <a:pt x="7427" y="1175"/>
                  </a:cubicBezTo>
                  <a:cubicBezTo>
                    <a:pt x="7358" y="1200"/>
                    <a:pt x="7295" y="1219"/>
                    <a:pt x="7226" y="1238"/>
                  </a:cubicBezTo>
                  <a:cubicBezTo>
                    <a:pt x="7163" y="1257"/>
                    <a:pt x="7100" y="1288"/>
                    <a:pt x="7037" y="1301"/>
                  </a:cubicBezTo>
                  <a:cubicBezTo>
                    <a:pt x="6968" y="1320"/>
                    <a:pt x="6886" y="1332"/>
                    <a:pt x="6811" y="1351"/>
                  </a:cubicBezTo>
                  <a:lnTo>
                    <a:pt x="6811" y="1332"/>
                  </a:lnTo>
                  <a:lnTo>
                    <a:pt x="6842" y="1320"/>
                  </a:lnTo>
                  <a:cubicBezTo>
                    <a:pt x="6855" y="1275"/>
                    <a:pt x="6892" y="1257"/>
                    <a:pt x="6911" y="1219"/>
                  </a:cubicBezTo>
                  <a:cubicBezTo>
                    <a:pt x="6924" y="1168"/>
                    <a:pt x="6911" y="1106"/>
                    <a:pt x="6880" y="1061"/>
                  </a:cubicBezTo>
                  <a:cubicBezTo>
                    <a:pt x="6880" y="1055"/>
                    <a:pt x="6880" y="1036"/>
                    <a:pt x="6880" y="1024"/>
                  </a:cubicBezTo>
                  <a:cubicBezTo>
                    <a:pt x="6861" y="1043"/>
                    <a:pt x="6830" y="1049"/>
                    <a:pt x="6804" y="1049"/>
                  </a:cubicBezTo>
                  <a:cubicBezTo>
                    <a:pt x="6785" y="1055"/>
                    <a:pt x="6773" y="1074"/>
                    <a:pt x="6773" y="1093"/>
                  </a:cubicBezTo>
                  <a:lnTo>
                    <a:pt x="6830" y="1093"/>
                  </a:lnTo>
                  <a:cubicBezTo>
                    <a:pt x="6861" y="1124"/>
                    <a:pt x="6855" y="1175"/>
                    <a:pt x="6823" y="1206"/>
                  </a:cubicBezTo>
                  <a:cubicBezTo>
                    <a:pt x="6819" y="1208"/>
                    <a:pt x="6815" y="1209"/>
                    <a:pt x="6811" y="1209"/>
                  </a:cubicBezTo>
                  <a:cubicBezTo>
                    <a:pt x="6802" y="1209"/>
                    <a:pt x="6794" y="1206"/>
                    <a:pt x="6785" y="1206"/>
                  </a:cubicBezTo>
                  <a:cubicBezTo>
                    <a:pt x="6767" y="1219"/>
                    <a:pt x="6748" y="1225"/>
                    <a:pt x="6729" y="1225"/>
                  </a:cubicBezTo>
                  <a:cubicBezTo>
                    <a:pt x="6565" y="1225"/>
                    <a:pt x="6408" y="1225"/>
                    <a:pt x="6244" y="1206"/>
                  </a:cubicBezTo>
                  <a:cubicBezTo>
                    <a:pt x="5967" y="1194"/>
                    <a:pt x="5697" y="1106"/>
                    <a:pt x="5432" y="1030"/>
                  </a:cubicBezTo>
                  <a:cubicBezTo>
                    <a:pt x="5388" y="1017"/>
                    <a:pt x="5350" y="1005"/>
                    <a:pt x="5306" y="986"/>
                  </a:cubicBezTo>
                  <a:cubicBezTo>
                    <a:pt x="5218" y="954"/>
                    <a:pt x="5130" y="923"/>
                    <a:pt x="5042" y="892"/>
                  </a:cubicBezTo>
                  <a:cubicBezTo>
                    <a:pt x="4922" y="854"/>
                    <a:pt x="4809" y="810"/>
                    <a:pt x="4690" y="766"/>
                  </a:cubicBezTo>
                  <a:cubicBezTo>
                    <a:pt x="4595" y="734"/>
                    <a:pt x="4507" y="696"/>
                    <a:pt x="4413" y="665"/>
                  </a:cubicBezTo>
                  <a:cubicBezTo>
                    <a:pt x="4331" y="627"/>
                    <a:pt x="4249" y="596"/>
                    <a:pt x="4161" y="577"/>
                  </a:cubicBezTo>
                  <a:cubicBezTo>
                    <a:pt x="4079" y="552"/>
                    <a:pt x="4004" y="527"/>
                    <a:pt x="3934" y="495"/>
                  </a:cubicBezTo>
                  <a:cubicBezTo>
                    <a:pt x="3909" y="489"/>
                    <a:pt x="3934" y="464"/>
                    <a:pt x="3941" y="457"/>
                  </a:cubicBezTo>
                  <a:cubicBezTo>
                    <a:pt x="3953" y="438"/>
                    <a:pt x="3966" y="407"/>
                    <a:pt x="3960" y="382"/>
                  </a:cubicBezTo>
                  <a:lnTo>
                    <a:pt x="3903" y="325"/>
                  </a:lnTo>
                  <a:cubicBezTo>
                    <a:pt x="3915" y="300"/>
                    <a:pt x="3941" y="287"/>
                    <a:pt x="3941" y="256"/>
                  </a:cubicBezTo>
                  <a:cubicBezTo>
                    <a:pt x="3941" y="224"/>
                    <a:pt x="3909" y="206"/>
                    <a:pt x="3903" y="174"/>
                  </a:cubicBezTo>
                  <a:cubicBezTo>
                    <a:pt x="3897" y="155"/>
                    <a:pt x="3884" y="130"/>
                    <a:pt x="3871" y="111"/>
                  </a:cubicBezTo>
                  <a:cubicBezTo>
                    <a:pt x="3865" y="73"/>
                    <a:pt x="3878" y="36"/>
                    <a:pt x="3871" y="4"/>
                  </a:cubicBezTo>
                  <a:cubicBezTo>
                    <a:pt x="3856" y="4"/>
                    <a:pt x="3838" y="1"/>
                    <a:pt x="3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95558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6"/>
        <p:cNvGrpSpPr/>
        <p:nvPr/>
      </p:nvGrpSpPr>
      <p:grpSpPr>
        <a:xfrm>
          <a:off x="0" y="0"/>
          <a:ext cx="0" cy="0"/>
          <a:chOff x="0" y="0"/>
          <a:chExt cx="0" cy="0"/>
        </a:xfrm>
      </p:grpSpPr>
    </p:spTree>
    <p:extLst>
      <p:ext uri="{BB962C8B-B14F-4D97-AF65-F5344CB8AC3E}">
        <p14:creationId xmlns:p14="http://schemas.microsoft.com/office/powerpoint/2010/main" val="81813400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30"/>
        <p:cNvGrpSpPr/>
        <p:nvPr/>
      </p:nvGrpSpPr>
      <p:grpSpPr>
        <a:xfrm>
          <a:off x="0" y="0"/>
          <a:ext cx="0" cy="0"/>
          <a:chOff x="0" y="0"/>
          <a:chExt cx="0" cy="0"/>
        </a:xfrm>
      </p:grpSpPr>
      <p:sp>
        <p:nvSpPr>
          <p:cNvPr id="331" name="Google Shape;331;p19"/>
          <p:cNvSpPr/>
          <p:nvPr/>
        </p:nvSpPr>
        <p:spPr>
          <a:xfrm flipH="1">
            <a:off x="3161134" y="64250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9"/>
          <p:cNvSpPr txBox="1">
            <a:spLocks noGrp="1"/>
          </p:cNvSpPr>
          <p:nvPr>
            <p:ph type="title" hasCustomPrompt="1"/>
          </p:nvPr>
        </p:nvSpPr>
        <p:spPr>
          <a:xfrm>
            <a:off x="891533" y="529751"/>
            <a:ext cx="4684800" cy="162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6000"/>
              <a:buNone/>
              <a:defRPr sz="9600">
                <a:solidFill>
                  <a:schemeClr val="dk2"/>
                </a:solidFill>
              </a:defRPr>
            </a:lvl1pPr>
            <a:lvl2pPr lvl="1" algn="ctr" rtl="0">
              <a:spcBef>
                <a:spcPts val="0"/>
              </a:spcBef>
              <a:spcAft>
                <a:spcPts val="0"/>
              </a:spcAft>
              <a:buClr>
                <a:schemeClr val="dk2"/>
              </a:buClr>
              <a:buSzPts val="6000"/>
              <a:buNone/>
              <a:defRPr sz="8000">
                <a:solidFill>
                  <a:schemeClr val="dk2"/>
                </a:solidFill>
              </a:defRPr>
            </a:lvl2pPr>
            <a:lvl3pPr lvl="2" algn="ctr" rtl="0">
              <a:spcBef>
                <a:spcPts val="0"/>
              </a:spcBef>
              <a:spcAft>
                <a:spcPts val="0"/>
              </a:spcAft>
              <a:buClr>
                <a:schemeClr val="dk2"/>
              </a:buClr>
              <a:buSzPts val="6000"/>
              <a:buNone/>
              <a:defRPr sz="8000">
                <a:solidFill>
                  <a:schemeClr val="dk2"/>
                </a:solidFill>
              </a:defRPr>
            </a:lvl3pPr>
            <a:lvl4pPr lvl="3" algn="ctr" rtl="0">
              <a:spcBef>
                <a:spcPts val="0"/>
              </a:spcBef>
              <a:spcAft>
                <a:spcPts val="0"/>
              </a:spcAft>
              <a:buClr>
                <a:schemeClr val="dk2"/>
              </a:buClr>
              <a:buSzPts val="6000"/>
              <a:buNone/>
              <a:defRPr sz="8000">
                <a:solidFill>
                  <a:schemeClr val="dk2"/>
                </a:solidFill>
              </a:defRPr>
            </a:lvl4pPr>
            <a:lvl5pPr lvl="4" algn="ctr" rtl="0">
              <a:spcBef>
                <a:spcPts val="0"/>
              </a:spcBef>
              <a:spcAft>
                <a:spcPts val="0"/>
              </a:spcAft>
              <a:buClr>
                <a:schemeClr val="dk2"/>
              </a:buClr>
              <a:buSzPts val="6000"/>
              <a:buNone/>
              <a:defRPr sz="8000">
                <a:solidFill>
                  <a:schemeClr val="dk2"/>
                </a:solidFill>
              </a:defRPr>
            </a:lvl5pPr>
            <a:lvl6pPr lvl="5" algn="ctr" rtl="0">
              <a:spcBef>
                <a:spcPts val="0"/>
              </a:spcBef>
              <a:spcAft>
                <a:spcPts val="0"/>
              </a:spcAft>
              <a:buClr>
                <a:schemeClr val="dk2"/>
              </a:buClr>
              <a:buSzPts val="6000"/>
              <a:buNone/>
              <a:defRPr sz="8000">
                <a:solidFill>
                  <a:schemeClr val="dk2"/>
                </a:solidFill>
              </a:defRPr>
            </a:lvl6pPr>
            <a:lvl7pPr lvl="6" algn="ctr" rtl="0">
              <a:spcBef>
                <a:spcPts val="0"/>
              </a:spcBef>
              <a:spcAft>
                <a:spcPts val="0"/>
              </a:spcAft>
              <a:buClr>
                <a:schemeClr val="dk2"/>
              </a:buClr>
              <a:buSzPts val="6000"/>
              <a:buNone/>
              <a:defRPr sz="8000">
                <a:solidFill>
                  <a:schemeClr val="dk2"/>
                </a:solidFill>
              </a:defRPr>
            </a:lvl7pPr>
            <a:lvl8pPr lvl="7" algn="ctr" rtl="0">
              <a:spcBef>
                <a:spcPts val="0"/>
              </a:spcBef>
              <a:spcAft>
                <a:spcPts val="0"/>
              </a:spcAft>
              <a:buClr>
                <a:schemeClr val="dk2"/>
              </a:buClr>
              <a:buSzPts val="6000"/>
              <a:buNone/>
              <a:defRPr sz="8000">
                <a:solidFill>
                  <a:schemeClr val="dk2"/>
                </a:solidFill>
              </a:defRPr>
            </a:lvl8pPr>
            <a:lvl9pPr lvl="8" algn="ctr" rtl="0">
              <a:spcBef>
                <a:spcPts val="0"/>
              </a:spcBef>
              <a:spcAft>
                <a:spcPts val="0"/>
              </a:spcAft>
              <a:buClr>
                <a:schemeClr val="dk2"/>
              </a:buClr>
              <a:buSzPts val="6000"/>
              <a:buNone/>
              <a:defRPr sz="8000">
                <a:solidFill>
                  <a:schemeClr val="dk2"/>
                </a:solidFill>
              </a:defRPr>
            </a:lvl9pPr>
          </a:lstStyle>
          <a:p>
            <a:r>
              <a:t>xx%</a:t>
            </a:r>
          </a:p>
        </p:txBody>
      </p:sp>
      <p:sp>
        <p:nvSpPr>
          <p:cNvPr id="333" name="Google Shape;333;p19"/>
          <p:cNvSpPr txBox="1">
            <a:spLocks noGrp="1"/>
          </p:cNvSpPr>
          <p:nvPr>
            <p:ph type="subTitle" idx="1"/>
          </p:nvPr>
        </p:nvSpPr>
        <p:spPr>
          <a:xfrm>
            <a:off x="900160" y="1971328"/>
            <a:ext cx="4684800" cy="4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4" name="Google Shape;334;p19"/>
          <p:cNvSpPr txBox="1">
            <a:spLocks noGrp="1"/>
          </p:cNvSpPr>
          <p:nvPr>
            <p:ph type="title" idx="2" hasCustomPrompt="1"/>
          </p:nvPr>
        </p:nvSpPr>
        <p:spPr>
          <a:xfrm>
            <a:off x="891533" y="2711812"/>
            <a:ext cx="4684800" cy="162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6000"/>
              <a:buNone/>
              <a:defRPr sz="9600">
                <a:solidFill>
                  <a:schemeClr val="dk2"/>
                </a:solidFill>
              </a:defRPr>
            </a:lvl1pPr>
            <a:lvl2pPr lvl="1" algn="ctr" rtl="0">
              <a:spcBef>
                <a:spcPts val="0"/>
              </a:spcBef>
              <a:spcAft>
                <a:spcPts val="0"/>
              </a:spcAft>
              <a:buClr>
                <a:schemeClr val="dk2"/>
              </a:buClr>
              <a:buSzPts val="6000"/>
              <a:buNone/>
              <a:defRPr sz="8000">
                <a:solidFill>
                  <a:schemeClr val="dk2"/>
                </a:solidFill>
              </a:defRPr>
            </a:lvl2pPr>
            <a:lvl3pPr lvl="2" algn="ctr" rtl="0">
              <a:spcBef>
                <a:spcPts val="0"/>
              </a:spcBef>
              <a:spcAft>
                <a:spcPts val="0"/>
              </a:spcAft>
              <a:buClr>
                <a:schemeClr val="dk2"/>
              </a:buClr>
              <a:buSzPts val="6000"/>
              <a:buNone/>
              <a:defRPr sz="8000">
                <a:solidFill>
                  <a:schemeClr val="dk2"/>
                </a:solidFill>
              </a:defRPr>
            </a:lvl3pPr>
            <a:lvl4pPr lvl="3" algn="ctr" rtl="0">
              <a:spcBef>
                <a:spcPts val="0"/>
              </a:spcBef>
              <a:spcAft>
                <a:spcPts val="0"/>
              </a:spcAft>
              <a:buClr>
                <a:schemeClr val="dk2"/>
              </a:buClr>
              <a:buSzPts val="6000"/>
              <a:buNone/>
              <a:defRPr sz="8000">
                <a:solidFill>
                  <a:schemeClr val="dk2"/>
                </a:solidFill>
              </a:defRPr>
            </a:lvl4pPr>
            <a:lvl5pPr lvl="4" algn="ctr" rtl="0">
              <a:spcBef>
                <a:spcPts val="0"/>
              </a:spcBef>
              <a:spcAft>
                <a:spcPts val="0"/>
              </a:spcAft>
              <a:buClr>
                <a:schemeClr val="dk2"/>
              </a:buClr>
              <a:buSzPts val="6000"/>
              <a:buNone/>
              <a:defRPr sz="8000">
                <a:solidFill>
                  <a:schemeClr val="dk2"/>
                </a:solidFill>
              </a:defRPr>
            </a:lvl5pPr>
            <a:lvl6pPr lvl="5" algn="ctr" rtl="0">
              <a:spcBef>
                <a:spcPts val="0"/>
              </a:spcBef>
              <a:spcAft>
                <a:spcPts val="0"/>
              </a:spcAft>
              <a:buClr>
                <a:schemeClr val="dk2"/>
              </a:buClr>
              <a:buSzPts val="6000"/>
              <a:buNone/>
              <a:defRPr sz="8000">
                <a:solidFill>
                  <a:schemeClr val="dk2"/>
                </a:solidFill>
              </a:defRPr>
            </a:lvl6pPr>
            <a:lvl7pPr lvl="6" algn="ctr" rtl="0">
              <a:spcBef>
                <a:spcPts val="0"/>
              </a:spcBef>
              <a:spcAft>
                <a:spcPts val="0"/>
              </a:spcAft>
              <a:buClr>
                <a:schemeClr val="dk2"/>
              </a:buClr>
              <a:buSzPts val="6000"/>
              <a:buNone/>
              <a:defRPr sz="8000">
                <a:solidFill>
                  <a:schemeClr val="dk2"/>
                </a:solidFill>
              </a:defRPr>
            </a:lvl7pPr>
            <a:lvl8pPr lvl="7" algn="ctr" rtl="0">
              <a:spcBef>
                <a:spcPts val="0"/>
              </a:spcBef>
              <a:spcAft>
                <a:spcPts val="0"/>
              </a:spcAft>
              <a:buClr>
                <a:schemeClr val="dk2"/>
              </a:buClr>
              <a:buSzPts val="6000"/>
              <a:buNone/>
              <a:defRPr sz="8000">
                <a:solidFill>
                  <a:schemeClr val="dk2"/>
                </a:solidFill>
              </a:defRPr>
            </a:lvl8pPr>
            <a:lvl9pPr lvl="8" algn="ctr" rtl="0">
              <a:spcBef>
                <a:spcPts val="0"/>
              </a:spcBef>
              <a:spcAft>
                <a:spcPts val="0"/>
              </a:spcAft>
              <a:buClr>
                <a:schemeClr val="dk2"/>
              </a:buClr>
              <a:buSzPts val="6000"/>
              <a:buNone/>
              <a:defRPr sz="8000">
                <a:solidFill>
                  <a:schemeClr val="dk2"/>
                </a:solidFill>
              </a:defRPr>
            </a:lvl9pPr>
          </a:lstStyle>
          <a:p>
            <a:r>
              <a:t>xx%</a:t>
            </a:r>
          </a:p>
        </p:txBody>
      </p:sp>
      <p:sp>
        <p:nvSpPr>
          <p:cNvPr id="335" name="Google Shape;335;p19"/>
          <p:cNvSpPr txBox="1">
            <a:spLocks noGrp="1"/>
          </p:cNvSpPr>
          <p:nvPr>
            <p:ph type="subTitle" idx="3"/>
          </p:nvPr>
        </p:nvSpPr>
        <p:spPr>
          <a:xfrm>
            <a:off x="900160" y="4153307"/>
            <a:ext cx="4684800" cy="4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8844515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36"/>
        <p:cNvGrpSpPr/>
        <p:nvPr/>
      </p:nvGrpSpPr>
      <p:grpSpPr>
        <a:xfrm>
          <a:off x="0" y="0"/>
          <a:ext cx="0" cy="0"/>
          <a:chOff x="0" y="0"/>
          <a:chExt cx="0" cy="0"/>
        </a:xfrm>
      </p:grpSpPr>
      <p:sp>
        <p:nvSpPr>
          <p:cNvPr id="337" name="Google Shape;337;p20"/>
          <p:cNvSpPr/>
          <p:nvPr/>
        </p:nvSpPr>
        <p:spPr>
          <a:xfrm flipH="1">
            <a:off x="972425" y="315069"/>
            <a:ext cx="2421241" cy="23236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338" name="Google Shape;338;p20"/>
          <p:cNvSpPr/>
          <p:nvPr/>
        </p:nvSpPr>
        <p:spPr>
          <a:xfrm>
            <a:off x="-1569434" y="3687300"/>
            <a:ext cx="6177963" cy="1231848"/>
          </a:xfrm>
          <a:custGeom>
            <a:avLst/>
            <a:gdLst/>
            <a:ahLst/>
            <a:cxnLst/>
            <a:rect l="l" t="t" r="r" b="b"/>
            <a:pathLst>
              <a:path w="56334" h="11233" extrusionOk="0">
                <a:moveTo>
                  <a:pt x="26408" y="0"/>
                </a:moveTo>
                <a:cubicBezTo>
                  <a:pt x="24423" y="0"/>
                  <a:pt x="22647" y="1665"/>
                  <a:pt x="20993" y="3006"/>
                </a:cubicBezTo>
                <a:cubicBezTo>
                  <a:pt x="19067" y="4558"/>
                  <a:pt x="17816" y="4296"/>
                  <a:pt x="16406" y="5187"/>
                </a:cubicBezTo>
                <a:cubicBezTo>
                  <a:pt x="16242" y="5300"/>
                  <a:pt x="15372" y="5143"/>
                  <a:pt x="14833" y="5412"/>
                </a:cubicBezTo>
                <a:cubicBezTo>
                  <a:pt x="12682" y="6492"/>
                  <a:pt x="11775" y="6184"/>
                  <a:pt x="9414" y="6694"/>
                </a:cubicBezTo>
                <a:lnTo>
                  <a:pt x="9421" y="6694"/>
                </a:lnTo>
                <a:cubicBezTo>
                  <a:pt x="9301" y="6709"/>
                  <a:pt x="9189" y="6739"/>
                  <a:pt x="9076" y="6769"/>
                </a:cubicBezTo>
                <a:cubicBezTo>
                  <a:pt x="8499" y="7016"/>
                  <a:pt x="7982" y="7361"/>
                  <a:pt x="7390" y="7421"/>
                </a:cubicBezTo>
                <a:cubicBezTo>
                  <a:pt x="7023" y="7466"/>
                  <a:pt x="6603" y="7458"/>
                  <a:pt x="6341" y="7773"/>
                </a:cubicBezTo>
                <a:cubicBezTo>
                  <a:pt x="6243" y="7893"/>
                  <a:pt x="6176" y="8051"/>
                  <a:pt x="6056" y="8148"/>
                </a:cubicBezTo>
                <a:cubicBezTo>
                  <a:pt x="5816" y="8343"/>
                  <a:pt x="5449" y="8193"/>
                  <a:pt x="5224" y="8418"/>
                </a:cubicBezTo>
                <a:cubicBezTo>
                  <a:pt x="5089" y="8560"/>
                  <a:pt x="5022" y="8815"/>
                  <a:pt x="4849" y="8845"/>
                </a:cubicBezTo>
                <a:cubicBezTo>
                  <a:pt x="4838" y="8847"/>
                  <a:pt x="4826" y="8848"/>
                  <a:pt x="4815" y="8848"/>
                </a:cubicBezTo>
                <a:cubicBezTo>
                  <a:pt x="4704" y="8848"/>
                  <a:pt x="4598" y="8762"/>
                  <a:pt x="4487" y="8762"/>
                </a:cubicBezTo>
                <a:cubicBezTo>
                  <a:pt x="4483" y="8762"/>
                  <a:pt x="4479" y="8762"/>
                  <a:pt x="4475" y="8763"/>
                </a:cubicBezTo>
                <a:cubicBezTo>
                  <a:pt x="4265" y="8778"/>
                  <a:pt x="4145" y="9115"/>
                  <a:pt x="3942" y="9115"/>
                </a:cubicBezTo>
                <a:cubicBezTo>
                  <a:pt x="3843" y="9115"/>
                  <a:pt x="3756" y="9047"/>
                  <a:pt x="3664" y="9047"/>
                </a:cubicBezTo>
                <a:cubicBezTo>
                  <a:pt x="3659" y="9047"/>
                  <a:pt x="3655" y="9047"/>
                  <a:pt x="3650" y="9047"/>
                </a:cubicBezTo>
                <a:cubicBezTo>
                  <a:pt x="3448" y="9070"/>
                  <a:pt x="3380" y="9415"/>
                  <a:pt x="3200" y="9534"/>
                </a:cubicBezTo>
                <a:cubicBezTo>
                  <a:pt x="3116" y="9594"/>
                  <a:pt x="3014" y="9598"/>
                  <a:pt x="2911" y="9598"/>
                </a:cubicBezTo>
                <a:cubicBezTo>
                  <a:pt x="2898" y="9598"/>
                  <a:pt x="2886" y="9598"/>
                  <a:pt x="2873" y="9598"/>
                </a:cubicBezTo>
                <a:cubicBezTo>
                  <a:pt x="2834" y="9598"/>
                  <a:pt x="2796" y="9598"/>
                  <a:pt x="2758" y="9602"/>
                </a:cubicBezTo>
                <a:cubicBezTo>
                  <a:pt x="2616" y="9632"/>
                  <a:pt x="2473" y="9684"/>
                  <a:pt x="2346" y="9767"/>
                </a:cubicBezTo>
                <a:lnTo>
                  <a:pt x="0" y="11063"/>
                </a:lnTo>
                <a:lnTo>
                  <a:pt x="56322" y="11228"/>
                </a:lnTo>
                <a:lnTo>
                  <a:pt x="56322" y="11228"/>
                </a:lnTo>
                <a:cubicBezTo>
                  <a:pt x="56206" y="11155"/>
                  <a:pt x="55218" y="10216"/>
                  <a:pt x="54968" y="10112"/>
                </a:cubicBezTo>
                <a:cubicBezTo>
                  <a:pt x="54822" y="10135"/>
                  <a:pt x="54683" y="10146"/>
                  <a:pt x="54550" y="10146"/>
                </a:cubicBezTo>
                <a:cubicBezTo>
                  <a:pt x="53541" y="10146"/>
                  <a:pt x="52829" y="9540"/>
                  <a:pt x="51737" y="9355"/>
                </a:cubicBezTo>
                <a:lnTo>
                  <a:pt x="47990" y="8725"/>
                </a:lnTo>
                <a:cubicBezTo>
                  <a:pt x="47087" y="8571"/>
                  <a:pt x="46118" y="7739"/>
                  <a:pt x="45289" y="7739"/>
                </a:cubicBezTo>
                <a:cubicBezTo>
                  <a:pt x="45148" y="7739"/>
                  <a:pt x="45011" y="7763"/>
                  <a:pt x="44880" y="7818"/>
                </a:cubicBezTo>
                <a:cubicBezTo>
                  <a:pt x="44648" y="7915"/>
                  <a:pt x="44434" y="7954"/>
                  <a:pt x="44230" y="7954"/>
                </a:cubicBezTo>
                <a:cubicBezTo>
                  <a:pt x="43686" y="7954"/>
                  <a:pt x="43203" y="7678"/>
                  <a:pt x="42594" y="7466"/>
                </a:cubicBezTo>
                <a:cubicBezTo>
                  <a:pt x="41844" y="7204"/>
                  <a:pt x="40847" y="7256"/>
                  <a:pt x="40098" y="6994"/>
                </a:cubicBezTo>
                <a:cubicBezTo>
                  <a:pt x="39648" y="6836"/>
                  <a:pt x="39071" y="6289"/>
                  <a:pt x="38322" y="6034"/>
                </a:cubicBezTo>
                <a:cubicBezTo>
                  <a:pt x="37077" y="5607"/>
                  <a:pt x="35616" y="5427"/>
                  <a:pt x="35346" y="5060"/>
                </a:cubicBezTo>
                <a:cubicBezTo>
                  <a:pt x="34806" y="4341"/>
                  <a:pt x="31846" y="3344"/>
                  <a:pt x="29672" y="1777"/>
                </a:cubicBezTo>
                <a:cubicBezTo>
                  <a:pt x="28690" y="1070"/>
                  <a:pt x="27826" y="16"/>
                  <a:pt x="26764" y="16"/>
                </a:cubicBezTo>
                <a:cubicBezTo>
                  <a:pt x="26757" y="16"/>
                  <a:pt x="26749" y="16"/>
                  <a:pt x="26742" y="16"/>
                </a:cubicBezTo>
                <a:cubicBezTo>
                  <a:pt x="26630" y="5"/>
                  <a:pt x="26519" y="0"/>
                  <a:pt x="26408" y="0"/>
                </a:cubicBezTo>
                <a:close/>
                <a:moveTo>
                  <a:pt x="56322" y="11228"/>
                </a:moveTo>
                <a:cubicBezTo>
                  <a:pt x="56326" y="11231"/>
                  <a:pt x="56330" y="11233"/>
                  <a:pt x="56331" y="11233"/>
                </a:cubicBezTo>
                <a:cubicBezTo>
                  <a:pt x="56333" y="11233"/>
                  <a:pt x="56333" y="11231"/>
                  <a:pt x="56332" y="11228"/>
                </a:cubicBezTo>
                <a:lnTo>
                  <a:pt x="56322" y="11228"/>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20"/>
          <p:cNvSpPr/>
          <p:nvPr/>
        </p:nvSpPr>
        <p:spPr>
          <a:xfrm>
            <a:off x="-3394563" y="4026395"/>
            <a:ext cx="9009160" cy="2323576"/>
          </a:xfrm>
          <a:custGeom>
            <a:avLst/>
            <a:gdLst/>
            <a:ahLst/>
            <a:cxnLst/>
            <a:rect l="l" t="t" r="r" b="b"/>
            <a:pathLst>
              <a:path w="61677" h="15908" extrusionOk="0">
                <a:moveTo>
                  <a:pt x="42564" y="0"/>
                </a:moveTo>
                <a:cubicBezTo>
                  <a:pt x="42474" y="0"/>
                  <a:pt x="42324" y="120"/>
                  <a:pt x="42264" y="165"/>
                </a:cubicBezTo>
                <a:cubicBezTo>
                  <a:pt x="42129" y="263"/>
                  <a:pt x="42054" y="353"/>
                  <a:pt x="41882" y="368"/>
                </a:cubicBezTo>
                <a:cubicBezTo>
                  <a:pt x="41867" y="369"/>
                  <a:pt x="41851" y="370"/>
                  <a:pt x="41836" y="370"/>
                </a:cubicBezTo>
                <a:cubicBezTo>
                  <a:pt x="41635" y="370"/>
                  <a:pt x="41485" y="238"/>
                  <a:pt x="41290" y="203"/>
                </a:cubicBezTo>
                <a:cubicBezTo>
                  <a:pt x="41262" y="199"/>
                  <a:pt x="41234" y="197"/>
                  <a:pt x="41207" y="197"/>
                </a:cubicBezTo>
                <a:cubicBezTo>
                  <a:pt x="40953" y="197"/>
                  <a:pt x="40746" y="348"/>
                  <a:pt x="40570" y="518"/>
                </a:cubicBezTo>
                <a:cubicBezTo>
                  <a:pt x="40391" y="683"/>
                  <a:pt x="40256" y="945"/>
                  <a:pt x="40038" y="1057"/>
                </a:cubicBezTo>
                <a:cubicBezTo>
                  <a:pt x="39882" y="1120"/>
                  <a:pt x="39721" y="1151"/>
                  <a:pt x="39559" y="1151"/>
                </a:cubicBezTo>
                <a:cubicBezTo>
                  <a:pt x="39526" y="1151"/>
                  <a:pt x="39494" y="1150"/>
                  <a:pt x="39461" y="1147"/>
                </a:cubicBezTo>
                <a:cubicBezTo>
                  <a:pt x="39214" y="1147"/>
                  <a:pt x="39139" y="1222"/>
                  <a:pt x="39057" y="1454"/>
                </a:cubicBezTo>
                <a:cubicBezTo>
                  <a:pt x="38974" y="1672"/>
                  <a:pt x="38989" y="2069"/>
                  <a:pt x="38779" y="2211"/>
                </a:cubicBezTo>
                <a:cubicBezTo>
                  <a:pt x="38709" y="2260"/>
                  <a:pt x="38633" y="2278"/>
                  <a:pt x="38553" y="2278"/>
                </a:cubicBezTo>
                <a:cubicBezTo>
                  <a:pt x="38351" y="2278"/>
                  <a:pt x="38128" y="2164"/>
                  <a:pt x="37940" y="2159"/>
                </a:cubicBezTo>
                <a:cubicBezTo>
                  <a:pt x="37937" y="2159"/>
                  <a:pt x="37934" y="2159"/>
                  <a:pt x="37931" y="2159"/>
                </a:cubicBezTo>
                <a:cubicBezTo>
                  <a:pt x="37724" y="2159"/>
                  <a:pt x="37766" y="2423"/>
                  <a:pt x="37677" y="2571"/>
                </a:cubicBezTo>
                <a:cubicBezTo>
                  <a:pt x="37596" y="2716"/>
                  <a:pt x="37507" y="2740"/>
                  <a:pt x="37401" y="2740"/>
                </a:cubicBezTo>
                <a:cubicBezTo>
                  <a:pt x="37370" y="2740"/>
                  <a:pt x="37337" y="2738"/>
                  <a:pt x="37303" y="2736"/>
                </a:cubicBezTo>
                <a:cubicBezTo>
                  <a:pt x="37258" y="2729"/>
                  <a:pt x="37205" y="2729"/>
                  <a:pt x="37160" y="2729"/>
                </a:cubicBezTo>
                <a:cubicBezTo>
                  <a:pt x="36980" y="2744"/>
                  <a:pt x="36823" y="2826"/>
                  <a:pt x="36711" y="2961"/>
                </a:cubicBezTo>
                <a:cubicBezTo>
                  <a:pt x="36584" y="3081"/>
                  <a:pt x="36522" y="3159"/>
                  <a:pt x="36357" y="3159"/>
                </a:cubicBezTo>
                <a:cubicBezTo>
                  <a:pt x="36337" y="3159"/>
                  <a:pt x="36315" y="3158"/>
                  <a:pt x="36291" y="3156"/>
                </a:cubicBezTo>
                <a:cubicBezTo>
                  <a:pt x="36074" y="3126"/>
                  <a:pt x="35976" y="2976"/>
                  <a:pt x="35796" y="2901"/>
                </a:cubicBezTo>
                <a:cubicBezTo>
                  <a:pt x="35706" y="2976"/>
                  <a:pt x="35729" y="3163"/>
                  <a:pt x="35691" y="3261"/>
                </a:cubicBezTo>
                <a:cubicBezTo>
                  <a:pt x="35639" y="3418"/>
                  <a:pt x="35504" y="3538"/>
                  <a:pt x="35347" y="3576"/>
                </a:cubicBezTo>
                <a:cubicBezTo>
                  <a:pt x="35307" y="3581"/>
                  <a:pt x="35267" y="3583"/>
                  <a:pt x="35227" y="3583"/>
                </a:cubicBezTo>
                <a:cubicBezTo>
                  <a:pt x="35154" y="3583"/>
                  <a:pt x="35082" y="3575"/>
                  <a:pt x="35009" y="3561"/>
                </a:cubicBezTo>
                <a:cubicBezTo>
                  <a:pt x="34937" y="3548"/>
                  <a:pt x="34865" y="3536"/>
                  <a:pt x="34796" y="3536"/>
                </a:cubicBezTo>
                <a:cubicBezTo>
                  <a:pt x="34698" y="3536"/>
                  <a:pt x="34605" y="3560"/>
                  <a:pt x="34522" y="3643"/>
                </a:cubicBezTo>
                <a:cubicBezTo>
                  <a:pt x="34477" y="3695"/>
                  <a:pt x="34432" y="3755"/>
                  <a:pt x="34402" y="3823"/>
                </a:cubicBezTo>
                <a:cubicBezTo>
                  <a:pt x="34350" y="3920"/>
                  <a:pt x="34282" y="4018"/>
                  <a:pt x="34207" y="4100"/>
                </a:cubicBezTo>
                <a:cubicBezTo>
                  <a:pt x="34102" y="4243"/>
                  <a:pt x="34005" y="4392"/>
                  <a:pt x="33923" y="4542"/>
                </a:cubicBezTo>
                <a:cubicBezTo>
                  <a:pt x="33825" y="4715"/>
                  <a:pt x="33705" y="4835"/>
                  <a:pt x="33705" y="5045"/>
                </a:cubicBezTo>
                <a:cubicBezTo>
                  <a:pt x="33713" y="5419"/>
                  <a:pt x="34080" y="5787"/>
                  <a:pt x="33870" y="6154"/>
                </a:cubicBezTo>
                <a:cubicBezTo>
                  <a:pt x="33855" y="6169"/>
                  <a:pt x="33848" y="6191"/>
                  <a:pt x="33833" y="6206"/>
                </a:cubicBezTo>
                <a:cubicBezTo>
                  <a:pt x="33690" y="6049"/>
                  <a:pt x="33533" y="5899"/>
                  <a:pt x="33383" y="5749"/>
                </a:cubicBezTo>
                <a:cubicBezTo>
                  <a:pt x="33270" y="5614"/>
                  <a:pt x="33106" y="5539"/>
                  <a:pt x="32926" y="5539"/>
                </a:cubicBezTo>
                <a:cubicBezTo>
                  <a:pt x="32761" y="5524"/>
                  <a:pt x="32596" y="5494"/>
                  <a:pt x="32431" y="5442"/>
                </a:cubicBezTo>
                <a:cubicBezTo>
                  <a:pt x="32236" y="5382"/>
                  <a:pt x="32026" y="5352"/>
                  <a:pt x="31854" y="5239"/>
                </a:cubicBezTo>
                <a:cubicBezTo>
                  <a:pt x="31532" y="5030"/>
                  <a:pt x="31239" y="4745"/>
                  <a:pt x="30955" y="4490"/>
                </a:cubicBezTo>
                <a:cubicBezTo>
                  <a:pt x="30850" y="4392"/>
                  <a:pt x="30722" y="4175"/>
                  <a:pt x="30580" y="4123"/>
                </a:cubicBezTo>
                <a:cubicBezTo>
                  <a:pt x="30550" y="4118"/>
                  <a:pt x="30520" y="4115"/>
                  <a:pt x="30490" y="4115"/>
                </a:cubicBezTo>
                <a:cubicBezTo>
                  <a:pt x="30431" y="4115"/>
                  <a:pt x="30372" y="4125"/>
                  <a:pt x="30317" y="4145"/>
                </a:cubicBezTo>
                <a:cubicBezTo>
                  <a:pt x="30237" y="4170"/>
                  <a:pt x="30151" y="4185"/>
                  <a:pt x="30064" y="4185"/>
                </a:cubicBezTo>
                <a:cubicBezTo>
                  <a:pt x="30046" y="4185"/>
                  <a:pt x="30028" y="4184"/>
                  <a:pt x="30010" y="4183"/>
                </a:cubicBezTo>
                <a:cubicBezTo>
                  <a:pt x="29838" y="4168"/>
                  <a:pt x="29755" y="4018"/>
                  <a:pt x="29635" y="3920"/>
                </a:cubicBezTo>
                <a:cubicBezTo>
                  <a:pt x="29501" y="3808"/>
                  <a:pt x="29381" y="3688"/>
                  <a:pt x="29268" y="3561"/>
                </a:cubicBezTo>
                <a:cubicBezTo>
                  <a:pt x="29206" y="3477"/>
                  <a:pt x="29165" y="3437"/>
                  <a:pt x="29107" y="3437"/>
                </a:cubicBezTo>
                <a:cubicBezTo>
                  <a:pt x="29066" y="3437"/>
                  <a:pt x="29017" y="3456"/>
                  <a:pt x="28946" y="3493"/>
                </a:cubicBezTo>
                <a:cubicBezTo>
                  <a:pt x="28823" y="3561"/>
                  <a:pt x="28692" y="3603"/>
                  <a:pt x="28560" y="3603"/>
                </a:cubicBezTo>
                <a:cubicBezTo>
                  <a:pt x="28459" y="3603"/>
                  <a:pt x="28357" y="3578"/>
                  <a:pt x="28256" y="3523"/>
                </a:cubicBezTo>
                <a:cubicBezTo>
                  <a:pt x="28114" y="3433"/>
                  <a:pt x="27987" y="3336"/>
                  <a:pt x="27852" y="3231"/>
                </a:cubicBezTo>
                <a:cubicBezTo>
                  <a:pt x="27761" y="3169"/>
                  <a:pt x="27713" y="3134"/>
                  <a:pt x="27648" y="3134"/>
                </a:cubicBezTo>
                <a:cubicBezTo>
                  <a:pt x="27611" y="3134"/>
                  <a:pt x="27567" y="3146"/>
                  <a:pt x="27507" y="3171"/>
                </a:cubicBezTo>
                <a:cubicBezTo>
                  <a:pt x="27417" y="3206"/>
                  <a:pt x="27333" y="3231"/>
                  <a:pt x="27254" y="3231"/>
                </a:cubicBezTo>
                <a:cubicBezTo>
                  <a:pt x="27180" y="3231"/>
                  <a:pt x="27110" y="3210"/>
                  <a:pt x="27042" y="3156"/>
                </a:cubicBezTo>
                <a:cubicBezTo>
                  <a:pt x="26832" y="2983"/>
                  <a:pt x="26637" y="2804"/>
                  <a:pt x="26420" y="2646"/>
                </a:cubicBezTo>
                <a:cubicBezTo>
                  <a:pt x="26203" y="2489"/>
                  <a:pt x="26000" y="2346"/>
                  <a:pt x="25783" y="2211"/>
                </a:cubicBezTo>
                <a:cubicBezTo>
                  <a:pt x="25633" y="2114"/>
                  <a:pt x="25618" y="1957"/>
                  <a:pt x="25491" y="1852"/>
                </a:cubicBezTo>
                <a:cubicBezTo>
                  <a:pt x="25371" y="1739"/>
                  <a:pt x="25198" y="1739"/>
                  <a:pt x="25094" y="1642"/>
                </a:cubicBezTo>
                <a:cubicBezTo>
                  <a:pt x="24981" y="1537"/>
                  <a:pt x="25071" y="1410"/>
                  <a:pt x="25086" y="1282"/>
                </a:cubicBezTo>
                <a:cubicBezTo>
                  <a:pt x="25094" y="1185"/>
                  <a:pt x="25109" y="1170"/>
                  <a:pt x="25019" y="1117"/>
                </a:cubicBezTo>
                <a:cubicBezTo>
                  <a:pt x="24953" y="1080"/>
                  <a:pt x="24875" y="1063"/>
                  <a:pt x="24799" y="1063"/>
                </a:cubicBezTo>
                <a:cubicBezTo>
                  <a:pt x="24753" y="1063"/>
                  <a:pt x="24708" y="1069"/>
                  <a:pt x="24666" y="1080"/>
                </a:cubicBezTo>
                <a:cubicBezTo>
                  <a:pt x="24494" y="1140"/>
                  <a:pt x="24419" y="1260"/>
                  <a:pt x="24307" y="1380"/>
                </a:cubicBezTo>
                <a:cubicBezTo>
                  <a:pt x="24247" y="1445"/>
                  <a:pt x="24198" y="1486"/>
                  <a:pt x="24120" y="1486"/>
                </a:cubicBezTo>
                <a:cubicBezTo>
                  <a:pt x="24100" y="1486"/>
                  <a:pt x="24077" y="1483"/>
                  <a:pt x="24052" y="1477"/>
                </a:cubicBezTo>
                <a:cubicBezTo>
                  <a:pt x="23917" y="1417"/>
                  <a:pt x="23789" y="1342"/>
                  <a:pt x="23677" y="1245"/>
                </a:cubicBezTo>
                <a:cubicBezTo>
                  <a:pt x="23542" y="1140"/>
                  <a:pt x="23497" y="990"/>
                  <a:pt x="23407" y="855"/>
                </a:cubicBezTo>
                <a:cubicBezTo>
                  <a:pt x="23325" y="705"/>
                  <a:pt x="23212" y="578"/>
                  <a:pt x="23070" y="480"/>
                </a:cubicBezTo>
                <a:cubicBezTo>
                  <a:pt x="22957" y="428"/>
                  <a:pt x="22838" y="375"/>
                  <a:pt x="22718" y="338"/>
                </a:cubicBezTo>
                <a:cubicBezTo>
                  <a:pt x="22560" y="278"/>
                  <a:pt x="22500" y="158"/>
                  <a:pt x="22388" y="23"/>
                </a:cubicBezTo>
                <a:cubicBezTo>
                  <a:pt x="22283" y="218"/>
                  <a:pt x="22245" y="383"/>
                  <a:pt x="22058" y="540"/>
                </a:cubicBezTo>
                <a:cubicBezTo>
                  <a:pt x="22000" y="589"/>
                  <a:pt x="21918" y="646"/>
                  <a:pt x="21848" y="646"/>
                </a:cubicBezTo>
                <a:cubicBezTo>
                  <a:pt x="21801" y="646"/>
                  <a:pt x="21760" y="620"/>
                  <a:pt x="21736" y="548"/>
                </a:cubicBezTo>
                <a:cubicBezTo>
                  <a:pt x="21511" y="967"/>
                  <a:pt x="21136" y="1282"/>
                  <a:pt x="20687" y="1432"/>
                </a:cubicBezTo>
                <a:cubicBezTo>
                  <a:pt x="20544" y="1484"/>
                  <a:pt x="20282" y="1537"/>
                  <a:pt x="20184" y="1657"/>
                </a:cubicBezTo>
                <a:cubicBezTo>
                  <a:pt x="20094" y="1777"/>
                  <a:pt x="20072" y="2062"/>
                  <a:pt x="20034" y="2189"/>
                </a:cubicBezTo>
                <a:cubicBezTo>
                  <a:pt x="20012" y="2316"/>
                  <a:pt x="19960" y="2429"/>
                  <a:pt x="19877" y="2526"/>
                </a:cubicBezTo>
                <a:cubicBezTo>
                  <a:pt x="19682" y="2729"/>
                  <a:pt x="19292" y="2631"/>
                  <a:pt x="19038" y="2684"/>
                </a:cubicBezTo>
                <a:cubicBezTo>
                  <a:pt x="18775" y="2744"/>
                  <a:pt x="18536" y="2886"/>
                  <a:pt x="18356" y="3088"/>
                </a:cubicBezTo>
                <a:cubicBezTo>
                  <a:pt x="18221" y="3246"/>
                  <a:pt x="18138" y="3426"/>
                  <a:pt x="17958" y="3538"/>
                </a:cubicBezTo>
                <a:cubicBezTo>
                  <a:pt x="17868" y="3598"/>
                  <a:pt x="17764" y="3635"/>
                  <a:pt x="17674" y="3688"/>
                </a:cubicBezTo>
                <a:cubicBezTo>
                  <a:pt x="17531" y="3763"/>
                  <a:pt x="17321" y="3823"/>
                  <a:pt x="17201" y="3920"/>
                </a:cubicBezTo>
                <a:cubicBezTo>
                  <a:pt x="17111" y="4010"/>
                  <a:pt x="17044" y="4115"/>
                  <a:pt x="17007" y="4235"/>
                </a:cubicBezTo>
                <a:cubicBezTo>
                  <a:pt x="16924" y="4407"/>
                  <a:pt x="16872" y="4737"/>
                  <a:pt x="16677" y="4812"/>
                </a:cubicBezTo>
                <a:cubicBezTo>
                  <a:pt x="16572" y="4850"/>
                  <a:pt x="16564" y="4812"/>
                  <a:pt x="16474" y="4917"/>
                </a:cubicBezTo>
                <a:cubicBezTo>
                  <a:pt x="16437" y="4977"/>
                  <a:pt x="16392" y="5030"/>
                  <a:pt x="16347" y="5082"/>
                </a:cubicBezTo>
                <a:cubicBezTo>
                  <a:pt x="16325" y="5104"/>
                  <a:pt x="16295" y="5119"/>
                  <a:pt x="16257" y="5127"/>
                </a:cubicBezTo>
                <a:cubicBezTo>
                  <a:pt x="16205" y="5149"/>
                  <a:pt x="16190" y="5127"/>
                  <a:pt x="16130" y="5172"/>
                </a:cubicBezTo>
                <a:cubicBezTo>
                  <a:pt x="16070" y="5224"/>
                  <a:pt x="16025" y="5284"/>
                  <a:pt x="15995" y="5344"/>
                </a:cubicBezTo>
                <a:cubicBezTo>
                  <a:pt x="15867" y="5532"/>
                  <a:pt x="15770" y="5682"/>
                  <a:pt x="15538" y="5734"/>
                </a:cubicBezTo>
                <a:cubicBezTo>
                  <a:pt x="15506" y="5739"/>
                  <a:pt x="15474" y="5745"/>
                  <a:pt x="15442" y="5745"/>
                </a:cubicBezTo>
                <a:cubicBezTo>
                  <a:pt x="15429" y="5745"/>
                  <a:pt x="15416" y="5744"/>
                  <a:pt x="15403" y="5742"/>
                </a:cubicBezTo>
                <a:cubicBezTo>
                  <a:pt x="15385" y="5740"/>
                  <a:pt x="15366" y="5739"/>
                  <a:pt x="15349" y="5739"/>
                </a:cubicBezTo>
                <a:cubicBezTo>
                  <a:pt x="15300" y="5739"/>
                  <a:pt x="15252" y="5746"/>
                  <a:pt x="15208" y="5757"/>
                </a:cubicBezTo>
                <a:cubicBezTo>
                  <a:pt x="15103" y="5816"/>
                  <a:pt x="15110" y="6071"/>
                  <a:pt x="15020" y="6154"/>
                </a:cubicBezTo>
                <a:cubicBezTo>
                  <a:pt x="14996" y="6175"/>
                  <a:pt x="14973" y="6184"/>
                  <a:pt x="14951" y="6184"/>
                </a:cubicBezTo>
                <a:cubicBezTo>
                  <a:pt x="14863" y="6184"/>
                  <a:pt x="14788" y="6047"/>
                  <a:pt x="14698" y="6011"/>
                </a:cubicBezTo>
                <a:cubicBezTo>
                  <a:pt x="14623" y="6064"/>
                  <a:pt x="14608" y="6214"/>
                  <a:pt x="14571" y="6289"/>
                </a:cubicBezTo>
                <a:cubicBezTo>
                  <a:pt x="14533" y="6371"/>
                  <a:pt x="14488" y="6446"/>
                  <a:pt x="14436" y="6514"/>
                </a:cubicBezTo>
                <a:cubicBezTo>
                  <a:pt x="14368" y="6506"/>
                  <a:pt x="14308" y="6469"/>
                  <a:pt x="14271" y="6409"/>
                </a:cubicBezTo>
                <a:cubicBezTo>
                  <a:pt x="14173" y="6266"/>
                  <a:pt x="14188" y="6086"/>
                  <a:pt x="14121" y="5936"/>
                </a:cubicBezTo>
                <a:cubicBezTo>
                  <a:pt x="14061" y="5809"/>
                  <a:pt x="13964" y="5704"/>
                  <a:pt x="13836" y="5644"/>
                </a:cubicBezTo>
                <a:cubicBezTo>
                  <a:pt x="13807" y="5633"/>
                  <a:pt x="13779" y="5629"/>
                  <a:pt x="13752" y="5629"/>
                </a:cubicBezTo>
                <a:cubicBezTo>
                  <a:pt x="13670" y="5629"/>
                  <a:pt x="13595" y="5668"/>
                  <a:pt x="13499" y="5674"/>
                </a:cubicBezTo>
                <a:cubicBezTo>
                  <a:pt x="13349" y="5674"/>
                  <a:pt x="13274" y="5652"/>
                  <a:pt x="13207" y="5517"/>
                </a:cubicBezTo>
                <a:cubicBezTo>
                  <a:pt x="13164" y="5424"/>
                  <a:pt x="13135" y="5185"/>
                  <a:pt x="13011" y="5185"/>
                </a:cubicBezTo>
                <a:cubicBezTo>
                  <a:pt x="13004" y="5185"/>
                  <a:pt x="12997" y="5185"/>
                  <a:pt x="12989" y="5187"/>
                </a:cubicBezTo>
                <a:cubicBezTo>
                  <a:pt x="12902" y="5214"/>
                  <a:pt x="12839" y="5366"/>
                  <a:pt x="12720" y="5366"/>
                </a:cubicBezTo>
                <a:cubicBezTo>
                  <a:pt x="12705" y="5366"/>
                  <a:pt x="12690" y="5364"/>
                  <a:pt x="12675" y="5359"/>
                </a:cubicBezTo>
                <a:cubicBezTo>
                  <a:pt x="12592" y="5337"/>
                  <a:pt x="12517" y="5172"/>
                  <a:pt x="12480" y="5097"/>
                </a:cubicBezTo>
                <a:cubicBezTo>
                  <a:pt x="12427" y="4992"/>
                  <a:pt x="12360" y="4722"/>
                  <a:pt x="12255" y="4640"/>
                </a:cubicBezTo>
                <a:cubicBezTo>
                  <a:pt x="12225" y="4623"/>
                  <a:pt x="12189" y="4613"/>
                  <a:pt x="12152" y="4613"/>
                </a:cubicBezTo>
                <a:cubicBezTo>
                  <a:pt x="12123" y="4613"/>
                  <a:pt x="12094" y="4619"/>
                  <a:pt x="12067" y="4632"/>
                </a:cubicBezTo>
                <a:cubicBezTo>
                  <a:pt x="12037" y="4646"/>
                  <a:pt x="12004" y="4653"/>
                  <a:pt x="11971" y="4653"/>
                </a:cubicBezTo>
                <a:cubicBezTo>
                  <a:pt x="11930" y="4653"/>
                  <a:pt x="11891" y="4642"/>
                  <a:pt x="11858" y="4617"/>
                </a:cubicBezTo>
                <a:cubicBezTo>
                  <a:pt x="11648" y="4475"/>
                  <a:pt x="11520" y="4093"/>
                  <a:pt x="11385" y="3875"/>
                </a:cubicBezTo>
                <a:cubicBezTo>
                  <a:pt x="11318" y="3755"/>
                  <a:pt x="11250" y="3643"/>
                  <a:pt x="11168" y="3531"/>
                </a:cubicBezTo>
                <a:cubicBezTo>
                  <a:pt x="11093" y="3426"/>
                  <a:pt x="11056" y="3276"/>
                  <a:pt x="10943" y="3208"/>
                </a:cubicBezTo>
                <a:cubicBezTo>
                  <a:pt x="10810" y="3300"/>
                  <a:pt x="10755" y="3351"/>
                  <a:pt x="10595" y="3351"/>
                </a:cubicBezTo>
                <a:cubicBezTo>
                  <a:pt x="10584" y="3351"/>
                  <a:pt x="10573" y="3351"/>
                  <a:pt x="10561" y="3351"/>
                </a:cubicBezTo>
                <a:cubicBezTo>
                  <a:pt x="10396" y="3343"/>
                  <a:pt x="10261" y="3246"/>
                  <a:pt x="10096" y="3238"/>
                </a:cubicBezTo>
                <a:cubicBezTo>
                  <a:pt x="10092" y="3238"/>
                  <a:pt x="10088" y="3238"/>
                  <a:pt x="10083" y="3238"/>
                </a:cubicBezTo>
                <a:cubicBezTo>
                  <a:pt x="9905" y="3238"/>
                  <a:pt x="9815" y="3390"/>
                  <a:pt x="9662" y="3448"/>
                </a:cubicBezTo>
                <a:cubicBezTo>
                  <a:pt x="9542" y="3493"/>
                  <a:pt x="9452" y="3493"/>
                  <a:pt x="9377" y="3620"/>
                </a:cubicBezTo>
                <a:cubicBezTo>
                  <a:pt x="9322" y="3718"/>
                  <a:pt x="9277" y="3835"/>
                  <a:pt x="9169" y="3835"/>
                </a:cubicBezTo>
                <a:cubicBezTo>
                  <a:pt x="9145" y="3835"/>
                  <a:pt x="9117" y="3829"/>
                  <a:pt x="9084" y="3815"/>
                </a:cubicBezTo>
                <a:cubicBezTo>
                  <a:pt x="8897" y="3740"/>
                  <a:pt x="8860" y="3441"/>
                  <a:pt x="8657" y="3396"/>
                </a:cubicBezTo>
                <a:cubicBezTo>
                  <a:pt x="8639" y="3399"/>
                  <a:pt x="8620" y="3401"/>
                  <a:pt x="8601" y="3401"/>
                </a:cubicBezTo>
                <a:cubicBezTo>
                  <a:pt x="8582" y="3401"/>
                  <a:pt x="8564" y="3399"/>
                  <a:pt x="8545" y="3396"/>
                </a:cubicBezTo>
                <a:cubicBezTo>
                  <a:pt x="8492" y="3373"/>
                  <a:pt x="8440" y="3336"/>
                  <a:pt x="8402" y="3291"/>
                </a:cubicBezTo>
                <a:cubicBezTo>
                  <a:pt x="8290" y="3216"/>
                  <a:pt x="8193" y="3111"/>
                  <a:pt x="8110" y="2998"/>
                </a:cubicBezTo>
                <a:cubicBezTo>
                  <a:pt x="7990" y="2796"/>
                  <a:pt x="7968" y="2549"/>
                  <a:pt x="7833" y="2339"/>
                </a:cubicBezTo>
                <a:cubicBezTo>
                  <a:pt x="7773" y="2249"/>
                  <a:pt x="7698" y="2181"/>
                  <a:pt x="7608" y="2122"/>
                </a:cubicBezTo>
                <a:cubicBezTo>
                  <a:pt x="7518" y="2047"/>
                  <a:pt x="7458" y="1942"/>
                  <a:pt x="7368" y="1867"/>
                </a:cubicBezTo>
                <a:cubicBezTo>
                  <a:pt x="7307" y="1812"/>
                  <a:pt x="7268" y="1786"/>
                  <a:pt x="7230" y="1786"/>
                </a:cubicBezTo>
                <a:cubicBezTo>
                  <a:pt x="7189" y="1786"/>
                  <a:pt x="7149" y="1816"/>
                  <a:pt x="7083" y="1874"/>
                </a:cubicBezTo>
                <a:cubicBezTo>
                  <a:pt x="6992" y="1957"/>
                  <a:pt x="6926" y="2024"/>
                  <a:pt x="6865" y="2024"/>
                </a:cubicBezTo>
                <a:cubicBezTo>
                  <a:pt x="6816" y="2024"/>
                  <a:pt x="6770" y="1980"/>
                  <a:pt x="6716" y="1867"/>
                </a:cubicBezTo>
                <a:cubicBezTo>
                  <a:pt x="6656" y="1732"/>
                  <a:pt x="6581" y="1507"/>
                  <a:pt x="6461" y="1402"/>
                </a:cubicBezTo>
                <a:cubicBezTo>
                  <a:pt x="6410" y="1362"/>
                  <a:pt x="6392" y="1344"/>
                  <a:pt x="6373" y="1344"/>
                </a:cubicBezTo>
                <a:cubicBezTo>
                  <a:pt x="6356" y="1344"/>
                  <a:pt x="6339" y="1359"/>
                  <a:pt x="6296" y="1387"/>
                </a:cubicBezTo>
                <a:cubicBezTo>
                  <a:pt x="6206" y="1447"/>
                  <a:pt x="6139" y="1574"/>
                  <a:pt x="6072" y="1657"/>
                </a:cubicBezTo>
                <a:cubicBezTo>
                  <a:pt x="5982" y="1769"/>
                  <a:pt x="5877" y="1844"/>
                  <a:pt x="5787" y="1949"/>
                </a:cubicBezTo>
                <a:cubicBezTo>
                  <a:pt x="5749" y="2009"/>
                  <a:pt x="5712" y="2069"/>
                  <a:pt x="5667" y="2122"/>
                </a:cubicBezTo>
                <a:cubicBezTo>
                  <a:pt x="5622" y="2166"/>
                  <a:pt x="5554" y="2189"/>
                  <a:pt x="5502" y="2241"/>
                </a:cubicBezTo>
                <a:cubicBezTo>
                  <a:pt x="5457" y="2286"/>
                  <a:pt x="5397" y="2354"/>
                  <a:pt x="5337" y="2406"/>
                </a:cubicBezTo>
                <a:cubicBezTo>
                  <a:pt x="5232" y="2504"/>
                  <a:pt x="5090" y="2549"/>
                  <a:pt x="4985" y="2646"/>
                </a:cubicBezTo>
                <a:cubicBezTo>
                  <a:pt x="4895" y="2721"/>
                  <a:pt x="4842" y="2826"/>
                  <a:pt x="4835" y="2946"/>
                </a:cubicBezTo>
                <a:cubicBezTo>
                  <a:pt x="4827" y="3096"/>
                  <a:pt x="4985" y="3306"/>
                  <a:pt x="4917" y="3448"/>
                </a:cubicBezTo>
                <a:cubicBezTo>
                  <a:pt x="4715" y="3463"/>
                  <a:pt x="4513" y="3591"/>
                  <a:pt x="4333" y="3658"/>
                </a:cubicBezTo>
                <a:cubicBezTo>
                  <a:pt x="4018" y="3785"/>
                  <a:pt x="3771" y="4033"/>
                  <a:pt x="3651" y="4355"/>
                </a:cubicBezTo>
                <a:cubicBezTo>
                  <a:pt x="3606" y="4475"/>
                  <a:pt x="3591" y="4580"/>
                  <a:pt x="3486" y="4670"/>
                </a:cubicBezTo>
                <a:cubicBezTo>
                  <a:pt x="3418" y="4737"/>
                  <a:pt x="3336" y="4737"/>
                  <a:pt x="3261" y="4775"/>
                </a:cubicBezTo>
                <a:cubicBezTo>
                  <a:pt x="3134" y="4842"/>
                  <a:pt x="3006" y="4992"/>
                  <a:pt x="2864" y="5037"/>
                </a:cubicBezTo>
                <a:cubicBezTo>
                  <a:pt x="2830" y="5045"/>
                  <a:pt x="2794" y="5048"/>
                  <a:pt x="2759" y="5048"/>
                </a:cubicBezTo>
                <a:cubicBezTo>
                  <a:pt x="2723" y="5048"/>
                  <a:pt x="2688" y="5045"/>
                  <a:pt x="2654" y="5037"/>
                </a:cubicBezTo>
                <a:cubicBezTo>
                  <a:pt x="2594" y="5030"/>
                  <a:pt x="2541" y="5030"/>
                  <a:pt x="2481" y="5030"/>
                </a:cubicBezTo>
                <a:cubicBezTo>
                  <a:pt x="2347" y="5045"/>
                  <a:pt x="2302" y="5112"/>
                  <a:pt x="2234" y="5224"/>
                </a:cubicBezTo>
                <a:cubicBezTo>
                  <a:pt x="2182" y="5299"/>
                  <a:pt x="2144" y="5374"/>
                  <a:pt x="2122" y="5464"/>
                </a:cubicBezTo>
                <a:cubicBezTo>
                  <a:pt x="2099" y="5539"/>
                  <a:pt x="2077" y="5614"/>
                  <a:pt x="2062" y="5689"/>
                </a:cubicBezTo>
                <a:cubicBezTo>
                  <a:pt x="2030" y="5732"/>
                  <a:pt x="2002" y="5749"/>
                  <a:pt x="1974" y="5749"/>
                </a:cubicBezTo>
                <a:cubicBezTo>
                  <a:pt x="1930" y="5749"/>
                  <a:pt x="1888" y="5705"/>
                  <a:pt x="1837" y="5659"/>
                </a:cubicBezTo>
                <a:cubicBezTo>
                  <a:pt x="1792" y="5607"/>
                  <a:pt x="1724" y="5577"/>
                  <a:pt x="1657" y="5569"/>
                </a:cubicBezTo>
                <a:cubicBezTo>
                  <a:pt x="1447" y="5577"/>
                  <a:pt x="1245" y="5974"/>
                  <a:pt x="1162" y="6131"/>
                </a:cubicBezTo>
                <a:cubicBezTo>
                  <a:pt x="953" y="6071"/>
                  <a:pt x="840" y="5772"/>
                  <a:pt x="630" y="5734"/>
                </a:cubicBezTo>
                <a:cubicBezTo>
                  <a:pt x="609" y="5730"/>
                  <a:pt x="591" y="5728"/>
                  <a:pt x="575" y="5728"/>
                </a:cubicBezTo>
                <a:cubicBezTo>
                  <a:pt x="496" y="5728"/>
                  <a:pt x="472" y="5776"/>
                  <a:pt x="390" y="5876"/>
                </a:cubicBezTo>
                <a:cubicBezTo>
                  <a:pt x="255" y="6041"/>
                  <a:pt x="128" y="6214"/>
                  <a:pt x="16" y="6394"/>
                </a:cubicBezTo>
                <a:lnTo>
                  <a:pt x="1" y="6424"/>
                </a:lnTo>
                <a:lnTo>
                  <a:pt x="1" y="14795"/>
                </a:lnTo>
                <a:cubicBezTo>
                  <a:pt x="398" y="14780"/>
                  <a:pt x="803" y="14743"/>
                  <a:pt x="1200" y="14743"/>
                </a:cubicBezTo>
                <a:lnTo>
                  <a:pt x="1709" y="14743"/>
                </a:lnTo>
                <a:cubicBezTo>
                  <a:pt x="2242" y="14743"/>
                  <a:pt x="2781" y="14743"/>
                  <a:pt x="3313" y="14765"/>
                </a:cubicBezTo>
                <a:cubicBezTo>
                  <a:pt x="3853" y="14788"/>
                  <a:pt x="4393" y="14840"/>
                  <a:pt x="4925" y="14923"/>
                </a:cubicBezTo>
                <a:cubicBezTo>
                  <a:pt x="5547" y="15020"/>
                  <a:pt x="6169" y="15080"/>
                  <a:pt x="6784" y="15170"/>
                </a:cubicBezTo>
                <a:cubicBezTo>
                  <a:pt x="7406" y="15267"/>
                  <a:pt x="8020" y="15417"/>
                  <a:pt x="8650" y="15485"/>
                </a:cubicBezTo>
                <a:cubicBezTo>
                  <a:pt x="9347" y="15567"/>
                  <a:pt x="10036" y="15672"/>
                  <a:pt x="10733" y="15747"/>
                </a:cubicBezTo>
                <a:cubicBezTo>
                  <a:pt x="11310" y="15815"/>
                  <a:pt x="11903" y="15890"/>
                  <a:pt x="12487" y="15905"/>
                </a:cubicBezTo>
                <a:cubicBezTo>
                  <a:pt x="12600" y="15907"/>
                  <a:pt x="12712" y="15908"/>
                  <a:pt x="12824" y="15908"/>
                </a:cubicBezTo>
                <a:cubicBezTo>
                  <a:pt x="13049" y="15908"/>
                  <a:pt x="13274" y="15905"/>
                  <a:pt x="13499" y="15905"/>
                </a:cubicBezTo>
                <a:lnTo>
                  <a:pt x="14144" y="15905"/>
                </a:lnTo>
                <a:cubicBezTo>
                  <a:pt x="14766" y="15905"/>
                  <a:pt x="15365" y="15905"/>
                  <a:pt x="15972" y="15732"/>
                </a:cubicBezTo>
                <a:cubicBezTo>
                  <a:pt x="16377" y="15620"/>
                  <a:pt x="16819" y="15515"/>
                  <a:pt x="17194" y="15335"/>
                </a:cubicBezTo>
                <a:cubicBezTo>
                  <a:pt x="17246" y="15305"/>
                  <a:pt x="17299" y="15275"/>
                  <a:pt x="17344" y="15238"/>
                </a:cubicBezTo>
                <a:cubicBezTo>
                  <a:pt x="17614" y="15238"/>
                  <a:pt x="17883" y="15238"/>
                  <a:pt x="18146" y="15223"/>
                </a:cubicBezTo>
                <a:cubicBezTo>
                  <a:pt x="19225" y="15163"/>
                  <a:pt x="20304" y="15133"/>
                  <a:pt x="21384" y="15095"/>
                </a:cubicBezTo>
                <a:cubicBezTo>
                  <a:pt x="22808" y="15043"/>
                  <a:pt x="24239" y="14975"/>
                  <a:pt x="25656" y="14825"/>
                </a:cubicBezTo>
                <a:cubicBezTo>
                  <a:pt x="26319" y="14758"/>
                  <a:pt x="26980" y="14737"/>
                  <a:pt x="27642" y="14737"/>
                </a:cubicBezTo>
                <a:cubicBezTo>
                  <a:pt x="28303" y="14737"/>
                  <a:pt x="28965" y="14758"/>
                  <a:pt x="29628" y="14773"/>
                </a:cubicBezTo>
                <a:cubicBezTo>
                  <a:pt x="30031" y="14784"/>
                  <a:pt x="30433" y="14819"/>
                  <a:pt x="30833" y="14819"/>
                </a:cubicBezTo>
                <a:cubicBezTo>
                  <a:pt x="30976" y="14819"/>
                  <a:pt x="31119" y="14815"/>
                  <a:pt x="31262" y="14803"/>
                </a:cubicBezTo>
                <a:cubicBezTo>
                  <a:pt x="31607" y="14780"/>
                  <a:pt x="31951" y="14750"/>
                  <a:pt x="32296" y="14735"/>
                </a:cubicBezTo>
                <a:cubicBezTo>
                  <a:pt x="32296" y="14885"/>
                  <a:pt x="32319" y="15058"/>
                  <a:pt x="32409" y="15148"/>
                </a:cubicBezTo>
                <a:cubicBezTo>
                  <a:pt x="32476" y="15193"/>
                  <a:pt x="32551" y="15215"/>
                  <a:pt x="32626" y="15223"/>
                </a:cubicBezTo>
                <a:cubicBezTo>
                  <a:pt x="33016" y="15297"/>
                  <a:pt x="33405" y="15342"/>
                  <a:pt x="33795" y="15342"/>
                </a:cubicBezTo>
                <a:cubicBezTo>
                  <a:pt x="34170" y="15342"/>
                  <a:pt x="34537" y="15290"/>
                  <a:pt x="34904" y="15282"/>
                </a:cubicBezTo>
                <a:cubicBezTo>
                  <a:pt x="35027" y="15280"/>
                  <a:pt x="35148" y="15279"/>
                  <a:pt x="35269" y="15279"/>
                </a:cubicBezTo>
                <a:cubicBezTo>
                  <a:pt x="35511" y="15279"/>
                  <a:pt x="35751" y="15282"/>
                  <a:pt x="35991" y="15282"/>
                </a:cubicBezTo>
                <a:cubicBezTo>
                  <a:pt x="36463" y="15282"/>
                  <a:pt x="36928" y="15275"/>
                  <a:pt x="37400" y="15245"/>
                </a:cubicBezTo>
                <a:cubicBezTo>
                  <a:pt x="37790" y="15223"/>
                  <a:pt x="38180" y="15215"/>
                  <a:pt x="38569" y="15185"/>
                </a:cubicBezTo>
                <a:cubicBezTo>
                  <a:pt x="38997" y="15148"/>
                  <a:pt x="39424" y="15080"/>
                  <a:pt x="39858" y="15043"/>
                </a:cubicBezTo>
                <a:cubicBezTo>
                  <a:pt x="40286" y="15005"/>
                  <a:pt x="40728" y="15020"/>
                  <a:pt x="41155" y="15005"/>
                </a:cubicBezTo>
                <a:cubicBezTo>
                  <a:pt x="41492" y="14992"/>
                  <a:pt x="41822" y="14974"/>
                  <a:pt x="42157" y="14974"/>
                </a:cubicBezTo>
                <a:cubicBezTo>
                  <a:pt x="42210" y="14974"/>
                  <a:pt x="42264" y="14974"/>
                  <a:pt x="42317" y="14975"/>
                </a:cubicBezTo>
                <a:cubicBezTo>
                  <a:pt x="42954" y="14983"/>
                  <a:pt x="43591" y="15035"/>
                  <a:pt x="44220" y="15125"/>
                </a:cubicBezTo>
                <a:cubicBezTo>
                  <a:pt x="44783" y="15215"/>
                  <a:pt x="45345" y="15290"/>
                  <a:pt x="45922" y="15342"/>
                </a:cubicBezTo>
                <a:cubicBezTo>
                  <a:pt x="46619" y="15402"/>
                  <a:pt x="47323" y="15380"/>
                  <a:pt x="48028" y="15402"/>
                </a:cubicBezTo>
                <a:cubicBezTo>
                  <a:pt x="49010" y="15432"/>
                  <a:pt x="50007" y="15417"/>
                  <a:pt x="50988" y="15470"/>
                </a:cubicBezTo>
                <a:cubicBezTo>
                  <a:pt x="51672" y="15510"/>
                  <a:pt x="52349" y="15602"/>
                  <a:pt x="53031" y="15602"/>
                </a:cubicBezTo>
                <a:cubicBezTo>
                  <a:pt x="53119" y="15602"/>
                  <a:pt x="53208" y="15601"/>
                  <a:pt x="53297" y="15597"/>
                </a:cubicBezTo>
                <a:cubicBezTo>
                  <a:pt x="53477" y="15590"/>
                  <a:pt x="53649" y="15582"/>
                  <a:pt x="53829" y="15567"/>
                </a:cubicBezTo>
                <a:cubicBezTo>
                  <a:pt x="53896" y="15560"/>
                  <a:pt x="54106" y="15552"/>
                  <a:pt x="54174" y="15470"/>
                </a:cubicBezTo>
                <a:cubicBezTo>
                  <a:pt x="54264" y="15342"/>
                  <a:pt x="54114" y="15215"/>
                  <a:pt x="54046" y="15110"/>
                </a:cubicBezTo>
                <a:cubicBezTo>
                  <a:pt x="53994" y="15020"/>
                  <a:pt x="53956" y="14908"/>
                  <a:pt x="53941" y="14803"/>
                </a:cubicBezTo>
                <a:lnTo>
                  <a:pt x="53941" y="14803"/>
                </a:lnTo>
                <a:cubicBezTo>
                  <a:pt x="54533" y="14885"/>
                  <a:pt x="55126" y="14945"/>
                  <a:pt x="55710" y="15035"/>
                </a:cubicBezTo>
                <a:cubicBezTo>
                  <a:pt x="56332" y="15133"/>
                  <a:pt x="56947" y="15275"/>
                  <a:pt x="57569" y="15350"/>
                </a:cubicBezTo>
                <a:cubicBezTo>
                  <a:pt x="58266" y="15425"/>
                  <a:pt x="58963" y="15537"/>
                  <a:pt x="59660" y="15612"/>
                </a:cubicBezTo>
                <a:cubicBezTo>
                  <a:pt x="60237" y="15672"/>
                  <a:pt x="60829" y="15747"/>
                  <a:pt x="61414" y="15762"/>
                </a:cubicBezTo>
                <a:lnTo>
                  <a:pt x="61676" y="15762"/>
                </a:lnTo>
                <a:lnTo>
                  <a:pt x="61676" y="5232"/>
                </a:lnTo>
                <a:cubicBezTo>
                  <a:pt x="61665" y="5236"/>
                  <a:pt x="61654" y="5238"/>
                  <a:pt x="61642" y="5238"/>
                </a:cubicBezTo>
                <a:cubicBezTo>
                  <a:pt x="61631" y="5238"/>
                  <a:pt x="61620" y="5236"/>
                  <a:pt x="61609" y="5232"/>
                </a:cubicBezTo>
                <a:cubicBezTo>
                  <a:pt x="61519" y="5209"/>
                  <a:pt x="61451" y="5045"/>
                  <a:pt x="61406" y="4970"/>
                </a:cubicBezTo>
                <a:cubicBezTo>
                  <a:pt x="61354" y="4865"/>
                  <a:pt x="61294" y="4595"/>
                  <a:pt x="61189" y="4512"/>
                </a:cubicBezTo>
                <a:cubicBezTo>
                  <a:pt x="61157" y="4493"/>
                  <a:pt x="61124" y="4483"/>
                  <a:pt x="61090" y="4483"/>
                </a:cubicBezTo>
                <a:cubicBezTo>
                  <a:pt x="61060" y="4483"/>
                  <a:pt x="61030" y="4491"/>
                  <a:pt x="61002" y="4505"/>
                </a:cubicBezTo>
                <a:cubicBezTo>
                  <a:pt x="60968" y="4518"/>
                  <a:pt x="60934" y="4526"/>
                  <a:pt x="60901" y="4526"/>
                </a:cubicBezTo>
                <a:cubicBezTo>
                  <a:pt x="60861" y="4526"/>
                  <a:pt x="60821" y="4515"/>
                  <a:pt x="60784" y="4490"/>
                </a:cubicBezTo>
                <a:cubicBezTo>
                  <a:pt x="60574" y="4340"/>
                  <a:pt x="60447" y="3965"/>
                  <a:pt x="60319" y="3748"/>
                </a:cubicBezTo>
                <a:cubicBezTo>
                  <a:pt x="60252" y="3628"/>
                  <a:pt x="60177" y="3516"/>
                  <a:pt x="60102" y="3403"/>
                </a:cubicBezTo>
                <a:cubicBezTo>
                  <a:pt x="60027" y="3298"/>
                  <a:pt x="59990" y="3148"/>
                  <a:pt x="59877" y="3081"/>
                </a:cubicBezTo>
                <a:cubicBezTo>
                  <a:pt x="59744" y="3172"/>
                  <a:pt x="59683" y="3224"/>
                  <a:pt x="59528" y="3224"/>
                </a:cubicBezTo>
                <a:cubicBezTo>
                  <a:pt x="59517" y="3224"/>
                  <a:pt x="59506" y="3224"/>
                  <a:pt x="59495" y="3223"/>
                </a:cubicBezTo>
                <a:cubicBezTo>
                  <a:pt x="59323" y="3216"/>
                  <a:pt x="59195" y="3118"/>
                  <a:pt x="59023" y="3111"/>
                </a:cubicBezTo>
                <a:cubicBezTo>
                  <a:pt x="59019" y="3111"/>
                  <a:pt x="59014" y="3111"/>
                  <a:pt x="59010" y="3111"/>
                </a:cubicBezTo>
                <a:cubicBezTo>
                  <a:pt x="58832" y="3111"/>
                  <a:pt x="58749" y="3262"/>
                  <a:pt x="58588" y="3321"/>
                </a:cubicBezTo>
                <a:cubicBezTo>
                  <a:pt x="58468" y="3366"/>
                  <a:pt x="58386" y="3366"/>
                  <a:pt x="58311" y="3486"/>
                </a:cubicBezTo>
                <a:cubicBezTo>
                  <a:pt x="58250" y="3589"/>
                  <a:pt x="58204" y="3708"/>
                  <a:pt x="58096" y="3708"/>
                </a:cubicBezTo>
                <a:cubicBezTo>
                  <a:pt x="58071" y="3708"/>
                  <a:pt x="58043" y="3702"/>
                  <a:pt x="58011" y="3688"/>
                </a:cubicBezTo>
                <a:cubicBezTo>
                  <a:pt x="57824" y="3613"/>
                  <a:pt x="57794" y="3313"/>
                  <a:pt x="57591" y="3268"/>
                </a:cubicBezTo>
                <a:cubicBezTo>
                  <a:pt x="57573" y="3272"/>
                  <a:pt x="57554" y="3274"/>
                  <a:pt x="57535" y="3274"/>
                </a:cubicBezTo>
                <a:cubicBezTo>
                  <a:pt x="57516" y="3274"/>
                  <a:pt x="57498" y="3272"/>
                  <a:pt x="57479" y="3268"/>
                </a:cubicBezTo>
                <a:cubicBezTo>
                  <a:pt x="57419" y="3246"/>
                  <a:pt x="57374" y="3208"/>
                  <a:pt x="57329" y="3163"/>
                </a:cubicBezTo>
                <a:cubicBezTo>
                  <a:pt x="57217" y="3088"/>
                  <a:pt x="57119" y="2983"/>
                  <a:pt x="57044" y="2871"/>
                </a:cubicBezTo>
                <a:cubicBezTo>
                  <a:pt x="56917" y="2669"/>
                  <a:pt x="56894" y="2421"/>
                  <a:pt x="56759" y="2211"/>
                </a:cubicBezTo>
                <a:cubicBezTo>
                  <a:pt x="56699" y="2122"/>
                  <a:pt x="56625" y="2054"/>
                  <a:pt x="56542" y="1994"/>
                </a:cubicBezTo>
                <a:cubicBezTo>
                  <a:pt x="56445" y="1919"/>
                  <a:pt x="56385" y="1814"/>
                  <a:pt x="56295" y="1732"/>
                </a:cubicBezTo>
                <a:cubicBezTo>
                  <a:pt x="56236" y="1683"/>
                  <a:pt x="56197" y="1660"/>
                  <a:pt x="56161" y="1660"/>
                </a:cubicBezTo>
                <a:cubicBezTo>
                  <a:pt x="56120" y="1660"/>
                  <a:pt x="56082" y="1691"/>
                  <a:pt x="56017" y="1747"/>
                </a:cubicBezTo>
                <a:cubicBezTo>
                  <a:pt x="55921" y="1826"/>
                  <a:pt x="55853" y="1894"/>
                  <a:pt x="55792" y="1894"/>
                </a:cubicBezTo>
                <a:cubicBezTo>
                  <a:pt x="55744" y="1894"/>
                  <a:pt x="55700" y="1852"/>
                  <a:pt x="55650" y="1739"/>
                </a:cubicBezTo>
                <a:cubicBezTo>
                  <a:pt x="55590" y="1604"/>
                  <a:pt x="55508" y="1380"/>
                  <a:pt x="55388" y="1275"/>
                </a:cubicBezTo>
                <a:cubicBezTo>
                  <a:pt x="55340" y="1235"/>
                  <a:pt x="55322" y="1216"/>
                  <a:pt x="55302" y="1216"/>
                </a:cubicBezTo>
                <a:cubicBezTo>
                  <a:pt x="55285" y="1216"/>
                  <a:pt x="55265" y="1231"/>
                  <a:pt x="55223" y="1260"/>
                </a:cubicBezTo>
                <a:cubicBezTo>
                  <a:pt x="55141" y="1335"/>
                  <a:pt x="55058" y="1432"/>
                  <a:pt x="54998" y="1529"/>
                </a:cubicBezTo>
                <a:cubicBezTo>
                  <a:pt x="54916" y="1634"/>
                  <a:pt x="54803" y="1717"/>
                  <a:pt x="54721" y="1822"/>
                </a:cubicBezTo>
                <a:cubicBezTo>
                  <a:pt x="54683" y="1882"/>
                  <a:pt x="54638" y="1942"/>
                  <a:pt x="54593" y="1994"/>
                </a:cubicBezTo>
                <a:cubicBezTo>
                  <a:pt x="54548" y="2039"/>
                  <a:pt x="54481" y="2062"/>
                  <a:pt x="54436" y="2107"/>
                </a:cubicBezTo>
                <a:cubicBezTo>
                  <a:pt x="54384" y="2159"/>
                  <a:pt x="54331" y="2226"/>
                  <a:pt x="54271" y="2279"/>
                </a:cubicBezTo>
                <a:cubicBezTo>
                  <a:pt x="54159" y="2376"/>
                  <a:pt x="54016" y="2421"/>
                  <a:pt x="53911" y="2519"/>
                </a:cubicBezTo>
                <a:cubicBezTo>
                  <a:pt x="53829" y="2594"/>
                  <a:pt x="53776" y="2699"/>
                  <a:pt x="53761" y="2819"/>
                </a:cubicBezTo>
                <a:cubicBezTo>
                  <a:pt x="53761" y="2968"/>
                  <a:pt x="53911" y="3171"/>
                  <a:pt x="53844" y="3321"/>
                </a:cubicBezTo>
                <a:cubicBezTo>
                  <a:pt x="53649" y="3336"/>
                  <a:pt x="53439" y="3463"/>
                  <a:pt x="53259" y="3531"/>
                </a:cubicBezTo>
                <a:cubicBezTo>
                  <a:pt x="52952" y="3658"/>
                  <a:pt x="52705" y="3905"/>
                  <a:pt x="52585" y="4220"/>
                </a:cubicBezTo>
                <a:cubicBezTo>
                  <a:pt x="52555" y="4318"/>
                  <a:pt x="52517" y="4400"/>
                  <a:pt x="52472" y="4482"/>
                </a:cubicBezTo>
                <a:cubicBezTo>
                  <a:pt x="52465" y="4482"/>
                  <a:pt x="52465" y="4475"/>
                  <a:pt x="52457" y="4467"/>
                </a:cubicBezTo>
                <a:cubicBezTo>
                  <a:pt x="52248" y="4168"/>
                  <a:pt x="51963" y="3800"/>
                  <a:pt x="51618" y="3643"/>
                </a:cubicBezTo>
                <a:cubicBezTo>
                  <a:pt x="51511" y="3593"/>
                  <a:pt x="51392" y="3573"/>
                  <a:pt x="51270" y="3573"/>
                </a:cubicBezTo>
                <a:cubicBezTo>
                  <a:pt x="51119" y="3573"/>
                  <a:pt x="50964" y="3605"/>
                  <a:pt x="50831" y="3650"/>
                </a:cubicBezTo>
                <a:cubicBezTo>
                  <a:pt x="50663" y="3698"/>
                  <a:pt x="50433" y="3799"/>
                  <a:pt x="50236" y="3799"/>
                </a:cubicBezTo>
                <a:cubicBezTo>
                  <a:pt x="50187" y="3799"/>
                  <a:pt x="50140" y="3793"/>
                  <a:pt x="50096" y="3778"/>
                </a:cubicBezTo>
                <a:cubicBezTo>
                  <a:pt x="49774" y="3665"/>
                  <a:pt x="49527" y="3328"/>
                  <a:pt x="49265" y="3126"/>
                </a:cubicBezTo>
                <a:cubicBezTo>
                  <a:pt x="49077" y="2976"/>
                  <a:pt x="48875" y="2849"/>
                  <a:pt x="48650" y="2744"/>
                </a:cubicBezTo>
                <a:cubicBezTo>
                  <a:pt x="48610" y="2728"/>
                  <a:pt x="48587" y="2720"/>
                  <a:pt x="48569" y="2720"/>
                </a:cubicBezTo>
                <a:cubicBezTo>
                  <a:pt x="48535" y="2720"/>
                  <a:pt x="48515" y="2745"/>
                  <a:pt x="48433" y="2789"/>
                </a:cubicBezTo>
                <a:cubicBezTo>
                  <a:pt x="48393" y="2811"/>
                  <a:pt x="48309" y="2856"/>
                  <a:pt x="48245" y="2856"/>
                </a:cubicBezTo>
                <a:cubicBezTo>
                  <a:pt x="48225" y="2856"/>
                  <a:pt x="48207" y="2852"/>
                  <a:pt x="48193" y="2841"/>
                </a:cubicBezTo>
                <a:cubicBezTo>
                  <a:pt x="48155" y="2811"/>
                  <a:pt x="48148" y="2684"/>
                  <a:pt x="48133" y="2639"/>
                </a:cubicBezTo>
                <a:cubicBezTo>
                  <a:pt x="48095" y="2519"/>
                  <a:pt x="48043" y="2406"/>
                  <a:pt x="47968" y="2309"/>
                </a:cubicBezTo>
                <a:cubicBezTo>
                  <a:pt x="47887" y="2179"/>
                  <a:pt x="47853" y="2116"/>
                  <a:pt x="47769" y="2116"/>
                </a:cubicBezTo>
                <a:cubicBezTo>
                  <a:pt x="47737" y="2116"/>
                  <a:pt x="47698" y="2125"/>
                  <a:pt x="47646" y="2144"/>
                </a:cubicBezTo>
                <a:cubicBezTo>
                  <a:pt x="47551" y="2188"/>
                  <a:pt x="47451" y="2206"/>
                  <a:pt x="47346" y="2206"/>
                </a:cubicBezTo>
                <a:cubicBezTo>
                  <a:pt x="47326" y="2206"/>
                  <a:pt x="47306" y="2205"/>
                  <a:pt x="47286" y="2204"/>
                </a:cubicBezTo>
                <a:cubicBezTo>
                  <a:pt x="47061" y="2159"/>
                  <a:pt x="46941" y="1934"/>
                  <a:pt x="46784" y="1784"/>
                </a:cubicBezTo>
                <a:cubicBezTo>
                  <a:pt x="46701" y="1702"/>
                  <a:pt x="46604" y="1642"/>
                  <a:pt x="46491" y="1597"/>
                </a:cubicBezTo>
                <a:cubicBezTo>
                  <a:pt x="46424" y="1582"/>
                  <a:pt x="46349" y="1559"/>
                  <a:pt x="46282" y="1529"/>
                </a:cubicBezTo>
                <a:cubicBezTo>
                  <a:pt x="46214" y="1492"/>
                  <a:pt x="46162" y="1447"/>
                  <a:pt x="46124" y="1387"/>
                </a:cubicBezTo>
                <a:cubicBezTo>
                  <a:pt x="46064" y="1305"/>
                  <a:pt x="46034" y="1147"/>
                  <a:pt x="45937" y="1110"/>
                </a:cubicBezTo>
                <a:cubicBezTo>
                  <a:pt x="45896" y="1097"/>
                  <a:pt x="45852" y="1092"/>
                  <a:pt x="45807" y="1092"/>
                </a:cubicBezTo>
                <a:cubicBezTo>
                  <a:pt x="45771" y="1092"/>
                  <a:pt x="45734" y="1095"/>
                  <a:pt x="45697" y="1102"/>
                </a:cubicBezTo>
                <a:cubicBezTo>
                  <a:pt x="45626" y="1112"/>
                  <a:pt x="45565" y="1153"/>
                  <a:pt x="45506" y="1153"/>
                </a:cubicBezTo>
                <a:cubicBezTo>
                  <a:pt x="45477" y="1153"/>
                  <a:pt x="45449" y="1144"/>
                  <a:pt x="45420" y="1117"/>
                </a:cubicBezTo>
                <a:cubicBezTo>
                  <a:pt x="45270" y="975"/>
                  <a:pt x="45300" y="653"/>
                  <a:pt x="45075" y="563"/>
                </a:cubicBezTo>
                <a:cubicBezTo>
                  <a:pt x="45048" y="555"/>
                  <a:pt x="45022" y="552"/>
                  <a:pt x="44996" y="552"/>
                </a:cubicBezTo>
                <a:cubicBezTo>
                  <a:pt x="44940" y="552"/>
                  <a:pt x="44886" y="567"/>
                  <a:pt x="44835" y="593"/>
                </a:cubicBezTo>
                <a:cubicBezTo>
                  <a:pt x="44775" y="615"/>
                  <a:pt x="44715" y="630"/>
                  <a:pt x="44648" y="630"/>
                </a:cubicBezTo>
                <a:cubicBezTo>
                  <a:pt x="44505" y="630"/>
                  <a:pt x="44445" y="540"/>
                  <a:pt x="44333" y="458"/>
                </a:cubicBezTo>
                <a:cubicBezTo>
                  <a:pt x="44221" y="361"/>
                  <a:pt x="44085" y="313"/>
                  <a:pt x="43946" y="313"/>
                </a:cubicBezTo>
                <a:cubicBezTo>
                  <a:pt x="43880" y="313"/>
                  <a:pt x="43813" y="324"/>
                  <a:pt x="43748" y="345"/>
                </a:cubicBezTo>
                <a:cubicBezTo>
                  <a:pt x="43666" y="368"/>
                  <a:pt x="43561" y="390"/>
                  <a:pt x="43486" y="420"/>
                </a:cubicBezTo>
                <a:cubicBezTo>
                  <a:pt x="43411" y="450"/>
                  <a:pt x="43396" y="435"/>
                  <a:pt x="43366" y="518"/>
                </a:cubicBezTo>
                <a:cubicBezTo>
                  <a:pt x="43360" y="519"/>
                  <a:pt x="43353" y="520"/>
                  <a:pt x="43346" y="520"/>
                </a:cubicBezTo>
                <a:cubicBezTo>
                  <a:pt x="43238" y="520"/>
                  <a:pt x="43062" y="365"/>
                  <a:pt x="42991" y="315"/>
                </a:cubicBezTo>
                <a:cubicBezTo>
                  <a:pt x="42894" y="248"/>
                  <a:pt x="42804" y="173"/>
                  <a:pt x="42699" y="105"/>
                </a:cubicBezTo>
                <a:cubicBezTo>
                  <a:pt x="42662" y="75"/>
                  <a:pt x="42617" y="38"/>
                  <a:pt x="4257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 name="Google Shape;340;p20"/>
          <p:cNvGrpSpPr/>
          <p:nvPr/>
        </p:nvGrpSpPr>
        <p:grpSpPr>
          <a:xfrm>
            <a:off x="2260315" y="508030"/>
            <a:ext cx="3835685" cy="5198461"/>
            <a:chOff x="774825" y="1419275"/>
            <a:chExt cx="3470700" cy="2988975"/>
          </a:xfrm>
        </p:grpSpPr>
        <p:sp>
          <p:nvSpPr>
            <p:cNvPr id="341" name="Google Shape;341;p20"/>
            <p:cNvSpPr/>
            <p:nvPr/>
          </p:nvSpPr>
          <p:spPr>
            <a:xfrm>
              <a:off x="1289175" y="3254225"/>
              <a:ext cx="24342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0"/>
            <p:cNvSpPr/>
            <p:nvPr/>
          </p:nvSpPr>
          <p:spPr>
            <a:xfrm>
              <a:off x="952875" y="3775200"/>
              <a:ext cx="3106800" cy="263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0"/>
            <p:cNvSpPr/>
            <p:nvPr/>
          </p:nvSpPr>
          <p:spPr>
            <a:xfrm>
              <a:off x="774825" y="4009550"/>
              <a:ext cx="3470700" cy="39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0"/>
            <p:cNvSpPr/>
            <p:nvPr/>
          </p:nvSpPr>
          <p:spPr>
            <a:xfrm>
              <a:off x="1130900" y="3521350"/>
              <a:ext cx="2750700" cy="305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0"/>
            <p:cNvSpPr/>
            <p:nvPr/>
          </p:nvSpPr>
          <p:spPr>
            <a:xfrm>
              <a:off x="1679875" y="2560150"/>
              <a:ext cx="16527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0"/>
            <p:cNvSpPr/>
            <p:nvPr/>
          </p:nvSpPr>
          <p:spPr>
            <a:xfrm>
              <a:off x="1956850" y="2158225"/>
              <a:ext cx="1098600" cy="230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0"/>
            <p:cNvSpPr/>
            <p:nvPr/>
          </p:nvSpPr>
          <p:spPr>
            <a:xfrm>
              <a:off x="1851775" y="2045816"/>
              <a:ext cx="1309324" cy="193939"/>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0"/>
            <p:cNvSpPr/>
            <p:nvPr/>
          </p:nvSpPr>
          <p:spPr>
            <a:xfrm>
              <a:off x="1851775" y="1419275"/>
              <a:ext cx="1316786" cy="734004"/>
            </a:xfrm>
            <a:custGeom>
              <a:avLst/>
              <a:gdLst/>
              <a:ahLst/>
              <a:cxnLst/>
              <a:rect l="l" t="t" r="r" b="b"/>
              <a:pathLst>
                <a:path w="42354" h="23609" extrusionOk="0">
                  <a:moveTo>
                    <a:pt x="20701" y="0"/>
                  </a:moveTo>
                  <a:lnTo>
                    <a:pt x="20746" y="1979"/>
                  </a:lnTo>
                  <a:lnTo>
                    <a:pt x="18797" y="14420"/>
                  </a:lnTo>
                  <a:cubicBezTo>
                    <a:pt x="15852" y="16571"/>
                    <a:pt x="9511" y="20154"/>
                    <a:pt x="0" y="20154"/>
                  </a:cubicBezTo>
                  <a:cubicBezTo>
                    <a:pt x="0" y="20154"/>
                    <a:pt x="5726" y="23609"/>
                    <a:pt x="21053" y="23609"/>
                  </a:cubicBezTo>
                  <a:cubicBezTo>
                    <a:pt x="36380" y="23609"/>
                    <a:pt x="42114" y="20154"/>
                    <a:pt x="42114" y="20154"/>
                  </a:cubicBezTo>
                  <a:lnTo>
                    <a:pt x="42114" y="20154"/>
                  </a:lnTo>
                  <a:cubicBezTo>
                    <a:pt x="40892" y="20289"/>
                    <a:pt x="42354" y="20251"/>
                    <a:pt x="40892" y="20289"/>
                  </a:cubicBezTo>
                  <a:cubicBezTo>
                    <a:pt x="40716" y="20293"/>
                    <a:pt x="40538" y="20295"/>
                    <a:pt x="40358" y="20295"/>
                  </a:cubicBezTo>
                  <a:cubicBezTo>
                    <a:pt x="34841" y="20295"/>
                    <a:pt x="27707" y="18407"/>
                    <a:pt x="23047" y="14945"/>
                  </a:cubicBezTo>
                  <a:lnTo>
                    <a:pt x="21016" y="1979"/>
                  </a:lnTo>
                  <a:lnTo>
                    <a:pt x="21053" y="0"/>
                  </a:lnTo>
                  <a:lnTo>
                    <a:pt x="20881" y="1132"/>
                  </a:lnTo>
                  <a:lnTo>
                    <a:pt x="20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0"/>
            <p:cNvSpPr/>
            <p:nvPr/>
          </p:nvSpPr>
          <p:spPr>
            <a:xfrm>
              <a:off x="1531213" y="2436693"/>
              <a:ext cx="1957880" cy="290005"/>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0"/>
            <p:cNvSpPr/>
            <p:nvPr/>
          </p:nvSpPr>
          <p:spPr>
            <a:xfrm>
              <a:off x="1531213" y="2371700"/>
              <a:ext cx="1956510" cy="229979"/>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0"/>
            <p:cNvSpPr/>
            <p:nvPr/>
          </p:nvSpPr>
          <p:spPr>
            <a:xfrm>
              <a:off x="1004099" y="2994664"/>
              <a:ext cx="3006097" cy="445268"/>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0"/>
            <p:cNvSpPr/>
            <p:nvPr/>
          </p:nvSpPr>
          <p:spPr>
            <a:xfrm>
              <a:off x="1004099" y="2894876"/>
              <a:ext cx="3004207" cy="353064"/>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0"/>
            <p:cNvSpPr/>
            <p:nvPr/>
          </p:nvSpPr>
          <p:spPr>
            <a:xfrm>
              <a:off x="2247450" y="3720800"/>
              <a:ext cx="525300" cy="57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354" name="Google Shape;354;p20"/>
          <p:cNvPicPr preferRelativeResize="0"/>
          <p:nvPr/>
        </p:nvPicPr>
        <p:blipFill>
          <a:blip r:embed="rId2">
            <a:alphaModFix/>
          </a:blip>
          <a:stretch>
            <a:fillRect/>
          </a:stretch>
        </p:blipFill>
        <p:spPr>
          <a:xfrm>
            <a:off x="-586365" y="3796634"/>
            <a:ext cx="7013901" cy="2950135"/>
          </a:xfrm>
          <a:prstGeom prst="rect">
            <a:avLst/>
          </a:prstGeom>
          <a:noFill/>
          <a:ln>
            <a:noFill/>
          </a:ln>
        </p:spPr>
      </p:pic>
      <p:sp>
        <p:nvSpPr>
          <p:cNvPr id="355" name="Google Shape;355;p20"/>
          <p:cNvSpPr/>
          <p:nvPr/>
        </p:nvSpPr>
        <p:spPr>
          <a:xfrm flipH="1">
            <a:off x="-51366" y="5264398"/>
            <a:ext cx="12288127" cy="1858143"/>
          </a:xfrm>
          <a:custGeom>
            <a:avLst/>
            <a:gdLst/>
            <a:ahLst/>
            <a:cxnLst/>
            <a:rect l="l" t="t" r="r" b="b"/>
            <a:pathLst>
              <a:path w="56415" h="17682" extrusionOk="0">
                <a:moveTo>
                  <a:pt x="8193" y="0"/>
                </a:moveTo>
                <a:cubicBezTo>
                  <a:pt x="7889" y="0"/>
                  <a:pt x="7601" y="112"/>
                  <a:pt x="7368" y="308"/>
                </a:cubicBezTo>
                <a:cubicBezTo>
                  <a:pt x="6611" y="938"/>
                  <a:pt x="4865" y="1650"/>
                  <a:pt x="4865" y="1650"/>
                </a:cubicBezTo>
                <a:lnTo>
                  <a:pt x="1" y="5607"/>
                </a:lnTo>
                <a:lnTo>
                  <a:pt x="1" y="17681"/>
                </a:lnTo>
                <a:lnTo>
                  <a:pt x="56415" y="17681"/>
                </a:lnTo>
                <a:lnTo>
                  <a:pt x="56415" y="5952"/>
                </a:lnTo>
                <a:lnTo>
                  <a:pt x="52383" y="5607"/>
                </a:lnTo>
                <a:cubicBezTo>
                  <a:pt x="52383" y="5607"/>
                  <a:pt x="51221" y="5195"/>
                  <a:pt x="50404" y="5195"/>
                </a:cubicBezTo>
                <a:cubicBezTo>
                  <a:pt x="49647" y="5195"/>
                  <a:pt x="49045" y="4545"/>
                  <a:pt x="48078" y="4545"/>
                </a:cubicBezTo>
                <a:cubicBezTo>
                  <a:pt x="48001" y="4545"/>
                  <a:pt x="47922" y="4549"/>
                  <a:pt x="47841" y="4558"/>
                </a:cubicBezTo>
                <a:cubicBezTo>
                  <a:pt x="47807" y="4561"/>
                  <a:pt x="47771" y="4563"/>
                  <a:pt x="47733" y="4563"/>
                </a:cubicBezTo>
                <a:cubicBezTo>
                  <a:pt x="46489" y="4563"/>
                  <a:pt x="42621" y="2844"/>
                  <a:pt x="41553" y="1957"/>
                </a:cubicBezTo>
                <a:cubicBezTo>
                  <a:pt x="41046" y="1543"/>
                  <a:pt x="40443" y="1430"/>
                  <a:pt x="39898" y="1430"/>
                </a:cubicBezTo>
                <a:cubicBezTo>
                  <a:pt x="39250" y="1430"/>
                  <a:pt x="38685" y="1590"/>
                  <a:pt x="38465" y="1590"/>
                </a:cubicBezTo>
                <a:cubicBezTo>
                  <a:pt x="38083" y="1590"/>
                  <a:pt x="37694" y="968"/>
                  <a:pt x="37361" y="968"/>
                </a:cubicBezTo>
                <a:cubicBezTo>
                  <a:pt x="37342" y="968"/>
                  <a:pt x="37322" y="971"/>
                  <a:pt x="37303" y="975"/>
                </a:cubicBezTo>
                <a:cubicBezTo>
                  <a:pt x="36951" y="1058"/>
                  <a:pt x="36831" y="1305"/>
                  <a:pt x="36366" y="1357"/>
                </a:cubicBezTo>
                <a:cubicBezTo>
                  <a:pt x="36345" y="1360"/>
                  <a:pt x="36324" y="1361"/>
                  <a:pt x="36303" y="1361"/>
                </a:cubicBezTo>
                <a:cubicBezTo>
                  <a:pt x="35862" y="1361"/>
                  <a:pt x="35515" y="775"/>
                  <a:pt x="34792" y="660"/>
                </a:cubicBezTo>
                <a:cubicBezTo>
                  <a:pt x="34725" y="650"/>
                  <a:pt x="34649" y="646"/>
                  <a:pt x="34566" y="646"/>
                </a:cubicBezTo>
                <a:cubicBezTo>
                  <a:pt x="33721" y="646"/>
                  <a:pt x="32140" y="1144"/>
                  <a:pt x="31075" y="1650"/>
                </a:cubicBezTo>
                <a:cubicBezTo>
                  <a:pt x="30599" y="1878"/>
                  <a:pt x="28147" y="1959"/>
                  <a:pt x="25331" y="1959"/>
                </a:cubicBezTo>
                <a:cubicBezTo>
                  <a:pt x="21228" y="1959"/>
                  <a:pt x="16353" y="1787"/>
                  <a:pt x="15695" y="1650"/>
                </a:cubicBezTo>
                <a:cubicBezTo>
                  <a:pt x="14631" y="1425"/>
                  <a:pt x="13126" y="823"/>
                  <a:pt x="12058" y="823"/>
                </a:cubicBezTo>
                <a:cubicBezTo>
                  <a:pt x="12021" y="823"/>
                  <a:pt x="11984" y="824"/>
                  <a:pt x="11948" y="825"/>
                </a:cubicBezTo>
                <a:cubicBezTo>
                  <a:pt x="11896" y="827"/>
                  <a:pt x="11844" y="828"/>
                  <a:pt x="11791" y="828"/>
                </a:cubicBezTo>
                <a:cubicBezTo>
                  <a:pt x="10770" y="828"/>
                  <a:pt x="9683" y="429"/>
                  <a:pt x="9355" y="308"/>
                </a:cubicBezTo>
                <a:cubicBezTo>
                  <a:pt x="9130" y="233"/>
                  <a:pt x="8703" y="1"/>
                  <a:pt x="8223" y="1"/>
                </a:cubicBezTo>
                <a:cubicBezTo>
                  <a:pt x="8213" y="1"/>
                  <a:pt x="8203" y="0"/>
                  <a:pt x="819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20"/>
          <p:cNvSpPr txBox="1">
            <a:spLocks noGrp="1"/>
          </p:cNvSpPr>
          <p:nvPr>
            <p:ph type="title"/>
          </p:nvPr>
        </p:nvSpPr>
        <p:spPr>
          <a:xfrm>
            <a:off x="6575533" y="719333"/>
            <a:ext cx="4283600" cy="90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6667"/>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
        <p:nvSpPr>
          <p:cNvPr id="357" name="Google Shape;357;p20"/>
          <p:cNvSpPr txBox="1">
            <a:spLocks noGrp="1"/>
          </p:cNvSpPr>
          <p:nvPr>
            <p:ph type="subTitle" idx="1"/>
          </p:nvPr>
        </p:nvSpPr>
        <p:spPr>
          <a:xfrm>
            <a:off x="6427533" y="1583000"/>
            <a:ext cx="4579600" cy="151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9" name="Google Shape;359;p20"/>
          <p:cNvSpPr/>
          <p:nvPr/>
        </p:nvSpPr>
        <p:spPr>
          <a:xfrm flipH="1">
            <a:off x="540984" y="851846"/>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0"/>
          <p:cNvSpPr/>
          <p:nvPr/>
        </p:nvSpPr>
        <p:spPr>
          <a:xfrm flipH="1">
            <a:off x="692328" y="386333"/>
            <a:ext cx="139051" cy="67656"/>
          </a:xfrm>
          <a:custGeom>
            <a:avLst/>
            <a:gdLst/>
            <a:ahLst/>
            <a:cxnLst/>
            <a:rect l="l" t="t" r="r" b="b"/>
            <a:pathLst>
              <a:path w="2789" h="1357" extrusionOk="0">
                <a:moveTo>
                  <a:pt x="2788" y="0"/>
                </a:moveTo>
                <a:lnTo>
                  <a:pt x="2788" y="0"/>
                </a:lnTo>
                <a:cubicBezTo>
                  <a:pt x="2518" y="52"/>
                  <a:pt x="2264" y="165"/>
                  <a:pt x="2039" y="330"/>
                </a:cubicBezTo>
                <a:cubicBezTo>
                  <a:pt x="1851" y="450"/>
                  <a:pt x="1686" y="600"/>
                  <a:pt x="1552" y="764"/>
                </a:cubicBezTo>
                <a:cubicBezTo>
                  <a:pt x="1454" y="742"/>
                  <a:pt x="1364" y="727"/>
                  <a:pt x="1267" y="720"/>
                </a:cubicBezTo>
                <a:cubicBezTo>
                  <a:pt x="1227" y="717"/>
                  <a:pt x="1187" y="717"/>
                  <a:pt x="1148" y="717"/>
                </a:cubicBezTo>
                <a:cubicBezTo>
                  <a:pt x="1040" y="717"/>
                  <a:pt x="934" y="724"/>
                  <a:pt x="825" y="734"/>
                </a:cubicBezTo>
                <a:cubicBezTo>
                  <a:pt x="540" y="772"/>
                  <a:pt x="255" y="854"/>
                  <a:pt x="0" y="989"/>
                </a:cubicBezTo>
                <a:cubicBezTo>
                  <a:pt x="285" y="1049"/>
                  <a:pt x="562" y="1087"/>
                  <a:pt x="825" y="1117"/>
                </a:cubicBezTo>
                <a:cubicBezTo>
                  <a:pt x="1094" y="1147"/>
                  <a:pt x="1364" y="1184"/>
                  <a:pt x="1529" y="1267"/>
                </a:cubicBezTo>
                <a:lnTo>
                  <a:pt x="1739" y="1357"/>
                </a:lnTo>
                <a:lnTo>
                  <a:pt x="1844" y="1169"/>
                </a:lnTo>
                <a:cubicBezTo>
                  <a:pt x="1979" y="974"/>
                  <a:pt x="2121" y="787"/>
                  <a:pt x="2286" y="607"/>
                </a:cubicBezTo>
                <a:lnTo>
                  <a:pt x="278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122582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3"/>
        <p:cNvGrpSpPr/>
        <p:nvPr/>
      </p:nvGrpSpPr>
      <p:grpSpPr>
        <a:xfrm>
          <a:off x="0" y="0"/>
          <a:ext cx="0" cy="0"/>
          <a:chOff x="0" y="0"/>
          <a:chExt cx="0" cy="0"/>
        </a:xfrm>
      </p:grpSpPr>
      <p:sp>
        <p:nvSpPr>
          <p:cNvPr id="84" name="Google Shape;84;p8"/>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86" name="Google Shape;86;p8"/>
          <p:cNvSpPr/>
          <p:nvPr/>
        </p:nvSpPr>
        <p:spPr>
          <a:xfrm rot="-5400000">
            <a:off x="9371330" y="-3237023"/>
            <a:ext cx="5600399" cy="6466044"/>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8"/>
          <p:cNvSpPr/>
          <p:nvPr/>
        </p:nvSpPr>
        <p:spPr>
          <a:xfrm rot="7686983">
            <a:off x="-3627579" y="-207193"/>
            <a:ext cx="8174851" cy="3912284"/>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 name="Google Shape;88;p8"/>
          <p:cNvGrpSpPr/>
          <p:nvPr/>
        </p:nvGrpSpPr>
        <p:grpSpPr>
          <a:xfrm rot="5659548">
            <a:off x="-561127" y="5645315"/>
            <a:ext cx="2908233" cy="2313739"/>
            <a:chOff x="4897675" y="750925"/>
            <a:chExt cx="1520527" cy="1209704"/>
          </a:xfrm>
        </p:grpSpPr>
        <p:sp>
          <p:nvSpPr>
            <p:cNvPr id="89" name="Google Shape;89;p8"/>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8"/>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8"/>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8"/>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8"/>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8"/>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8"/>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8"/>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8"/>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8"/>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8"/>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8"/>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8"/>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8"/>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94389778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61"/>
        <p:cNvGrpSpPr/>
        <p:nvPr/>
      </p:nvGrpSpPr>
      <p:grpSpPr>
        <a:xfrm>
          <a:off x="0" y="0"/>
          <a:ext cx="0" cy="0"/>
          <a:chOff x="0" y="0"/>
          <a:chExt cx="0" cy="0"/>
        </a:xfrm>
      </p:grpSpPr>
      <p:sp>
        <p:nvSpPr>
          <p:cNvPr id="362" name="Google Shape;362;p21"/>
          <p:cNvSpPr/>
          <p:nvPr/>
        </p:nvSpPr>
        <p:spPr>
          <a:xfrm>
            <a:off x="9148462" y="2287090"/>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21"/>
          <p:cNvSpPr/>
          <p:nvPr/>
        </p:nvSpPr>
        <p:spPr>
          <a:xfrm>
            <a:off x="8650321" y="1551715"/>
            <a:ext cx="349047" cy="167468"/>
          </a:xfrm>
          <a:custGeom>
            <a:avLst/>
            <a:gdLst/>
            <a:ahLst/>
            <a:cxnLst/>
            <a:rect l="l" t="t" r="r" b="b"/>
            <a:pathLst>
              <a:path w="7001" h="3359" extrusionOk="0">
                <a:moveTo>
                  <a:pt x="7000" y="1"/>
                </a:moveTo>
                <a:lnTo>
                  <a:pt x="7000" y="1"/>
                </a:lnTo>
                <a:cubicBezTo>
                  <a:pt x="6656" y="61"/>
                  <a:pt x="6326" y="173"/>
                  <a:pt x="6011" y="323"/>
                </a:cubicBezTo>
                <a:cubicBezTo>
                  <a:pt x="5696" y="473"/>
                  <a:pt x="5396" y="645"/>
                  <a:pt x="5112" y="847"/>
                </a:cubicBezTo>
                <a:cubicBezTo>
                  <a:pt x="4827" y="1042"/>
                  <a:pt x="4557" y="1267"/>
                  <a:pt x="4302" y="1515"/>
                </a:cubicBezTo>
                <a:cubicBezTo>
                  <a:pt x="4167" y="1649"/>
                  <a:pt x="4040" y="1799"/>
                  <a:pt x="3920" y="1949"/>
                </a:cubicBezTo>
                <a:cubicBezTo>
                  <a:pt x="3718" y="1837"/>
                  <a:pt x="3508" y="1747"/>
                  <a:pt x="3290" y="1664"/>
                </a:cubicBezTo>
                <a:cubicBezTo>
                  <a:pt x="2931" y="1545"/>
                  <a:pt x="2563" y="1462"/>
                  <a:pt x="2189" y="1417"/>
                </a:cubicBezTo>
                <a:cubicBezTo>
                  <a:pt x="1898" y="1382"/>
                  <a:pt x="1607" y="1360"/>
                  <a:pt x="1317" y="1360"/>
                </a:cubicBezTo>
                <a:cubicBezTo>
                  <a:pt x="1240" y="1360"/>
                  <a:pt x="1164" y="1362"/>
                  <a:pt x="1087" y="1365"/>
                </a:cubicBezTo>
                <a:cubicBezTo>
                  <a:pt x="720" y="1380"/>
                  <a:pt x="352" y="1425"/>
                  <a:pt x="0" y="1507"/>
                </a:cubicBezTo>
                <a:cubicBezTo>
                  <a:pt x="697" y="1747"/>
                  <a:pt x="1372" y="1934"/>
                  <a:pt x="2024" y="2159"/>
                </a:cubicBezTo>
                <a:cubicBezTo>
                  <a:pt x="2339" y="2257"/>
                  <a:pt x="2646" y="2376"/>
                  <a:pt x="2953" y="2519"/>
                </a:cubicBezTo>
                <a:cubicBezTo>
                  <a:pt x="3230" y="2639"/>
                  <a:pt x="3485" y="2789"/>
                  <a:pt x="3725" y="2976"/>
                </a:cubicBezTo>
                <a:lnTo>
                  <a:pt x="4167" y="3358"/>
                </a:lnTo>
                <a:lnTo>
                  <a:pt x="4460" y="2849"/>
                </a:lnTo>
                <a:cubicBezTo>
                  <a:pt x="4729" y="2369"/>
                  <a:pt x="5164" y="1874"/>
                  <a:pt x="5591" y="1402"/>
                </a:cubicBezTo>
                <a:cubicBezTo>
                  <a:pt x="6026" y="930"/>
                  <a:pt x="6491" y="465"/>
                  <a:pt x="70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21"/>
          <p:cNvSpPr/>
          <p:nvPr/>
        </p:nvSpPr>
        <p:spPr>
          <a:xfrm>
            <a:off x="8881249" y="510611"/>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21"/>
          <p:cNvSpPr/>
          <p:nvPr/>
        </p:nvSpPr>
        <p:spPr>
          <a:xfrm>
            <a:off x="9193036" y="1226902"/>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66" name="Google Shape;366;p21"/>
          <p:cNvPicPr preferRelativeResize="0"/>
          <p:nvPr/>
        </p:nvPicPr>
        <p:blipFill>
          <a:blip r:embed="rId2">
            <a:alphaModFix/>
          </a:blip>
          <a:stretch>
            <a:fillRect/>
          </a:stretch>
        </p:blipFill>
        <p:spPr>
          <a:xfrm>
            <a:off x="-1564499" y="77127"/>
            <a:ext cx="7983009" cy="3307367"/>
          </a:xfrm>
          <a:prstGeom prst="rect">
            <a:avLst/>
          </a:prstGeom>
          <a:noFill/>
          <a:ln>
            <a:noFill/>
          </a:ln>
        </p:spPr>
      </p:pic>
      <p:pic>
        <p:nvPicPr>
          <p:cNvPr id="367" name="Google Shape;367;p21"/>
          <p:cNvPicPr preferRelativeResize="0"/>
          <p:nvPr/>
        </p:nvPicPr>
        <p:blipFill>
          <a:blip r:embed="rId3">
            <a:alphaModFix/>
          </a:blip>
          <a:stretch>
            <a:fillRect/>
          </a:stretch>
        </p:blipFill>
        <p:spPr>
          <a:xfrm>
            <a:off x="5598918" y="2087483"/>
            <a:ext cx="4985265" cy="2336000"/>
          </a:xfrm>
          <a:prstGeom prst="rect">
            <a:avLst/>
          </a:prstGeom>
          <a:noFill/>
          <a:ln>
            <a:noFill/>
          </a:ln>
        </p:spPr>
      </p:pic>
      <p:sp>
        <p:nvSpPr>
          <p:cNvPr id="368" name="Google Shape;368;p21"/>
          <p:cNvSpPr/>
          <p:nvPr/>
        </p:nvSpPr>
        <p:spPr>
          <a:xfrm>
            <a:off x="-336832" y="4947766"/>
            <a:ext cx="12809875" cy="1801751"/>
          </a:xfrm>
          <a:custGeom>
            <a:avLst/>
            <a:gdLst/>
            <a:ahLst/>
            <a:cxnLst/>
            <a:rect l="l" t="t" r="r" b="b"/>
            <a:pathLst>
              <a:path w="139364" h="19602" extrusionOk="0">
                <a:moveTo>
                  <a:pt x="11751" y="0"/>
                </a:moveTo>
                <a:cubicBezTo>
                  <a:pt x="10945" y="0"/>
                  <a:pt x="10039" y="630"/>
                  <a:pt x="9315" y="932"/>
                </a:cubicBezTo>
                <a:cubicBezTo>
                  <a:pt x="8675" y="1197"/>
                  <a:pt x="8220" y="1330"/>
                  <a:pt x="7709" y="1330"/>
                </a:cubicBezTo>
                <a:cubicBezTo>
                  <a:pt x="7406" y="1330"/>
                  <a:pt x="7084" y="1284"/>
                  <a:pt x="6691" y="1190"/>
                </a:cubicBezTo>
                <a:cubicBezTo>
                  <a:pt x="6505" y="1144"/>
                  <a:pt x="6333" y="1125"/>
                  <a:pt x="6171" y="1125"/>
                </a:cubicBezTo>
                <a:cubicBezTo>
                  <a:pt x="5573" y="1125"/>
                  <a:pt x="5102" y="1392"/>
                  <a:pt x="4463" y="1605"/>
                </a:cubicBezTo>
                <a:cubicBezTo>
                  <a:pt x="4149" y="1709"/>
                  <a:pt x="3827" y="1750"/>
                  <a:pt x="3502" y="1750"/>
                </a:cubicBezTo>
                <a:cubicBezTo>
                  <a:pt x="2348" y="1750"/>
                  <a:pt x="1140" y="1240"/>
                  <a:pt x="1" y="1240"/>
                </a:cubicBezTo>
                <a:cubicBezTo>
                  <a:pt x="1448" y="6244"/>
                  <a:pt x="1014" y="8875"/>
                  <a:pt x="894" y="11216"/>
                </a:cubicBezTo>
                <a:cubicBezTo>
                  <a:pt x="844" y="12198"/>
                  <a:pt x="372" y="14375"/>
                  <a:pt x="1234" y="15017"/>
                </a:cubicBezTo>
                <a:cubicBezTo>
                  <a:pt x="1505" y="15216"/>
                  <a:pt x="1950" y="15266"/>
                  <a:pt x="2407" y="15266"/>
                </a:cubicBezTo>
                <a:cubicBezTo>
                  <a:pt x="2864" y="15266"/>
                  <a:pt x="3333" y="15216"/>
                  <a:pt x="3651" y="15212"/>
                </a:cubicBezTo>
                <a:cubicBezTo>
                  <a:pt x="4541" y="15204"/>
                  <a:pt x="5429" y="15199"/>
                  <a:pt x="6315" y="15199"/>
                </a:cubicBezTo>
                <a:cubicBezTo>
                  <a:pt x="10328" y="15199"/>
                  <a:pt x="14318" y="15304"/>
                  <a:pt x="18328" y="15716"/>
                </a:cubicBezTo>
                <a:cubicBezTo>
                  <a:pt x="28908" y="16805"/>
                  <a:pt x="39393" y="18378"/>
                  <a:pt x="50042" y="18806"/>
                </a:cubicBezTo>
                <a:cubicBezTo>
                  <a:pt x="52433" y="18901"/>
                  <a:pt x="54844" y="19017"/>
                  <a:pt x="57250" y="19017"/>
                </a:cubicBezTo>
                <a:cubicBezTo>
                  <a:pt x="59811" y="19017"/>
                  <a:pt x="62365" y="18885"/>
                  <a:pt x="64883" y="18454"/>
                </a:cubicBezTo>
                <a:cubicBezTo>
                  <a:pt x="66299" y="18215"/>
                  <a:pt x="67785" y="17925"/>
                  <a:pt x="69144" y="17390"/>
                </a:cubicBezTo>
                <a:cubicBezTo>
                  <a:pt x="69345" y="17566"/>
                  <a:pt x="69578" y="17711"/>
                  <a:pt x="69824" y="17812"/>
                </a:cubicBezTo>
                <a:cubicBezTo>
                  <a:pt x="71284" y="18447"/>
                  <a:pt x="72914" y="18775"/>
                  <a:pt x="74469" y="19039"/>
                </a:cubicBezTo>
                <a:cubicBezTo>
                  <a:pt x="76981" y="19469"/>
                  <a:pt x="79528" y="19602"/>
                  <a:pt x="82080" y="19602"/>
                </a:cubicBezTo>
                <a:cubicBezTo>
                  <a:pt x="84494" y="19602"/>
                  <a:pt x="86914" y="19483"/>
                  <a:pt x="89316" y="19385"/>
                </a:cubicBezTo>
                <a:cubicBezTo>
                  <a:pt x="99958" y="18957"/>
                  <a:pt x="110444" y="17384"/>
                  <a:pt x="121030" y="16295"/>
                </a:cubicBezTo>
                <a:cubicBezTo>
                  <a:pt x="124977" y="15889"/>
                  <a:pt x="128903" y="15782"/>
                  <a:pt x="132849" y="15782"/>
                </a:cubicBezTo>
                <a:cubicBezTo>
                  <a:pt x="133798" y="15782"/>
                  <a:pt x="134749" y="15788"/>
                  <a:pt x="135701" y="15798"/>
                </a:cubicBezTo>
                <a:cubicBezTo>
                  <a:pt x="136016" y="15801"/>
                  <a:pt x="136482" y="15850"/>
                  <a:pt x="136936" y="15850"/>
                </a:cubicBezTo>
                <a:cubicBezTo>
                  <a:pt x="137398" y="15850"/>
                  <a:pt x="137848" y="15799"/>
                  <a:pt x="138117" y="15596"/>
                </a:cubicBezTo>
                <a:cubicBezTo>
                  <a:pt x="138986" y="14954"/>
                  <a:pt x="138508" y="12777"/>
                  <a:pt x="138457" y="11795"/>
                </a:cubicBezTo>
                <a:cubicBezTo>
                  <a:pt x="138344" y="9454"/>
                  <a:pt x="137916" y="6829"/>
                  <a:pt x="139364" y="1826"/>
                </a:cubicBezTo>
                <a:cubicBezTo>
                  <a:pt x="138225" y="1826"/>
                  <a:pt x="137017" y="2335"/>
                  <a:pt x="135862" y="2335"/>
                </a:cubicBezTo>
                <a:cubicBezTo>
                  <a:pt x="135537" y="2335"/>
                  <a:pt x="135216" y="2294"/>
                  <a:pt x="134901" y="2191"/>
                </a:cubicBezTo>
                <a:cubicBezTo>
                  <a:pt x="134254" y="1976"/>
                  <a:pt x="133784" y="1707"/>
                  <a:pt x="133182" y="1707"/>
                </a:cubicBezTo>
                <a:cubicBezTo>
                  <a:pt x="133023" y="1707"/>
                  <a:pt x="132856" y="1726"/>
                  <a:pt x="132673" y="1769"/>
                </a:cubicBezTo>
                <a:cubicBezTo>
                  <a:pt x="132277" y="1866"/>
                  <a:pt x="131952" y="1914"/>
                  <a:pt x="131646" y="1914"/>
                </a:cubicBezTo>
                <a:cubicBezTo>
                  <a:pt x="131139" y="1914"/>
                  <a:pt x="130686" y="1781"/>
                  <a:pt x="130049" y="1517"/>
                </a:cubicBezTo>
                <a:cubicBezTo>
                  <a:pt x="129331" y="1215"/>
                  <a:pt x="128419" y="586"/>
                  <a:pt x="127613" y="586"/>
                </a:cubicBezTo>
                <a:cubicBezTo>
                  <a:pt x="126631" y="586"/>
                  <a:pt x="125624" y="1511"/>
                  <a:pt x="124743" y="1882"/>
                </a:cubicBezTo>
                <a:cubicBezTo>
                  <a:pt x="123333" y="2474"/>
                  <a:pt x="122018" y="2260"/>
                  <a:pt x="120552" y="2430"/>
                </a:cubicBezTo>
                <a:cubicBezTo>
                  <a:pt x="118770" y="2638"/>
                  <a:pt x="117310" y="3122"/>
                  <a:pt x="115693" y="3758"/>
                </a:cubicBezTo>
                <a:cubicBezTo>
                  <a:pt x="115152" y="3966"/>
                  <a:pt x="114547" y="4041"/>
                  <a:pt x="113981" y="4161"/>
                </a:cubicBezTo>
                <a:cubicBezTo>
                  <a:pt x="113112" y="4343"/>
                  <a:pt x="112282" y="4639"/>
                  <a:pt x="111426" y="4847"/>
                </a:cubicBezTo>
                <a:cubicBezTo>
                  <a:pt x="111214" y="4897"/>
                  <a:pt x="111032" y="4918"/>
                  <a:pt x="110865" y="4918"/>
                </a:cubicBezTo>
                <a:cubicBezTo>
                  <a:pt x="110369" y="4918"/>
                  <a:pt x="110010" y="4730"/>
                  <a:pt x="109412" y="4570"/>
                </a:cubicBezTo>
                <a:cubicBezTo>
                  <a:pt x="108992" y="4456"/>
                  <a:pt x="108562" y="4400"/>
                  <a:pt x="108132" y="4400"/>
                </a:cubicBezTo>
                <a:cubicBezTo>
                  <a:pt x="107679" y="4400"/>
                  <a:pt x="107226" y="4463"/>
                  <a:pt x="106787" y="4589"/>
                </a:cubicBezTo>
                <a:cubicBezTo>
                  <a:pt x="106608" y="4640"/>
                  <a:pt x="106432" y="4660"/>
                  <a:pt x="106258" y="4660"/>
                </a:cubicBezTo>
                <a:cubicBezTo>
                  <a:pt x="105840" y="4660"/>
                  <a:pt x="105431" y="4549"/>
                  <a:pt x="105000" y="4513"/>
                </a:cubicBezTo>
                <a:cubicBezTo>
                  <a:pt x="104953" y="4509"/>
                  <a:pt x="104907" y="4507"/>
                  <a:pt x="104863" y="4507"/>
                </a:cubicBezTo>
                <a:cubicBezTo>
                  <a:pt x="104251" y="4507"/>
                  <a:pt x="103859" y="4886"/>
                  <a:pt x="103237" y="4998"/>
                </a:cubicBezTo>
                <a:cubicBezTo>
                  <a:pt x="103107" y="5022"/>
                  <a:pt x="102977" y="5033"/>
                  <a:pt x="102846" y="5033"/>
                </a:cubicBezTo>
                <a:cubicBezTo>
                  <a:pt x="102264" y="5033"/>
                  <a:pt x="101682" y="4820"/>
                  <a:pt x="101116" y="4645"/>
                </a:cubicBezTo>
                <a:cubicBezTo>
                  <a:pt x="100803" y="4550"/>
                  <a:pt x="100476" y="4464"/>
                  <a:pt x="100153" y="4464"/>
                </a:cubicBezTo>
                <a:cubicBezTo>
                  <a:pt x="100029" y="4464"/>
                  <a:pt x="99905" y="4477"/>
                  <a:pt x="99782" y="4507"/>
                </a:cubicBezTo>
                <a:cubicBezTo>
                  <a:pt x="99556" y="4570"/>
                  <a:pt x="99354" y="4683"/>
                  <a:pt x="99134" y="4765"/>
                </a:cubicBezTo>
                <a:cubicBezTo>
                  <a:pt x="98857" y="4868"/>
                  <a:pt x="98575" y="4896"/>
                  <a:pt x="98290" y="4896"/>
                </a:cubicBezTo>
                <a:cubicBezTo>
                  <a:pt x="97960" y="4896"/>
                  <a:pt x="97628" y="4858"/>
                  <a:pt x="97299" y="4858"/>
                </a:cubicBezTo>
                <a:cubicBezTo>
                  <a:pt x="97273" y="4858"/>
                  <a:pt x="97247" y="4859"/>
                  <a:pt x="97221" y="4859"/>
                </a:cubicBezTo>
                <a:cubicBezTo>
                  <a:pt x="97002" y="4865"/>
                  <a:pt x="96710" y="4893"/>
                  <a:pt x="96418" y="4893"/>
                </a:cubicBezTo>
                <a:cubicBezTo>
                  <a:pt x="96037" y="4893"/>
                  <a:pt x="95655" y="4845"/>
                  <a:pt x="95427" y="4639"/>
                </a:cubicBezTo>
                <a:cubicBezTo>
                  <a:pt x="95232" y="4469"/>
                  <a:pt x="95087" y="4192"/>
                  <a:pt x="94829" y="4192"/>
                </a:cubicBezTo>
                <a:cubicBezTo>
                  <a:pt x="94674" y="4192"/>
                  <a:pt x="94528" y="4299"/>
                  <a:pt x="94380" y="4299"/>
                </a:cubicBezTo>
                <a:cubicBezTo>
                  <a:pt x="94360" y="4299"/>
                  <a:pt x="94340" y="4297"/>
                  <a:pt x="94319" y="4293"/>
                </a:cubicBezTo>
                <a:cubicBezTo>
                  <a:pt x="94218" y="4255"/>
                  <a:pt x="94130" y="4186"/>
                  <a:pt x="94067" y="4091"/>
                </a:cubicBezTo>
                <a:cubicBezTo>
                  <a:pt x="93425" y="3368"/>
                  <a:pt x="92997" y="3443"/>
                  <a:pt x="92129" y="3330"/>
                </a:cubicBezTo>
                <a:cubicBezTo>
                  <a:pt x="91374" y="3235"/>
                  <a:pt x="90820" y="2644"/>
                  <a:pt x="90216" y="2247"/>
                </a:cubicBezTo>
                <a:cubicBezTo>
                  <a:pt x="89746" y="1932"/>
                  <a:pt x="89254" y="1398"/>
                  <a:pt x="88660" y="1398"/>
                </a:cubicBezTo>
                <a:cubicBezTo>
                  <a:pt x="88625" y="1398"/>
                  <a:pt x="88590" y="1400"/>
                  <a:pt x="88554" y="1404"/>
                </a:cubicBezTo>
                <a:cubicBezTo>
                  <a:pt x="88069" y="1454"/>
                  <a:pt x="87648" y="1738"/>
                  <a:pt x="87232" y="1989"/>
                </a:cubicBezTo>
                <a:cubicBezTo>
                  <a:pt x="86597" y="2373"/>
                  <a:pt x="85930" y="2707"/>
                  <a:pt x="85243" y="2984"/>
                </a:cubicBezTo>
                <a:cubicBezTo>
                  <a:pt x="84866" y="3135"/>
                  <a:pt x="84476" y="3273"/>
                  <a:pt x="84073" y="3298"/>
                </a:cubicBezTo>
                <a:cubicBezTo>
                  <a:pt x="84011" y="3303"/>
                  <a:pt x="83949" y="3306"/>
                  <a:pt x="83887" y="3306"/>
                </a:cubicBezTo>
                <a:cubicBezTo>
                  <a:pt x="83240" y="3306"/>
                  <a:pt x="82607" y="3054"/>
                  <a:pt x="81958" y="2940"/>
                </a:cubicBezTo>
                <a:cubicBezTo>
                  <a:pt x="81685" y="2891"/>
                  <a:pt x="81409" y="2866"/>
                  <a:pt x="81133" y="2866"/>
                </a:cubicBezTo>
                <a:cubicBezTo>
                  <a:pt x="80488" y="2866"/>
                  <a:pt x="79847" y="2999"/>
                  <a:pt x="79252" y="3254"/>
                </a:cubicBezTo>
                <a:cubicBezTo>
                  <a:pt x="78918" y="3399"/>
                  <a:pt x="78591" y="3582"/>
                  <a:pt x="78232" y="3663"/>
                </a:cubicBezTo>
                <a:cubicBezTo>
                  <a:pt x="78072" y="3700"/>
                  <a:pt x="77910" y="3714"/>
                  <a:pt x="77748" y="3714"/>
                </a:cubicBezTo>
                <a:cubicBezTo>
                  <a:pt x="77235" y="3714"/>
                  <a:pt x="76716" y="3570"/>
                  <a:pt x="76199" y="3512"/>
                </a:cubicBezTo>
                <a:cubicBezTo>
                  <a:pt x="76029" y="3493"/>
                  <a:pt x="75859" y="3484"/>
                  <a:pt x="75688" y="3484"/>
                </a:cubicBezTo>
                <a:cubicBezTo>
                  <a:pt x="75176" y="3484"/>
                  <a:pt x="74665" y="3569"/>
                  <a:pt x="74179" y="3739"/>
                </a:cubicBezTo>
                <a:cubicBezTo>
                  <a:pt x="73795" y="3871"/>
                  <a:pt x="73430" y="4054"/>
                  <a:pt x="73034" y="4117"/>
                </a:cubicBezTo>
                <a:cubicBezTo>
                  <a:pt x="72920" y="4134"/>
                  <a:pt x="72807" y="4141"/>
                  <a:pt x="72694" y="4141"/>
                </a:cubicBezTo>
                <a:cubicBezTo>
                  <a:pt x="72196" y="4141"/>
                  <a:pt x="71698" y="4000"/>
                  <a:pt x="71196" y="3959"/>
                </a:cubicBezTo>
                <a:cubicBezTo>
                  <a:pt x="71088" y="3950"/>
                  <a:pt x="70980" y="3946"/>
                  <a:pt x="70872" y="3946"/>
                </a:cubicBezTo>
                <a:cubicBezTo>
                  <a:pt x="70747" y="3946"/>
                  <a:pt x="70622" y="3952"/>
                  <a:pt x="70497" y="3966"/>
                </a:cubicBezTo>
                <a:cubicBezTo>
                  <a:pt x="70409" y="3903"/>
                  <a:pt x="70315" y="3846"/>
                  <a:pt x="70214" y="3796"/>
                </a:cubicBezTo>
                <a:cubicBezTo>
                  <a:pt x="69673" y="3509"/>
                  <a:pt x="69073" y="3362"/>
                  <a:pt x="68463" y="3362"/>
                </a:cubicBezTo>
                <a:cubicBezTo>
                  <a:pt x="68363" y="3362"/>
                  <a:pt x="68263" y="3366"/>
                  <a:pt x="68162" y="3374"/>
                </a:cubicBezTo>
                <a:cubicBezTo>
                  <a:pt x="67660" y="3415"/>
                  <a:pt x="67162" y="3556"/>
                  <a:pt x="66664" y="3556"/>
                </a:cubicBezTo>
                <a:cubicBezTo>
                  <a:pt x="66551" y="3556"/>
                  <a:pt x="66438" y="3549"/>
                  <a:pt x="66324" y="3531"/>
                </a:cubicBezTo>
                <a:cubicBezTo>
                  <a:pt x="65928" y="3475"/>
                  <a:pt x="65563" y="3292"/>
                  <a:pt x="65185" y="3160"/>
                </a:cubicBezTo>
                <a:cubicBezTo>
                  <a:pt x="64694" y="2990"/>
                  <a:pt x="64182" y="2905"/>
                  <a:pt x="63670" y="2905"/>
                </a:cubicBezTo>
                <a:cubicBezTo>
                  <a:pt x="63499" y="2905"/>
                  <a:pt x="63329" y="2914"/>
                  <a:pt x="63159" y="2933"/>
                </a:cubicBezTo>
                <a:cubicBezTo>
                  <a:pt x="62642" y="2991"/>
                  <a:pt x="62122" y="3135"/>
                  <a:pt x="61610" y="3135"/>
                </a:cubicBezTo>
                <a:cubicBezTo>
                  <a:pt x="61448" y="3135"/>
                  <a:pt x="61286" y="3121"/>
                  <a:pt x="61126" y="3084"/>
                </a:cubicBezTo>
                <a:cubicBezTo>
                  <a:pt x="60767" y="3003"/>
                  <a:pt x="60446" y="2820"/>
                  <a:pt x="60106" y="2675"/>
                </a:cubicBezTo>
                <a:cubicBezTo>
                  <a:pt x="59514" y="2417"/>
                  <a:pt x="58877" y="2286"/>
                  <a:pt x="58236" y="2286"/>
                </a:cubicBezTo>
                <a:cubicBezTo>
                  <a:pt x="57956" y="2286"/>
                  <a:pt x="57677" y="2311"/>
                  <a:pt x="57400" y="2361"/>
                </a:cubicBezTo>
                <a:cubicBezTo>
                  <a:pt x="56746" y="2476"/>
                  <a:pt x="56113" y="2725"/>
                  <a:pt x="55457" y="2725"/>
                </a:cubicBezTo>
                <a:cubicBezTo>
                  <a:pt x="55400" y="2725"/>
                  <a:pt x="55343" y="2723"/>
                  <a:pt x="55285" y="2719"/>
                </a:cubicBezTo>
                <a:cubicBezTo>
                  <a:pt x="54882" y="2688"/>
                  <a:pt x="54492" y="2556"/>
                  <a:pt x="54121" y="2405"/>
                </a:cubicBezTo>
                <a:cubicBezTo>
                  <a:pt x="53428" y="2128"/>
                  <a:pt x="52768" y="1794"/>
                  <a:pt x="52138" y="1404"/>
                </a:cubicBezTo>
                <a:cubicBezTo>
                  <a:pt x="51717" y="1152"/>
                  <a:pt x="51295" y="869"/>
                  <a:pt x="50810" y="819"/>
                </a:cubicBezTo>
                <a:cubicBezTo>
                  <a:pt x="50775" y="815"/>
                  <a:pt x="50740" y="813"/>
                  <a:pt x="50705" y="813"/>
                </a:cubicBezTo>
                <a:cubicBezTo>
                  <a:pt x="50116" y="813"/>
                  <a:pt x="49618" y="1347"/>
                  <a:pt x="49149" y="1662"/>
                </a:cubicBezTo>
                <a:cubicBezTo>
                  <a:pt x="48544" y="2065"/>
                  <a:pt x="47991" y="2650"/>
                  <a:pt x="47242" y="2751"/>
                </a:cubicBezTo>
                <a:cubicBezTo>
                  <a:pt x="46367" y="2864"/>
                  <a:pt x="45939" y="2782"/>
                  <a:pt x="45297" y="3512"/>
                </a:cubicBezTo>
                <a:cubicBezTo>
                  <a:pt x="45234" y="3600"/>
                  <a:pt x="45146" y="3670"/>
                  <a:pt x="45045" y="3707"/>
                </a:cubicBezTo>
                <a:cubicBezTo>
                  <a:pt x="45023" y="3713"/>
                  <a:pt x="45000" y="3716"/>
                  <a:pt x="44978" y="3716"/>
                </a:cubicBezTo>
                <a:cubicBezTo>
                  <a:pt x="44832" y="3716"/>
                  <a:pt x="44688" y="3607"/>
                  <a:pt x="44535" y="3607"/>
                </a:cubicBezTo>
                <a:cubicBezTo>
                  <a:pt x="44284" y="3607"/>
                  <a:pt x="44133" y="3884"/>
                  <a:pt x="43944" y="4054"/>
                </a:cubicBezTo>
                <a:cubicBezTo>
                  <a:pt x="43708" y="4264"/>
                  <a:pt x="43314" y="4311"/>
                  <a:pt x="42927" y="4311"/>
                </a:cubicBezTo>
                <a:cubicBezTo>
                  <a:pt x="42642" y="4311"/>
                  <a:pt x="42361" y="4286"/>
                  <a:pt x="42150" y="4280"/>
                </a:cubicBezTo>
                <a:cubicBezTo>
                  <a:pt x="42122" y="4280"/>
                  <a:pt x="42095" y="4279"/>
                  <a:pt x="42067" y="4279"/>
                </a:cubicBezTo>
                <a:cubicBezTo>
                  <a:pt x="41744" y="4279"/>
                  <a:pt x="41419" y="4313"/>
                  <a:pt x="41096" y="4313"/>
                </a:cubicBezTo>
                <a:cubicBezTo>
                  <a:pt x="40804" y="4313"/>
                  <a:pt x="40514" y="4285"/>
                  <a:pt x="40230" y="4179"/>
                </a:cubicBezTo>
                <a:cubicBezTo>
                  <a:pt x="40016" y="4098"/>
                  <a:pt x="39809" y="3984"/>
                  <a:pt x="39582" y="3928"/>
                </a:cubicBezTo>
                <a:cubicBezTo>
                  <a:pt x="39457" y="3895"/>
                  <a:pt x="39329" y="3881"/>
                  <a:pt x="39201" y="3881"/>
                </a:cubicBezTo>
                <a:cubicBezTo>
                  <a:pt x="38882" y="3881"/>
                  <a:pt x="38557" y="3966"/>
                  <a:pt x="38248" y="4060"/>
                </a:cubicBezTo>
                <a:cubicBezTo>
                  <a:pt x="37678" y="4236"/>
                  <a:pt x="37091" y="4451"/>
                  <a:pt x="36500" y="4451"/>
                </a:cubicBezTo>
                <a:cubicBezTo>
                  <a:pt x="36374" y="4451"/>
                  <a:pt x="36247" y="4441"/>
                  <a:pt x="36121" y="4419"/>
                </a:cubicBezTo>
                <a:cubicBezTo>
                  <a:pt x="35498" y="4307"/>
                  <a:pt x="35106" y="3922"/>
                  <a:pt x="34494" y="3922"/>
                </a:cubicBezTo>
                <a:cubicBezTo>
                  <a:pt x="34450" y="3922"/>
                  <a:pt x="34405" y="3924"/>
                  <a:pt x="34358" y="3928"/>
                </a:cubicBezTo>
                <a:cubicBezTo>
                  <a:pt x="33932" y="3963"/>
                  <a:pt x="33522" y="4077"/>
                  <a:pt x="33105" y="4077"/>
                </a:cubicBezTo>
                <a:cubicBezTo>
                  <a:pt x="32931" y="4077"/>
                  <a:pt x="32755" y="4057"/>
                  <a:pt x="32577" y="4003"/>
                </a:cubicBezTo>
                <a:cubicBezTo>
                  <a:pt x="32135" y="3877"/>
                  <a:pt x="31681" y="3814"/>
                  <a:pt x="31228" y="3814"/>
                </a:cubicBezTo>
                <a:cubicBezTo>
                  <a:pt x="30798" y="3814"/>
                  <a:pt x="30369" y="3871"/>
                  <a:pt x="29953" y="3984"/>
                </a:cubicBezTo>
                <a:cubicBezTo>
                  <a:pt x="29354" y="4145"/>
                  <a:pt x="28996" y="4333"/>
                  <a:pt x="28499" y="4333"/>
                </a:cubicBezTo>
                <a:cubicBezTo>
                  <a:pt x="28333" y="4333"/>
                  <a:pt x="28150" y="4312"/>
                  <a:pt x="27939" y="4261"/>
                </a:cubicBezTo>
                <a:cubicBezTo>
                  <a:pt x="27076" y="4054"/>
                  <a:pt x="26252" y="3758"/>
                  <a:pt x="25383" y="3575"/>
                </a:cubicBezTo>
                <a:cubicBezTo>
                  <a:pt x="24811" y="3456"/>
                  <a:pt x="24213" y="3386"/>
                  <a:pt x="23671" y="3172"/>
                </a:cubicBezTo>
                <a:cubicBezTo>
                  <a:pt x="22048" y="2543"/>
                  <a:pt x="20588" y="2052"/>
                  <a:pt x="18813" y="1845"/>
                </a:cubicBezTo>
                <a:cubicBezTo>
                  <a:pt x="17340" y="1675"/>
                  <a:pt x="16031" y="1895"/>
                  <a:pt x="14615" y="1297"/>
                </a:cubicBezTo>
                <a:cubicBezTo>
                  <a:pt x="13740" y="926"/>
                  <a:pt x="12727" y="0"/>
                  <a:pt x="1175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9" name="Google Shape;369;p21"/>
          <p:cNvGrpSpPr/>
          <p:nvPr/>
        </p:nvGrpSpPr>
        <p:grpSpPr>
          <a:xfrm flipH="1">
            <a:off x="-210867" y="4574199"/>
            <a:ext cx="12374965" cy="2548880"/>
            <a:chOff x="-137225" y="3430649"/>
            <a:chExt cx="9281224" cy="1911660"/>
          </a:xfrm>
        </p:grpSpPr>
        <p:sp>
          <p:nvSpPr>
            <p:cNvPr id="370" name="Google Shape;370;p21"/>
            <p:cNvSpPr/>
            <p:nvPr/>
          </p:nvSpPr>
          <p:spPr>
            <a:xfrm>
              <a:off x="1569582" y="3430649"/>
              <a:ext cx="1818285" cy="1049122"/>
            </a:xfrm>
            <a:custGeom>
              <a:avLst/>
              <a:gdLst/>
              <a:ahLst/>
              <a:cxnLst/>
              <a:rect l="l" t="t" r="r" b="b"/>
              <a:pathLst>
                <a:path w="21342" h="12314" extrusionOk="0">
                  <a:moveTo>
                    <a:pt x="9023" y="6758"/>
                  </a:moveTo>
                  <a:cubicBezTo>
                    <a:pt x="9044" y="6758"/>
                    <a:pt x="9069" y="6764"/>
                    <a:pt x="9095" y="6775"/>
                  </a:cubicBezTo>
                  <a:cubicBezTo>
                    <a:pt x="9170" y="6812"/>
                    <a:pt x="9089" y="7026"/>
                    <a:pt x="9045" y="7026"/>
                  </a:cubicBezTo>
                  <a:cubicBezTo>
                    <a:pt x="9007" y="7026"/>
                    <a:pt x="8963" y="6875"/>
                    <a:pt x="8963" y="6819"/>
                  </a:cubicBezTo>
                  <a:cubicBezTo>
                    <a:pt x="8959" y="6778"/>
                    <a:pt x="8984" y="6758"/>
                    <a:pt x="9023" y="6758"/>
                  </a:cubicBezTo>
                  <a:close/>
                  <a:moveTo>
                    <a:pt x="8626" y="6721"/>
                  </a:moveTo>
                  <a:cubicBezTo>
                    <a:pt x="8671" y="6721"/>
                    <a:pt x="8761" y="6742"/>
                    <a:pt x="8786" y="6768"/>
                  </a:cubicBezTo>
                  <a:cubicBezTo>
                    <a:pt x="8818" y="6831"/>
                    <a:pt x="8837" y="6894"/>
                    <a:pt x="8849" y="6963"/>
                  </a:cubicBezTo>
                  <a:cubicBezTo>
                    <a:pt x="8849" y="7001"/>
                    <a:pt x="8711" y="7033"/>
                    <a:pt x="8661" y="7033"/>
                  </a:cubicBezTo>
                  <a:cubicBezTo>
                    <a:pt x="8604" y="7033"/>
                    <a:pt x="8566" y="6900"/>
                    <a:pt x="8566" y="6850"/>
                  </a:cubicBezTo>
                  <a:cubicBezTo>
                    <a:pt x="8566" y="6806"/>
                    <a:pt x="8579" y="6762"/>
                    <a:pt x="8610" y="6724"/>
                  </a:cubicBezTo>
                  <a:lnTo>
                    <a:pt x="8604" y="6724"/>
                  </a:lnTo>
                  <a:cubicBezTo>
                    <a:pt x="8608" y="6722"/>
                    <a:pt x="8616" y="6721"/>
                    <a:pt x="8626" y="6721"/>
                  </a:cubicBezTo>
                  <a:close/>
                  <a:moveTo>
                    <a:pt x="12405" y="6737"/>
                  </a:moveTo>
                  <a:cubicBezTo>
                    <a:pt x="12431" y="6806"/>
                    <a:pt x="12437" y="6869"/>
                    <a:pt x="12443" y="6938"/>
                  </a:cubicBezTo>
                  <a:cubicBezTo>
                    <a:pt x="12443" y="6989"/>
                    <a:pt x="12292" y="7033"/>
                    <a:pt x="12242" y="7033"/>
                  </a:cubicBezTo>
                  <a:cubicBezTo>
                    <a:pt x="12185" y="7033"/>
                    <a:pt x="12141" y="6932"/>
                    <a:pt x="12141" y="6894"/>
                  </a:cubicBezTo>
                  <a:cubicBezTo>
                    <a:pt x="12147" y="6844"/>
                    <a:pt x="12179" y="6806"/>
                    <a:pt x="12217" y="6781"/>
                  </a:cubicBezTo>
                  <a:lnTo>
                    <a:pt x="12217" y="6781"/>
                  </a:lnTo>
                  <a:lnTo>
                    <a:pt x="12210" y="6787"/>
                  </a:lnTo>
                  <a:cubicBezTo>
                    <a:pt x="12273" y="6756"/>
                    <a:pt x="12336" y="6737"/>
                    <a:pt x="12405" y="6737"/>
                  </a:cubicBezTo>
                  <a:close/>
                  <a:moveTo>
                    <a:pt x="9051" y="7121"/>
                  </a:moveTo>
                  <a:cubicBezTo>
                    <a:pt x="9089" y="7121"/>
                    <a:pt x="9189" y="7171"/>
                    <a:pt x="9183" y="7196"/>
                  </a:cubicBezTo>
                  <a:cubicBezTo>
                    <a:pt x="9183" y="7202"/>
                    <a:pt x="9174" y="7204"/>
                    <a:pt x="9160" y="7204"/>
                  </a:cubicBezTo>
                  <a:cubicBezTo>
                    <a:pt x="9125" y="7204"/>
                    <a:pt x="9061" y="7189"/>
                    <a:pt x="9038" y="7171"/>
                  </a:cubicBezTo>
                  <a:cubicBezTo>
                    <a:pt x="9007" y="7146"/>
                    <a:pt x="9013" y="7121"/>
                    <a:pt x="9051" y="7121"/>
                  </a:cubicBezTo>
                  <a:close/>
                  <a:moveTo>
                    <a:pt x="8669" y="7114"/>
                  </a:moveTo>
                  <a:lnTo>
                    <a:pt x="8669" y="7114"/>
                  </a:lnTo>
                  <a:cubicBezTo>
                    <a:pt x="8731" y="7118"/>
                    <a:pt x="8773" y="7272"/>
                    <a:pt x="8736" y="7322"/>
                  </a:cubicBezTo>
                  <a:cubicBezTo>
                    <a:pt x="8728" y="7333"/>
                    <a:pt x="8716" y="7338"/>
                    <a:pt x="8703" y="7338"/>
                  </a:cubicBezTo>
                  <a:cubicBezTo>
                    <a:pt x="8654" y="7338"/>
                    <a:pt x="8584" y="7277"/>
                    <a:pt x="8579" y="7228"/>
                  </a:cubicBezTo>
                  <a:cubicBezTo>
                    <a:pt x="8566" y="7166"/>
                    <a:pt x="8608" y="7117"/>
                    <a:pt x="8669" y="7114"/>
                  </a:cubicBezTo>
                  <a:close/>
                  <a:moveTo>
                    <a:pt x="12379" y="9079"/>
                  </a:moveTo>
                  <a:lnTo>
                    <a:pt x="12374" y="9084"/>
                  </a:lnTo>
                  <a:cubicBezTo>
                    <a:pt x="12375" y="9082"/>
                    <a:pt x="12377" y="9081"/>
                    <a:pt x="12379" y="9079"/>
                  </a:cubicBezTo>
                  <a:close/>
                  <a:moveTo>
                    <a:pt x="12403" y="9074"/>
                  </a:moveTo>
                  <a:cubicBezTo>
                    <a:pt x="12459" y="9074"/>
                    <a:pt x="12569" y="9130"/>
                    <a:pt x="12569" y="9191"/>
                  </a:cubicBezTo>
                  <a:cubicBezTo>
                    <a:pt x="12569" y="9273"/>
                    <a:pt x="12456" y="9336"/>
                    <a:pt x="12412" y="9336"/>
                  </a:cubicBezTo>
                  <a:cubicBezTo>
                    <a:pt x="12368" y="9336"/>
                    <a:pt x="12330" y="9242"/>
                    <a:pt x="12330" y="9210"/>
                  </a:cubicBezTo>
                  <a:cubicBezTo>
                    <a:pt x="12336" y="9160"/>
                    <a:pt x="12349" y="9117"/>
                    <a:pt x="12379" y="9079"/>
                  </a:cubicBezTo>
                  <a:lnTo>
                    <a:pt x="12379" y="9079"/>
                  </a:lnTo>
                  <a:cubicBezTo>
                    <a:pt x="12385" y="9075"/>
                    <a:pt x="12393" y="9074"/>
                    <a:pt x="12403" y="9074"/>
                  </a:cubicBezTo>
                  <a:close/>
                  <a:moveTo>
                    <a:pt x="8487" y="9121"/>
                  </a:moveTo>
                  <a:cubicBezTo>
                    <a:pt x="8563" y="9121"/>
                    <a:pt x="8667" y="9158"/>
                    <a:pt x="8667" y="9204"/>
                  </a:cubicBezTo>
                  <a:cubicBezTo>
                    <a:pt x="8673" y="9276"/>
                    <a:pt x="8576" y="9337"/>
                    <a:pt x="8529" y="9337"/>
                  </a:cubicBezTo>
                  <a:cubicBezTo>
                    <a:pt x="8526" y="9337"/>
                    <a:pt x="8524" y="9336"/>
                    <a:pt x="8522" y="9336"/>
                  </a:cubicBezTo>
                  <a:cubicBezTo>
                    <a:pt x="8478" y="9330"/>
                    <a:pt x="8434" y="9254"/>
                    <a:pt x="8415" y="9166"/>
                  </a:cubicBezTo>
                  <a:lnTo>
                    <a:pt x="8409" y="9172"/>
                  </a:lnTo>
                  <a:cubicBezTo>
                    <a:pt x="8402" y="9136"/>
                    <a:pt x="8439" y="9121"/>
                    <a:pt x="8487" y="9121"/>
                  </a:cubicBezTo>
                  <a:close/>
                  <a:moveTo>
                    <a:pt x="8838" y="9107"/>
                  </a:moveTo>
                  <a:cubicBezTo>
                    <a:pt x="8994" y="9107"/>
                    <a:pt x="9019" y="9355"/>
                    <a:pt x="8865" y="9355"/>
                  </a:cubicBezTo>
                  <a:cubicBezTo>
                    <a:pt x="8851" y="9355"/>
                    <a:pt x="8835" y="9353"/>
                    <a:pt x="8818" y="9349"/>
                  </a:cubicBezTo>
                  <a:cubicBezTo>
                    <a:pt x="8818" y="9267"/>
                    <a:pt x="8812" y="9185"/>
                    <a:pt x="8812" y="9110"/>
                  </a:cubicBezTo>
                  <a:cubicBezTo>
                    <a:pt x="8821" y="9108"/>
                    <a:pt x="8829" y="9107"/>
                    <a:pt x="8838" y="9107"/>
                  </a:cubicBezTo>
                  <a:close/>
                  <a:moveTo>
                    <a:pt x="3814" y="9302"/>
                  </a:moveTo>
                  <a:cubicBezTo>
                    <a:pt x="3855" y="9302"/>
                    <a:pt x="3865" y="9332"/>
                    <a:pt x="3846" y="9399"/>
                  </a:cubicBezTo>
                  <a:cubicBezTo>
                    <a:pt x="3827" y="9405"/>
                    <a:pt x="3812" y="9407"/>
                    <a:pt x="3799" y="9407"/>
                  </a:cubicBezTo>
                  <a:cubicBezTo>
                    <a:pt x="3755" y="9407"/>
                    <a:pt x="3745" y="9374"/>
                    <a:pt x="3764" y="9311"/>
                  </a:cubicBezTo>
                  <a:cubicBezTo>
                    <a:pt x="3784" y="9305"/>
                    <a:pt x="3800" y="9302"/>
                    <a:pt x="3814" y="9302"/>
                  </a:cubicBezTo>
                  <a:close/>
                  <a:moveTo>
                    <a:pt x="12432" y="9506"/>
                  </a:moveTo>
                  <a:cubicBezTo>
                    <a:pt x="12459" y="9506"/>
                    <a:pt x="12486" y="9511"/>
                    <a:pt x="12512" y="9519"/>
                  </a:cubicBezTo>
                  <a:cubicBezTo>
                    <a:pt x="12550" y="9550"/>
                    <a:pt x="12449" y="9582"/>
                    <a:pt x="12405" y="9582"/>
                  </a:cubicBezTo>
                  <a:cubicBezTo>
                    <a:pt x="12355" y="9575"/>
                    <a:pt x="12317" y="9556"/>
                    <a:pt x="12324" y="9537"/>
                  </a:cubicBezTo>
                  <a:cubicBezTo>
                    <a:pt x="12357" y="9515"/>
                    <a:pt x="12394" y="9506"/>
                    <a:pt x="12432" y="9506"/>
                  </a:cubicBezTo>
                  <a:close/>
                  <a:moveTo>
                    <a:pt x="8593" y="9442"/>
                  </a:moveTo>
                  <a:cubicBezTo>
                    <a:pt x="8652" y="9442"/>
                    <a:pt x="8552" y="9588"/>
                    <a:pt x="8516" y="9588"/>
                  </a:cubicBezTo>
                  <a:cubicBezTo>
                    <a:pt x="8472" y="9588"/>
                    <a:pt x="8447" y="9537"/>
                    <a:pt x="8447" y="9512"/>
                  </a:cubicBezTo>
                  <a:cubicBezTo>
                    <a:pt x="8447" y="9481"/>
                    <a:pt x="8510" y="9449"/>
                    <a:pt x="8585" y="9443"/>
                  </a:cubicBezTo>
                  <a:cubicBezTo>
                    <a:pt x="8588" y="9443"/>
                    <a:pt x="8591" y="9442"/>
                    <a:pt x="8593" y="9442"/>
                  </a:cubicBezTo>
                  <a:close/>
                  <a:moveTo>
                    <a:pt x="8897" y="9424"/>
                  </a:moveTo>
                  <a:cubicBezTo>
                    <a:pt x="8989" y="9424"/>
                    <a:pt x="9035" y="9570"/>
                    <a:pt x="8906" y="9582"/>
                  </a:cubicBezTo>
                  <a:cubicBezTo>
                    <a:pt x="8895" y="9586"/>
                    <a:pt x="8884" y="9588"/>
                    <a:pt x="8873" y="9588"/>
                  </a:cubicBezTo>
                  <a:cubicBezTo>
                    <a:pt x="8787" y="9588"/>
                    <a:pt x="8744" y="9442"/>
                    <a:pt x="8862" y="9430"/>
                  </a:cubicBezTo>
                  <a:cubicBezTo>
                    <a:pt x="8874" y="9426"/>
                    <a:pt x="8886" y="9424"/>
                    <a:pt x="8897" y="9424"/>
                  </a:cubicBezTo>
                  <a:close/>
                  <a:moveTo>
                    <a:pt x="3689" y="9486"/>
                  </a:moveTo>
                  <a:cubicBezTo>
                    <a:pt x="3753" y="9486"/>
                    <a:pt x="3808" y="9590"/>
                    <a:pt x="3745" y="9632"/>
                  </a:cubicBezTo>
                  <a:cubicBezTo>
                    <a:pt x="3732" y="9640"/>
                    <a:pt x="3719" y="9644"/>
                    <a:pt x="3706" y="9644"/>
                  </a:cubicBezTo>
                  <a:cubicBezTo>
                    <a:pt x="3639" y="9644"/>
                    <a:pt x="3587" y="9547"/>
                    <a:pt x="3651" y="9500"/>
                  </a:cubicBezTo>
                  <a:cubicBezTo>
                    <a:pt x="3663" y="9490"/>
                    <a:pt x="3676" y="9486"/>
                    <a:pt x="3689" y="9486"/>
                  </a:cubicBezTo>
                  <a:close/>
                  <a:moveTo>
                    <a:pt x="12401" y="9676"/>
                  </a:moveTo>
                  <a:cubicBezTo>
                    <a:pt x="12447" y="9678"/>
                    <a:pt x="12563" y="9733"/>
                    <a:pt x="12563" y="9758"/>
                  </a:cubicBezTo>
                  <a:cubicBezTo>
                    <a:pt x="12556" y="9783"/>
                    <a:pt x="12443" y="9796"/>
                    <a:pt x="12405" y="9796"/>
                  </a:cubicBezTo>
                  <a:cubicBezTo>
                    <a:pt x="12361" y="9789"/>
                    <a:pt x="12330" y="9758"/>
                    <a:pt x="12324" y="9720"/>
                  </a:cubicBezTo>
                  <a:cubicBezTo>
                    <a:pt x="12324" y="9696"/>
                    <a:pt x="12353" y="9677"/>
                    <a:pt x="12401" y="9676"/>
                  </a:cubicBezTo>
                  <a:close/>
                  <a:moveTo>
                    <a:pt x="18998" y="9750"/>
                  </a:moveTo>
                  <a:cubicBezTo>
                    <a:pt x="19070" y="9750"/>
                    <a:pt x="19127" y="9877"/>
                    <a:pt x="19089" y="9940"/>
                  </a:cubicBezTo>
                  <a:cubicBezTo>
                    <a:pt x="19079" y="9945"/>
                    <a:pt x="19070" y="9947"/>
                    <a:pt x="19060" y="9947"/>
                  </a:cubicBezTo>
                  <a:cubicBezTo>
                    <a:pt x="18990" y="9947"/>
                    <a:pt x="18930" y="9837"/>
                    <a:pt x="18963" y="9770"/>
                  </a:cubicBezTo>
                  <a:lnTo>
                    <a:pt x="18957" y="9764"/>
                  </a:lnTo>
                  <a:cubicBezTo>
                    <a:pt x="18971" y="9754"/>
                    <a:pt x="18985" y="9750"/>
                    <a:pt x="18998" y="9750"/>
                  </a:cubicBezTo>
                  <a:close/>
                  <a:moveTo>
                    <a:pt x="2523" y="9801"/>
                  </a:moveTo>
                  <a:cubicBezTo>
                    <a:pt x="2536" y="9801"/>
                    <a:pt x="2550" y="9812"/>
                    <a:pt x="2562" y="9833"/>
                  </a:cubicBezTo>
                  <a:lnTo>
                    <a:pt x="2562" y="9827"/>
                  </a:lnTo>
                  <a:cubicBezTo>
                    <a:pt x="2579" y="9867"/>
                    <a:pt x="2639" y="9955"/>
                    <a:pt x="2668" y="9955"/>
                  </a:cubicBezTo>
                  <a:cubicBezTo>
                    <a:pt x="2671" y="9955"/>
                    <a:pt x="2673" y="9954"/>
                    <a:pt x="2675" y="9953"/>
                  </a:cubicBezTo>
                  <a:cubicBezTo>
                    <a:pt x="2677" y="9951"/>
                    <a:pt x="2679" y="9951"/>
                    <a:pt x="2681" y="9951"/>
                  </a:cubicBezTo>
                  <a:cubicBezTo>
                    <a:pt x="2714" y="9951"/>
                    <a:pt x="2762" y="10115"/>
                    <a:pt x="2744" y="10186"/>
                  </a:cubicBezTo>
                  <a:cubicBezTo>
                    <a:pt x="2738" y="10261"/>
                    <a:pt x="2713" y="10337"/>
                    <a:pt x="2682" y="10400"/>
                  </a:cubicBezTo>
                  <a:cubicBezTo>
                    <a:pt x="2680" y="10400"/>
                    <a:pt x="2679" y="10400"/>
                    <a:pt x="2678" y="10400"/>
                  </a:cubicBezTo>
                  <a:cubicBezTo>
                    <a:pt x="2661" y="10400"/>
                    <a:pt x="2644" y="10354"/>
                    <a:pt x="2644" y="10324"/>
                  </a:cubicBezTo>
                  <a:cubicBezTo>
                    <a:pt x="2656" y="10255"/>
                    <a:pt x="2675" y="10192"/>
                    <a:pt x="2707" y="10135"/>
                  </a:cubicBezTo>
                  <a:cubicBezTo>
                    <a:pt x="2726" y="10091"/>
                    <a:pt x="2575" y="10047"/>
                    <a:pt x="2518" y="10035"/>
                  </a:cubicBezTo>
                  <a:cubicBezTo>
                    <a:pt x="2455" y="10028"/>
                    <a:pt x="2461" y="9890"/>
                    <a:pt x="2486" y="9840"/>
                  </a:cubicBezTo>
                  <a:cubicBezTo>
                    <a:pt x="2496" y="9814"/>
                    <a:pt x="2509" y="9801"/>
                    <a:pt x="2523" y="9801"/>
                  </a:cubicBezTo>
                  <a:close/>
                  <a:moveTo>
                    <a:pt x="18283" y="10300"/>
                  </a:moveTo>
                  <a:cubicBezTo>
                    <a:pt x="18335" y="10300"/>
                    <a:pt x="18348" y="10333"/>
                    <a:pt x="18328" y="10400"/>
                  </a:cubicBezTo>
                  <a:cubicBezTo>
                    <a:pt x="18309" y="10405"/>
                    <a:pt x="18294" y="10408"/>
                    <a:pt x="18281" y="10408"/>
                  </a:cubicBezTo>
                  <a:cubicBezTo>
                    <a:pt x="18237" y="10408"/>
                    <a:pt x="18226" y="10375"/>
                    <a:pt x="18246" y="10312"/>
                  </a:cubicBezTo>
                  <a:lnTo>
                    <a:pt x="18240" y="10305"/>
                  </a:lnTo>
                  <a:cubicBezTo>
                    <a:pt x="18256" y="10302"/>
                    <a:pt x="18271" y="10300"/>
                    <a:pt x="18283" y="10300"/>
                  </a:cubicBezTo>
                  <a:close/>
                  <a:moveTo>
                    <a:pt x="19039" y="10400"/>
                  </a:moveTo>
                  <a:cubicBezTo>
                    <a:pt x="19089" y="10412"/>
                    <a:pt x="19127" y="10450"/>
                    <a:pt x="19146" y="10500"/>
                  </a:cubicBezTo>
                  <a:cubicBezTo>
                    <a:pt x="19148" y="10512"/>
                    <a:pt x="19135" y="10518"/>
                    <a:pt x="19115" y="10518"/>
                  </a:cubicBezTo>
                  <a:cubicBezTo>
                    <a:pt x="19083" y="10518"/>
                    <a:pt x="19036" y="10503"/>
                    <a:pt x="19020" y="10475"/>
                  </a:cubicBezTo>
                  <a:cubicBezTo>
                    <a:pt x="19001" y="10437"/>
                    <a:pt x="19008" y="10406"/>
                    <a:pt x="19045" y="10406"/>
                  </a:cubicBezTo>
                  <a:lnTo>
                    <a:pt x="19039" y="10400"/>
                  </a:lnTo>
                  <a:close/>
                  <a:moveTo>
                    <a:pt x="19587" y="10547"/>
                  </a:moveTo>
                  <a:cubicBezTo>
                    <a:pt x="19641" y="10547"/>
                    <a:pt x="19694" y="10564"/>
                    <a:pt x="19744" y="10589"/>
                  </a:cubicBezTo>
                  <a:cubicBezTo>
                    <a:pt x="19752" y="10604"/>
                    <a:pt x="19704" y="10612"/>
                    <a:pt x="19654" y="10612"/>
                  </a:cubicBezTo>
                  <a:cubicBezTo>
                    <a:pt x="19621" y="10612"/>
                    <a:pt x="19588" y="10609"/>
                    <a:pt x="19568" y="10601"/>
                  </a:cubicBezTo>
                  <a:cubicBezTo>
                    <a:pt x="19511" y="10589"/>
                    <a:pt x="19505" y="10570"/>
                    <a:pt x="19543" y="10557"/>
                  </a:cubicBezTo>
                  <a:lnTo>
                    <a:pt x="19543" y="10551"/>
                  </a:lnTo>
                  <a:cubicBezTo>
                    <a:pt x="19557" y="10548"/>
                    <a:pt x="19572" y="10547"/>
                    <a:pt x="19587" y="10547"/>
                  </a:cubicBezTo>
                  <a:close/>
                  <a:moveTo>
                    <a:pt x="19077" y="10670"/>
                  </a:moveTo>
                  <a:lnTo>
                    <a:pt x="19077" y="10670"/>
                  </a:lnTo>
                  <a:cubicBezTo>
                    <a:pt x="19201" y="10703"/>
                    <a:pt x="19094" y="10841"/>
                    <a:pt x="19006" y="10841"/>
                  </a:cubicBezTo>
                  <a:cubicBezTo>
                    <a:pt x="18991" y="10841"/>
                    <a:pt x="18976" y="10837"/>
                    <a:pt x="18963" y="10828"/>
                  </a:cubicBezTo>
                  <a:cubicBezTo>
                    <a:pt x="18919" y="10758"/>
                    <a:pt x="19014" y="10677"/>
                    <a:pt x="19077" y="10677"/>
                  </a:cubicBezTo>
                  <a:lnTo>
                    <a:pt x="19077" y="10670"/>
                  </a:lnTo>
                  <a:close/>
                  <a:moveTo>
                    <a:pt x="21054" y="10751"/>
                  </a:moveTo>
                  <a:cubicBezTo>
                    <a:pt x="21074" y="10751"/>
                    <a:pt x="21094" y="10758"/>
                    <a:pt x="21110" y="10777"/>
                  </a:cubicBezTo>
                  <a:cubicBezTo>
                    <a:pt x="21139" y="10837"/>
                    <a:pt x="21068" y="10900"/>
                    <a:pt x="21006" y="10900"/>
                  </a:cubicBezTo>
                  <a:cubicBezTo>
                    <a:pt x="20989" y="10900"/>
                    <a:pt x="20972" y="10895"/>
                    <a:pt x="20959" y="10884"/>
                  </a:cubicBezTo>
                  <a:lnTo>
                    <a:pt x="20959" y="10878"/>
                  </a:lnTo>
                  <a:cubicBezTo>
                    <a:pt x="20930" y="10821"/>
                    <a:pt x="20994" y="10751"/>
                    <a:pt x="21054" y="10751"/>
                  </a:cubicBezTo>
                  <a:close/>
                  <a:moveTo>
                    <a:pt x="19650" y="10863"/>
                  </a:moveTo>
                  <a:cubicBezTo>
                    <a:pt x="19717" y="10863"/>
                    <a:pt x="19782" y="10881"/>
                    <a:pt x="19838" y="10922"/>
                  </a:cubicBezTo>
                  <a:cubicBezTo>
                    <a:pt x="19734" y="11060"/>
                    <a:pt x="19586" y="11094"/>
                    <a:pt x="19430" y="11094"/>
                  </a:cubicBezTo>
                  <a:cubicBezTo>
                    <a:pt x="19380" y="11094"/>
                    <a:pt x="19329" y="11090"/>
                    <a:pt x="19278" y="11086"/>
                  </a:cubicBezTo>
                  <a:lnTo>
                    <a:pt x="19278" y="11079"/>
                  </a:lnTo>
                  <a:cubicBezTo>
                    <a:pt x="19348" y="10953"/>
                    <a:pt x="19502" y="10863"/>
                    <a:pt x="19650" y="10863"/>
                  </a:cubicBezTo>
                  <a:close/>
                  <a:moveTo>
                    <a:pt x="19123" y="10908"/>
                  </a:moveTo>
                  <a:cubicBezTo>
                    <a:pt x="19200" y="10908"/>
                    <a:pt x="19284" y="11006"/>
                    <a:pt x="19222" y="11073"/>
                  </a:cubicBezTo>
                  <a:cubicBezTo>
                    <a:pt x="19205" y="11090"/>
                    <a:pt x="19187" y="11097"/>
                    <a:pt x="19170" y="11097"/>
                  </a:cubicBezTo>
                  <a:cubicBezTo>
                    <a:pt x="19101" y="11097"/>
                    <a:pt x="19038" y="10989"/>
                    <a:pt x="19083" y="10928"/>
                  </a:cubicBezTo>
                  <a:lnTo>
                    <a:pt x="19077" y="10922"/>
                  </a:lnTo>
                  <a:cubicBezTo>
                    <a:pt x="19091" y="10912"/>
                    <a:pt x="19107" y="10908"/>
                    <a:pt x="19123" y="10908"/>
                  </a:cubicBezTo>
                  <a:close/>
                  <a:moveTo>
                    <a:pt x="10456" y="0"/>
                  </a:moveTo>
                  <a:cubicBezTo>
                    <a:pt x="10447" y="0"/>
                    <a:pt x="10440" y="3"/>
                    <a:pt x="10435" y="9"/>
                  </a:cubicBezTo>
                  <a:cubicBezTo>
                    <a:pt x="10404" y="47"/>
                    <a:pt x="10398" y="97"/>
                    <a:pt x="10417" y="141"/>
                  </a:cubicBezTo>
                  <a:cubicBezTo>
                    <a:pt x="10442" y="191"/>
                    <a:pt x="10391" y="3495"/>
                    <a:pt x="10385" y="3584"/>
                  </a:cubicBezTo>
                  <a:cubicBezTo>
                    <a:pt x="10366" y="3691"/>
                    <a:pt x="10335" y="3798"/>
                    <a:pt x="10284" y="3898"/>
                  </a:cubicBezTo>
                  <a:cubicBezTo>
                    <a:pt x="10234" y="3942"/>
                    <a:pt x="10171" y="3968"/>
                    <a:pt x="10108" y="3974"/>
                  </a:cubicBezTo>
                  <a:cubicBezTo>
                    <a:pt x="10070" y="3974"/>
                    <a:pt x="10007" y="4150"/>
                    <a:pt x="9982" y="4213"/>
                  </a:cubicBezTo>
                  <a:cubicBezTo>
                    <a:pt x="9907" y="4326"/>
                    <a:pt x="9806" y="4421"/>
                    <a:pt x="9693" y="4490"/>
                  </a:cubicBezTo>
                  <a:lnTo>
                    <a:pt x="8623" y="5207"/>
                  </a:lnTo>
                  <a:cubicBezTo>
                    <a:pt x="8491" y="5302"/>
                    <a:pt x="8264" y="5447"/>
                    <a:pt x="8126" y="5535"/>
                  </a:cubicBezTo>
                  <a:cubicBezTo>
                    <a:pt x="8126" y="5535"/>
                    <a:pt x="7163" y="5982"/>
                    <a:pt x="7075" y="5988"/>
                  </a:cubicBezTo>
                  <a:cubicBezTo>
                    <a:pt x="6980" y="6013"/>
                    <a:pt x="6911" y="6082"/>
                    <a:pt x="6879" y="6170"/>
                  </a:cubicBezTo>
                  <a:cubicBezTo>
                    <a:pt x="6873" y="6214"/>
                    <a:pt x="6974" y="6277"/>
                    <a:pt x="7012" y="6284"/>
                  </a:cubicBezTo>
                  <a:cubicBezTo>
                    <a:pt x="7049" y="6290"/>
                    <a:pt x="7068" y="6384"/>
                    <a:pt x="7068" y="6416"/>
                  </a:cubicBezTo>
                  <a:cubicBezTo>
                    <a:pt x="7063" y="6441"/>
                    <a:pt x="7144" y="6457"/>
                    <a:pt x="7258" y="6457"/>
                  </a:cubicBezTo>
                  <a:cubicBezTo>
                    <a:pt x="7289" y="6457"/>
                    <a:pt x="7323" y="6456"/>
                    <a:pt x="7358" y="6454"/>
                  </a:cubicBezTo>
                  <a:cubicBezTo>
                    <a:pt x="7358" y="6454"/>
                    <a:pt x="8187" y="6605"/>
                    <a:pt x="8304" y="6605"/>
                  </a:cubicBezTo>
                  <a:cubicBezTo>
                    <a:pt x="8309" y="6605"/>
                    <a:pt x="8312" y="6605"/>
                    <a:pt x="8314" y="6605"/>
                  </a:cubicBezTo>
                  <a:cubicBezTo>
                    <a:pt x="8316" y="6604"/>
                    <a:pt x="8318" y="6604"/>
                    <a:pt x="8320" y="6604"/>
                  </a:cubicBezTo>
                  <a:cubicBezTo>
                    <a:pt x="8375" y="6604"/>
                    <a:pt x="8345" y="6694"/>
                    <a:pt x="8321" y="6737"/>
                  </a:cubicBezTo>
                  <a:cubicBezTo>
                    <a:pt x="8296" y="6775"/>
                    <a:pt x="8358" y="6806"/>
                    <a:pt x="8403" y="6806"/>
                  </a:cubicBezTo>
                  <a:cubicBezTo>
                    <a:pt x="8447" y="6806"/>
                    <a:pt x="8478" y="7121"/>
                    <a:pt x="8478" y="7240"/>
                  </a:cubicBezTo>
                  <a:cubicBezTo>
                    <a:pt x="8484" y="7335"/>
                    <a:pt x="8465" y="7423"/>
                    <a:pt x="8421" y="7505"/>
                  </a:cubicBezTo>
                  <a:cubicBezTo>
                    <a:pt x="8403" y="7523"/>
                    <a:pt x="8434" y="7574"/>
                    <a:pt x="8453" y="7593"/>
                  </a:cubicBezTo>
                  <a:cubicBezTo>
                    <a:pt x="8472" y="7630"/>
                    <a:pt x="8484" y="7681"/>
                    <a:pt x="8478" y="7725"/>
                  </a:cubicBezTo>
                  <a:cubicBezTo>
                    <a:pt x="8472" y="7763"/>
                    <a:pt x="8358" y="7863"/>
                    <a:pt x="8214" y="7939"/>
                  </a:cubicBezTo>
                  <a:cubicBezTo>
                    <a:pt x="8214" y="7939"/>
                    <a:pt x="7011" y="8279"/>
                    <a:pt x="6891" y="8279"/>
                  </a:cubicBezTo>
                  <a:cubicBezTo>
                    <a:pt x="6889" y="8279"/>
                    <a:pt x="6887" y="8279"/>
                    <a:pt x="6886" y="8279"/>
                  </a:cubicBezTo>
                  <a:cubicBezTo>
                    <a:pt x="6882" y="8278"/>
                    <a:pt x="6879" y="8278"/>
                    <a:pt x="6876" y="8278"/>
                  </a:cubicBezTo>
                  <a:cubicBezTo>
                    <a:pt x="6802" y="8278"/>
                    <a:pt x="6709" y="8407"/>
                    <a:pt x="6691" y="8461"/>
                  </a:cubicBezTo>
                  <a:cubicBezTo>
                    <a:pt x="6678" y="8518"/>
                    <a:pt x="6760" y="8575"/>
                    <a:pt x="6798" y="8575"/>
                  </a:cubicBezTo>
                  <a:cubicBezTo>
                    <a:pt x="6835" y="8581"/>
                    <a:pt x="6873" y="8656"/>
                    <a:pt x="6879" y="8688"/>
                  </a:cubicBezTo>
                  <a:cubicBezTo>
                    <a:pt x="6879" y="8723"/>
                    <a:pt x="6978" y="8802"/>
                    <a:pt x="7032" y="8802"/>
                  </a:cubicBezTo>
                  <a:cubicBezTo>
                    <a:pt x="7036" y="8802"/>
                    <a:pt x="7040" y="8802"/>
                    <a:pt x="7043" y="8801"/>
                  </a:cubicBezTo>
                  <a:cubicBezTo>
                    <a:pt x="7044" y="8801"/>
                    <a:pt x="7046" y="8801"/>
                    <a:pt x="7049" y="8801"/>
                  </a:cubicBezTo>
                  <a:cubicBezTo>
                    <a:pt x="7141" y="8801"/>
                    <a:pt x="7964" y="8904"/>
                    <a:pt x="8131" y="8904"/>
                  </a:cubicBezTo>
                  <a:cubicBezTo>
                    <a:pt x="8144" y="8904"/>
                    <a:pt x="8153" y="8903"/>
                    <a:pt x="8157" y="8902"/>
                  </a:cubicBezTo>
                  <a:cubicBezTo>
                    <a:pt x="8162" y="8900"/>
                    <a:pt x="8166" y="8900"/>
                    <a:pt x="8169" y="8900"/>
                  </a:cubicBezTo>
                  <a:cubicBezTo>
                    <a:pt x="8215" y="8900"/>
                    <a:pt x="8186" y="9006"/>
                    <a:pt x="8157" y="9047"/>
                  </a:cubicBezTo>
                  <a:cubicBezTo>
                    <a:pt x="8131" y="9088"/>
                    <a:pt x="8174" y="9113"/>
                    <a:pt x="8215" y="9113"/>
                  </a:cubicBezTo>
                  <a:cubicBezTo>
                    <a:pt x="8223" y="9113"/>
                    <a:pt x="8231" y="9112"/>
                    <a:pt x="8239" y="9110"/>
                  </a:cubicBezTo>
                  <a:cubicBezTo>
                    <a:pt x="8239" y="9109"/>
                    <a:pt x="8240" y="9109"/>
                    <a:pt x="8240" y="9109"/>
                  </a:cubicBezTo>
                  <a:cubicBezTo>
                    <a:pt x="8283" y="9109"/>
                    <a:pt x="8302" y="9482"/>
                    <a:pt x="8283" y="9632"/>
                  </a:cubicBezTo>
                  <a:cubicBezTo>
                    <a:pt x="8264" y="9739"/>
                    <a:pt x="8277" y="9852"/>
                    <a:pt x="8314" y="9959"/>
                  </a:cubicBezTo>
                  <a:cubicBezTo>
                    <a:pt x="8340" y="9978"/>
                    <a:pt x="8283" y="10091"/>
                    <a:pt x="8258" y="10123"/>
                  </a:cubicBezTo>
                  <a:cubicBezTo>
                    <a:pt x="8069" y="10217"/>
                    <a:pt x="7874" y="10286"/>
                    <a:pt x="7666" y="10324"/>
                  </a:cubicBezTo>
                  <a:cubicBezTo>
                    <a:pt x="7660" y="10325"/>
                    <a:pt x="7653" y="10325"/>
                    <a:pt x="7647" y="10325"/>
                  </a:cubicBezTo>
                  <a:cubicBezTo>
                    <a:pt x="7502" y="10325"/>
                    <a:pt x="7364" y="10196"/>
                    <a:pt x="7351" y="10142"/>
                  </a:cubicBezTo>
                  <a:cubicBezTo>
                    <a:pt x="7349" y="10123"/>
                    <a:pt x="7305" y="10116"/>
                    <a:pt x="7244" y="10116"/>
                  </a:cubicBezTo>
                  <a:cubicBezTo>
                    <a:pt x="7144" y="10116"/>
                    <a:pt x="7000" y="10134"/>
                    <a:pt x="6930" y="10142"/>
                  </a:cubicBezTo>
                  <a:cubicBezTo>
                    <a:pt x="6817" y="10154"/>
                    <a:pt x="6584" y="10167"/>
                    <a:pt x="6420" y="10179"/>
                  </a:cubicBezTo>
                  <a:lnTo>
                    <a:pt x="4834" y="10167"/>
                  </a:lnTo>
                  <a:cubicBezTo>
                    <a:pt x="4670" y="10167"/>
                    <a:pt x="4286" y="10173"/>
                    <a:pt x="4192" y="10173"/>
                  </a:cubicBezTo>
                  <a:cubicBezTo>
                    <a:pt x="4091" y="10173"/>
                    <a:pt x="4047" y="10135"/>
                    <a:pt x="4066" y="10117"/>
                  </a:cubicBezTo>
                  <a:cubicBezTo>
                    <a:pt x="4071" y="10110"/>
                    <a:pt x="4098" y="10108"/>
                    <a:pt x="4135" y="10108"/>
                  </a:cubicBezTo>
                  <a:cubicBezTo>
                    <a:pt x="4185" y="10108"/>
                    <a:pt x="4254" y="10112"/>
                    <a:pt x="4303" y="10112"/>
                  </a:cubicBezTo>
                  <a:cubicBezTo>
                    <a:pt x="4319" y="10112"/>
                    <a:pt x="4332" y="10111"/>
                    <a:pt x="4343" y="10110"/>
                  </a:cubicBezTo>
                  <a:cubicBezTo>
                    <a:pt x="4412" y="10091"/>
                    <a:pt x="4469" y="10047"/>
                    <a:pt x="4500" y="9984"/>
                  </a:cubicBezTo>
                  <a:cubicBezTo>
                    <a:pt x="4513" y="9921"/>
                    <a:pt x="4526" y="9852"/>
                    <a:pt x="4532" y="9789"/>
                  </a:cubicBezTo>
                  <a:cubicBezTo>
                    <a:pt x="4532" y="9751"/>
                    <a:pt x="4482" y="9720"/>
                    <a:pt x="4456" y="9720"/>
                  </a:cubicBezTo>
                  <a:cubicBezTo>
                    <a:pt x="4431" y="9720"/>
                    <a:pt x="4406" y="9644"/>
                    <a:pt x="4400" y="9607"/>
                  </a:cubicBezTo>
                  <a:cubicBezTo>
                    <a:pt x="4400" y="9575"/>
                    <a:pt x="4551" y="9531"/>
                    <a:pt x="4607" y="9525"/>
                  </a:cubicBezTo>
                  <a:cubicBezTo>
                    <a:pt x="4664" y="9519"/>
                    <a:pt x="4450" y="9437"/>
                    <a:pt x="4362" y="9386"/>
                  </a:cubicBezTo>
                  <a:cubicBezTo>
                    <a:pt x="4333" y="9368"/>
                    <a:pt x="4310" y="9361"/>
                    <a:pt x="4291" y="9361"/>
                  </a:cubicBezTo>
                  <a:cubicBezTo>
                    <a:pt x="4254" y="9361"/>
                    <a:pt x="4240" y="9390"/>
                    <a:pt x="4249" y="9412"/>
                  </a:cubicBezTo>
                  <a:cubicBezTo>
                    <a:pt x="4274" y="9475"/>
                    <a:pt x="4286" y="9544"/>
                    <a:pt x="4293" y="9613"/>
                  </a:cubicBezTo>
                  <a:cubicBezTo>
                    <a:pt x="4294" y="9618"/>
                    <a:pt x="4292" y="9621"/>
                    <a:pt x="4287" y="9621"/>
                  </a:cubicBezTo>
                  <a:cubicBezTo>
                    <a:pt x="4261" y="9621"/>
                    <a:pt x="4156" y="9534"/>
                    <a:pt x="4129" y="9475"/>
                  </a:cubicBezTo>
                  <a:cubicBezTo>
                    <a:pt x="4104" y="9429"/>
                    <a:pt x="4066" y="9411"/>
                    <a:pt x="4039" y="9411"/>
                  </a:cubicBezTo>
                  <a:cubicBezTo>
                    <a:pt x="4025" y="9411"/>
                    <a:pt x="4014" y="9416"/>
                    <a:pt x="4009" y="9424"/>
                  </a:cubicBezTo>
                  <a:cubicBezTo>
                    <a:pt x="4005" y="9431"/>
                    <a:pt x="4001" y="9433"/>
                    <a:pt x="3997" y="9433"/>
                  </a:cubicBezTo>
                  <a:cubicBezTo>
                    <a:pt x="3988" y="9433"/>
                    <a:pt x="3986" y="9411"/>
                    <a:pt x="3991" y="9393"/>
                  </a:cubicBezTo>
                  <a:cubicBezTo>
                    <a:pt x="3997" y="9368"/>
                    <a:pt x="3902" y="9261"/>
                    <a:pt x="3871" y="9229"/>
                  </a:cubicBezTo>
                  <a:cubicBezTo>
                    <a:pt x="3849" y="9202"/>
                    <a:pt x="3896" y="9194"/>
                    <a:pt x="3944" y="9194"/>
                  </a:cubicBezTo>
                  <a:cubicBezTo>
                    <a:pt x="3963" y="9194"/>
                    <a:pt x="3982" y="9196"/>
                    <a:pt x="3997" y="9198"/>
                  </a:cubicBezTo>
                  <a:cubicBezTo>
                    <a:pt x="3999" y="9198"/>
                    <a:pt x="4001" y="9198"/>
                    <a:pt x="4003" y="9198"/>
                  </a:cubicBezTo>
                  <a:cubicBezTo>
                    <a:pt x="4044" y="9198"/>
                    <a:pt x="4015" y="9082"/>
                    <a:pt x="3997" y="9028"/>
                  </a:cubicBezTo>
                  <a:cubicBezTo>
                    <a:pt x="3992" y="8994"/>
                    <a:pt x="3965" y="8971"/>
                    <a:pt x="3932" y="8971"/>
                  </a:cubicBezTo>
                  <a:cubicBezTo>
                    <a:pt x="3923" y="8971"/>
                    <a:pt x="3913" y="8973"/>
                    <a:pt x="3902" y="8977"/>
                  </a:cubicBezTo>
                  <a:cubicBezTo>
                    <a:pt x="3901" y="8979"/>
                    <a:pt x="3898" y="8980"/>
                    <a:pt x="3894" y="8980"/>
                  </a:cubicBezTo>
                  <a:cubicBezTo>
                    <a:pt x="3864" y="8980"/>
                    <a:pt x="3780" y="8911"/>
                    <a:pt x="3751" y="8883"/>
                  </a:cubicBezTo>
                  <a:cubicBezTo>
                    <a:pt x="3748" y="8878"/>
                    <a:pt x="3745" y="8876"/>
                    <a:pt x="3743" y="8876"/>
                  </a:cubicBezTo>
                  <a:cubicBezTo>
                    <a:pt x="3727" y="8876"/>
                    <a:pt x="3754" y="8985"/>
                    <a:pt x="3770" y="9040"/>
                  </a:cubicBezTo>
                  <a:cubicBezTo>
                    <a:pt x="3782" y="9068"/>
                    <a:pt x="3770" y="9077"/>
                    <a:pt x="3749" y="9077"/>
                  </a:cubicBezTo>
                  <a:cubicBezTo>
                    <a:pt x="3727" y="9077"/>
                    <a:pt x="3696" y="9066"/>
                    <a:pt x="3676" y="9053"/>
                  </a:cubicBezTo>
                  <a:cubicBezTo>
                    <a:pt x="3671" y="9050"/>
                    <a:pt x="3667" y="9048"/>
                    <a:pt x="3664" y="9048"/>
                  </a:cubicBezTo>
                  <a:cubicBezTo>
                    <a:pt x="3641" y="9048"/>
                    <a:pt x="3653" y="9121"/>
                    <a:pt x="3670" y="9160"/>
                  </a:cubicBezTo>
                  <a:cubicBezTo>
                    <a:pt x="3682" y="9229"/>
                    <a:pt x="3670" y="9292"/>
                    <a:pt x="3651" y="9355"/>
                  </a:cubicBezTo>
                  <a:cubicBezTo>
                    <a:pt x="3646" y="9363"/>
                    <a:pt x="3635" y="9367"/>
                    <a:pt x="3623" y="9367"/>
                  </a:cubicBezTo>
                  <a:cubicBezTo>
                    <a:pt x="3589" y="9367"/>
                    <a:pt x="3537" y="9342"/>
                    <a:pt x="3519" y="9323"/>
                  </a:cubicBezTo>
                  <a:cubicBezTo>
                    <a:pt x="3516" y="9322"/>
                    <a:pt x="3514" y="9321"/>
                    <a:pt x="3512" y="9321"/>
                  </a:cubicBezTo>
                  <a:cubicBezTo>
                    <a:pt x="3489" y="9321"/>
                    <a:pt x="3501" y="9448"/>
                    <a:pt x="3519" y="9506"/>
                  </a:cubicBezTo>
                  <a:cubicBezTo>
                    <a:pt x="3531" y="9563"/>
                    <a:pt x="3506" y="9626"/>
                    <a:pt x="3449" y="9657"/>
                  </a:cubicBezTo>
                  <a:cubicBezTo>
                    <a:pt x="3418" y="9670"/>
                    <a:pt x="3493" y="9701"/>
                    <a:pt x="3531" y="9714"/>
                  </a:cubicBezTo>
                  <a:cubicBezTo>
                    <a:pt x="3569" y="9726"/>
                    <a:pt x="3537" y="9777"/>
                    <a:pt x="3512" y="9796"/>
                  </a:cubicBezTo>
                  <a:cubicBezTo>
                    <a:pt x="3481" y="9814"/>
                    <a:pt x="3537" y="9852"/>
                    <a:pt x="3575" y="9858"/>
                  </a:cubicBezTo>
                  <a:cubicBezTo>
                    <a:pt x="3613" y="9871"/>
                    <a:pt x="3632" y="9953"/>
                    <a:pt x="3632" y="9991"/>
                  </a:cubicBezTo>
                  <a:cubicBezTo>
                    <a:pt x="3626" y="10024"/>
                    <a:pt x="3674" y="10042"/>
                    <a:pt x="3707" y="10042"/>
                  </a:cubicBezTo>
                  <a:cubicBezTo>
                    <a:pt x="3711" y="10042"/>
                    <a:pt x="3716" y="10042"/>
                    <a:pt x="3720" y="10041"/>
                  </a:cubicBezTo>
                  <a:cubicBezTo>
                    <a:pt x="3721" y="10040"/>
                    <a:pt x="3723" y="10040"/>
                    <a:pt x="3724" y="10040"/>
                  </a:cubicBezTo>
                  <a:cubicBezTo>
                    <a:pt x="3746" y="10040"/>
                    <a:pt x="3701" y="10154"/>
                    <a:pt x="3643" y="10154"/>
                  </a:cubicBezTo>
                  <a:cubicBezTo>
                    <a:pt x="3641" y="10154"/>
                    <a:pt x="3640" y="10154"/>
                    <a:pt x="3638" y="10154"/>
                  </a:cubicBezTo>
                  <a:cubicBezTo>
                    <a:pt x="3569" y="10148"/>
                    <a:pt x="3273" y="10110"/>
                    <a:pt x="3185" y="10091"/>
                  </a:cubicBezTo>
                  <a:cubicBezTo>
                    <a:pt x="3097" y="10072"/>
                    <a:pt x="3154" y="9953"/>
                    <a:pt x="3204" y="9915"/>
                  </a:cubicBezTo>
                  <a:cubicBezTo>
                    <a:pt x="3233" y="9886"/>
                    <a:pt x="3191" y="9871"/>
                    <a:pt x="3145" y="9871"/>
                  </a:cubicBezTo>
                  <a:cubicBezTo>
                    <a:pt x="3121" y="9871"/>
                    <a:pt x="3095" y="9875"/>
                    <a:pt x="3078" y="9884"/>
                  </a:cubicBezTo>
                  <a:cubicBezTo>
                    <a:pt x="3067" y="9890"/>
                    <a:pt x="3056" y="9893"/>
                    <a:pt x="3045" y="9893"/>
                  </a:cubicBezTo>
                  <a:cubicBezTo>
                    <a:pt x="3012" y="9893"/>
                    <a:pt x="2984" y="9867"/>
                    <a:pt x="2984" y="9833"/>
                  </a:cubicBezTo>
                  <a:cubicBezTo>
                    <a:pt x="2990" y="9796"/>
                    <a:pt x="2946" y="9777"/>
                    <a:pt x="2921" y="9777"/>
                  </a:cubicBezTo>
                  <a:cubicBezTo>
                    <a:pt x="2895" y="9777"/>
                    <a:pt x="2946" y="9575"/>
                    <a:pt x="2958" y="9493"/>
                  </a:cubicBezTo>
                  <a:cubicBezTo>
                    <a:pt x="2967" y="9436"/>
                    <a:pt x="2939" y="9413"/>
                    <a:pt x="2910" y="9413"/>
                  </a:cubicBezTo>
                  <a:cubicBezTo>
                    <a:pt x="2898" y="9413"/>
                    <a:pt x="2886" y="9417"/>
                    <a:pt x="2877" y="9424"/>
                  </a:cubicBezTo>
                  <a:cubicBezTo>
                    <a:pt x="2867" y="9432"/>
                    <a:pt x="2844" y="9435"/>
                    <a:pt x="2817" y="9435"/>
                  </a:cubicBezTo>
                  <a:cubicBezTo>
                    <a:pt x="2755" y="9435"/>
                    <a:pt x="2666" y="9420"/>
                    <a:pt x="2631" y="9412"/>
                  </a:cubicBezTo>
                  <a:cubicBezTo>
                    <a:pt x="2627" y="9410"/>
                    <a:pt x="2623" y="9410"/>
                    <a:pt x="2620" y="9410"/>
                  </a:cubicBezTo>
                  <a:cubicBezTo>
                    <a:pt x="2585" y="9410"/>
                    <a:pt x="2647" y="9509"/>
                    <a:pt x="2688" y="9550"/>
                  </a:cubicBezTo>
                  <a:cubicBezTo>
                    <a:pt x="2702" y="9564"/>
                    <a:pt x="2697" y="9568"/>
                    <a:pt x="2680" y="9568"/>
                  </a:cubicBezTo>
                  <a:cubicBezTo>
                    <a:pt x="2662" y="9568"/>
                    <a:pt x="2632" y="9564"/>
                    <a:pt x="2600" y="9564"/>
                  </a:cubicBezTo>
                  <a:cubicBezTo>
                    <a:pt x="2571" y="9564"/>
                    <a:pt x="2540" y="9567"/>
                    <a:pt x="2518" y="9582"/>
                  </a:cubicBezTo>
                  <a:cubicBezTo>
                    <a:pt x="2461" y="9619"/>
                    <a:pt x="2417" y="9670"/>
                    <a:pt x="2386" y="9726"/>
                  </a:cubicBezTo>
                  <a:cubicBezTo>
                    <a:pt x="2379" y="9745"/>
                    <a:pt x="2335" y="9789"/>
                    <a:pt x="2323" y="9796"/>
                  </a:cubicBezTo>
                  <a:cubicBezTo>
                    <a:pt x="2322" y="9796"/>
                    <a:pt x="2322" y="9796"/>
                    <a:pt x="2322" y="9796"/>
                  </a:cubicBezTo>
                  <a:cubicBezTo>
                    <a:pt x="2306" y="9796"/>
                    <a:pt x="2361" y="9662"/>
                    <a:pt x="2373" y="9600"/>
                  </a:cubicBezTo>
                  <a:cubicBezTo>
                    <a:pt x="2378" y="9574"/>
                    <a:pt x="2366" y="9564"/>
                    <a:pt x="2347" y="9564"/>
                  </a:cubicBezTo>
                  <a:cubicBezTo>
                    <a:pt x="2321" y="9564"/>
                    <a:pt x="2284" y="9582"/>
                    <a:pt x="2266" y="9600"/>
                  </a:cubicBezTo>
                  <a:cubicBezTo>
                    <a:pt x="2228" y="9632"/>
                    <a:pt x="2046" y="9663"/>
                    <a:pt x="1983" y="9670"/>
                  </a:cubicBezTo>
                  <a:cubicBezTo>
                    <a:pt x="1888" y="9676"/>
                    <a:pt x="1788" y="9689"/>
                    <a:pt x="1693" y="9707"/>
                  </a:cubicBezTo>
                  <a:cubicBezTo>
                    <a:pt x="1649" y="9733"/>
                    <a:pt x="1750" y="9770"/>
                    <a:pt x="1807" y="9777"/>
                  </a:cubicBezTo>
                  <a:cubicBezTo>
                    <a:pt x="1863" y="9783"/>
                    <a:pt x="1800" y="9858"/>
                    <a:pt x="1763" y="9884"/>
                  </a:cubicBezTo>
                  <a:cubicBezTo>
                    <a:pt x="1737" y="9905"/>
                    <a:pt x="1779" y="9915"/>
                    <a:pt x="1824" y="9915"/>
                  </a:cubicBezTo>
                  <a:cubicBezTo>
                    <a:pt x="1845" y="9915"/>
                    <a:pt x="1866" y="9913"/>
                    <a:pt x="1882" y="9909"/>
                  </a:cubicBezTo>
                  <a:cubicBezTo>
                    <a:pt x="1887" y="9908"/>
                    <a:pt x="1891" y="9907"/>
                    <a:pt x="1894" y="9907"/>
                  </a:cubicBezTo>
                  <a:cubicBezTo>
                    <a:pt x="1930" y="9907"/>
                    <a:pt x="1917" y="9963"/>
                    <a:pt x="1888" y="9997"/>
                  </a:cubicBezTo>
                  <a:cubicBezTo>
                    <a:pt x="1860" y="10025"/>
                    <a:pt x="1873" y="10048"/>
                    <a:pt x="1907" y="10048"/>
                  </a:cubicBezTo>
                  <a:cubicBezTo>
                    <a:pt x="1911" y="10048"/>
                    <a:pt x="1915" y="10048"/>
                    <a:pt x="1920" y="10047"/>
                  </a:cubicBezTo>
                  <a:cubicBezTo>
                    <a:pt x="1927" y="10046"/>
                    <a:pt x="1933" y="10046"/>
                    <a:pt x="1938" y="10046"/>
                  </a:cubicBezTo>
                  <a:cubicBezTo>
                    <a:pt x="1972" y="10046"/>
                    <a:pt x="1974" y="10062"/>
                    <a:pt x="1958" y="10079"/>
                  </a:cubicBezTo>
                  <a:cubicBezTo>
                    <a:pt x="1939" y="10091"/>
                    <a:pt x="2008" y="10186"/>
                    <a:pt x="2040" y="10217"/>
                  </a:cubicBezTo>
                  <a:cubicBezTo>
                    <a:pt x="2048" y="10227"/>
                    <a:pt x="2047" y="10232"/>
                    <a:pt x="2040" y="10232"/>
                  </a:cubicBezTo>
                  <a:cubicBezTo>
                    <a:pt x="2026" y="10232"/>
                    <a:pt x="1987" y="10213"/>
                    <a:pt x="1958" y="10192"/>
                  </a:cubicBezTo>
                  <a:cubicBezTo>
                    <a:pt x="1952" y="10189"/>
                    <a:pt x="1947" y="10188"/>
                    <a:pt x="1941" y="10188"/>
                  </a:cubicBezTo>
                  <a:cubicBezTo>
                    <a:pt x="1898" y="10188"/>
                    <a:pt x="1844" y="10260"/>
                    <a:pt x="1838" y="10299"/>
                  </a:cubicBezTo>
                  <a:cubicBezTo>
                    <a:pt x="1826" y="10343"/>
                    <a:pt x="1744" y="10387"/>
                    <a:pt x="1712" y="10387"/>
                  </a:cubicBezTo>
                  <a:cubicBezTo>
                    <a:pt x="1681" y="10393"/>
                    <a:pt x="1731" y="10444"/>
                    <a:pt x="1763" y="10469"/>
                  </a:cubicBezTo>
                  <a:cubicBezTo>
                    <a:pt x="1794" y="10507"/>
                    <a:pt x="1819" y="10557"/>
                    <a:pt x="1832" y="10607"/>
                  </a:cubicBezTo>
                  <a:cubicBezTo>
                    <a:pt x="1833" y="10617"/>
                    <a:pt x="1838" y="10621"/>
                    <a:pt x="1844" y="10621"/>
                  </a:cubicBezTo>
                  <a:cubicBezTo>
                    <a:pt x="1862" y="10621"/>
                    <a:pt x="1895" y="10585"/>
                    <a:pt x="1914" y="10557"/>
                  </a:cubicBezTo>
                  <a:cubicBezTo>
                    <a:pt x="1933" y="10526"/>
                    <a:pt x="1951" y="10507"/>
                    <a:pt x="1977" y="10488"/>
                  </a:cubicBezTo>
                  <a:cubicBezTo>
                    <a:pt x="1983" y="10494"/>
                    <a:pt x="1983" y="10507"/>
                    <a:pt x="1983" y="10526"/>
                  </a:cubicBezTo>
                  <a:cubicBezTo>
                    <a:pt x="1983" y="10538"/>
                    <a:pt x="2209" y="10589"/>
                    <a:pt x="2285" y="10639"/>
                  </a:cubicBezTo>
                  <a:cubicBezTo>
                    <a:pt x="2367" y="10683"/>
                    <a:pt x="2354" y="10840"/>
                    <a:pt x="2329" y="10891"/>
                  </a:cubicBezTo>
                  <a:cubicBezTo>
                    <a:pt x="2325" y="10899"/>
                    <a:pt x="2320" y="10902"/>
                    <a:pt x="2316" y="10902"/>
                  </a:cubicBezTo>
                  <a:cubicBezTo>
                    <a:pt x="2295" y="10902"/>
                    <a:pt x="2278" y="10831"/>
                    <a:pt x="2272" y="10790"/>
                  </a:cubicBezTo>
                  <a:cubicBezTo>
                    <a:pt x="2271" y="10775"/>
                    <a:pt x="2265" y="10769"/>
                    <a:pt x="2257" y="10769"/>
                  </a:cubicBezTo>
                  <a:cubicBezTo>
                    <a:pt x="2238" y="10769"/>
                    <a:pt x="2206" y="10803"/>
                    <a:pt x="2184" y="10834"/>
                  </a:cubicBezTo>
                  <a:cubicBezTo>
                    <a:pt x="2180" y="10842"/>
                    <a:pt x="2174" y="10845"/>
                    <a:pt x="2169" y="10845"/>
                  </a:cubicBezTo>
                  <a:cubicBezTo>
                    <a:pt x="2142" y="10845"/>
                    <a:pt x="2106" y="10775"/>
                    <a:pt x="2096" y="10733"/>
                  </a:cubicBezTo>
                  <a:cubicBezTo>
                    <a:pt x="2092" y="10706"/>
                    <a:pt x="2067" y="10688"/>
                    <a:pt x="2039" y="10688"/>
                  </a:cubicBezTo>
                  <a:cubicBezTo>
                    <a:pt x="2029" y="10688"/>
                    <a:pt x="2018" y="10690"/>
                    <a:pt x="2008" y="10696"/>
                  </a:cubicBezTo>
                  <a:cubicBezTo>
                    <a:pt x="1989" y="10703"/>
                    <a:pt x="1967" y="10709"/>
                    <a:pt x="1945" y="10709"/>
                  </a:cubicBezTo>
                  <a:cubicBezTo>
                    <a:pt x="1932" y="10709"/>
                    <a:pt x="1919" y="10707"/>
                    <a:pt x="1907" y="10702"/>
                  </a:cubicBezTo>
                  <a:cubicBezTo>
                    <a:pt x="1905" y="10701"/>
                    <a:pt x="1904" y="10701"/>
                    <a:pt x="1902" y="10701"/>
                  </a:cubicBezTo>
                  <a:cubicBezTo>
                    <a:pt x="1876" y="10701"/>
                    <a:pt x="1877" y="10787"/>
                    <a:pt x="1895" y="10840"/>
                  </a:cubicBezTo>
                  <a:cubicBezTo>
                    <a:pt x="1951" y="10928"/>
                    <a:pt x="2033" y="10998"/>
                    <a:pt x="2134" y="11042"/>
                  </a:cubicBezTo>
                  <a:cubicBezTo>
                    <a:pt x="2188" y="11051"/>
                    <a:pt x="2139" y="11073"/>
                    <a:pt x="2088" y="11073"/>
                  </a:cubicBezTo>
                  <a:cubicBezTo>
                    <a:pt x="2073" y="11073"/>
                    <a:pt x="2058" y="11071"/>
                    <a:pt x="2046" y="11067"/>
                  </a:cubicBezTo>
                  <a:cubicBezTo>
                    <a:pt x="1933" y="11048"/>
                    <a:pt x="1819" y="11035"/>
                    <a:pt x="1706" y="11035"/>
                  </a:cubicBezTo>
                  <a:cubicBezTo>
                    <a:pt x="1649" y="11029"/>
                    <a:pt x="1448" y="11029"/>
                    <a:pt x="1398" y="10985"/>
                  </a:cubicBezTo>
                  <a:cubicBezTo>
                    <a:pt x="1346" y="10957"/>
                    <a:pt x="1290" y="10943"/>
                    <a:pt x="1236" y="10943"/>
                  </a:cubicBezTo>
                  <a:cubicBezTo>
                    <a:pt x="1219" y="10943"/>
                    <a:pt x="1201" y="10944"/>
                    <a:pt x="1184" y="10947"/>
                  </a:cubicBezTo>
                  <a:cubicBezTo>
                    <a:pt x="1146" y="10960"/>
                    <a:pt x="1121" y="10991"/>
                    <a:pt x="1127" y="11029"/>
                  </a:cubicBezTo>
                  <a:cubicBezTo>
                    <a:pt x="1129" y="11038"/>
                    <a:pt x="1128" y="11042"/>
                    <a:pt x="1127" y="11042"/>
                  </a:cubicBezTo>
                  <a:cubicBezTo>
                    <a:pt x="1123" y="11042"/>
                    <a:pt x="1111" y="11020"/>
                    <a:pt x="1102" y="10998"/>
                  </a:cubicBezTo>
                  <a:cubicBezTo>
                    <a:pt x="1100" y="10990"/>
                    <a:pt x="1093" y="10987"/>
                    <a:pt x="1084" y="10987"/>
                  </a:cubicBezTo>
                  <a:cubicBezTo>
                    <a:pt x="1061" y="10987"/>
                    <a:pt x="1023" y="11005"/>
                    <a:pt x="1001" y="11023"/>
                  </a:cubicBezTo>
                  <a:cubicBezTo>
                    <a:pt x="985" y="11032"/>
                    <a:pt x="966" y="11037"/>
                    <a:pt x="947" y="11037"/>
                  </a:cubicBezTo>
                  <a:cubicBezTo>
                    <a:pt x="927" y="11037"/>
                    <a:pt x="907" y="11032"/>
                    <a:pt x="888" y="11023"/>
                  </a:cubicBezTo>
                  <a:cubicBezTo>
                    <a:pt x="869" y="11010"/>
                    <a:pt x="957" y="10910"/>
                    <a:pt x="995" y="10878"/>
                  </a:cubicBezTo>
                  <a:cubicBezTo>
                    <a:pt x="1021" y="10857"/>
                    <a:pt x="991" y="10847"/>
                    <a:pt x="951" y="10847"/>
                  </a:cubicBezTo>
                  <a:cubicBezTo>
                    <a:pt x="932" y="10847"/>
                    <a:pt x="912" y="10849"/>
                    <a:pt x="894" y="10853"/>
                  </a:cubicBezTo>
                  <a:cubicBezTo>
                    <a:pt x="891" y="10853"/>
                    <a:pt x="889" y="10854"/>
                    <a:pt x="887" y="10854"/>
                  </a:cubicBezTo>
                  <a:cubicBezTo>
                    <a:pt x="839" y="10854"/>
                    <a:pt x="858" y="10738"/>
                    <a:pt x="888" y="10696"/>
                  </a:cubicBezTo>
                  <a:cubicBezTo>
                    <a:pt x="913" y="10651"/>
                    <a:pt x="774" y="10658"/>
                    <a:pt x="712" y="10651"/>
                  </a:cubicBezTo>
                  <a:cubicBezTo>
                    <a:pt x="705" y="10650"/>
                    <a:pt x="698" y="10649"/>
                    <a:pt x="692" y="10649"/>
                  </a:cubicBezTo>
                  <a:cubicBezTo>
                    <a:pt x="644" y="10649"/>
                    <a:pt x="625" y="10692"/>
                    <a:pt x="636" y="10714"/>
                  </a:cubicBezTo>
                  <a:cubicBezTo>
                    <a:pt x="649" y="10740"/>
                    <a:pt x="636" y="10765"/>
                    <a:pt x="617" y="10777"/>
                  </a:cubicBezTo>
                  <a:cubicBezTo>
                    <a:pt x="598" y="10784"/>
                    <a:pt x="611" y="10840"/>
                    <a:pt x="630" y="10865"/>
                  </a:cubicBezTo>
                  <a:cubicBezTo>
                    <a:pt x="649" y="10891"/>
                    <a:pt x="535" y="10916"/>
                    <a:pt x="491" y="10916"/>
                  </a:cubicBezTo>
                  <a:cubicBezTo>
                    <a:pt x="441" y="10922"/>
                    <a:pt x="378" y="11061"/>
                    <a:pt x="347" y="11218"/>
                  </a:cubicBezTo>
                  <a:lnTo>
                    <a:pt x="120" y="12005"/>
                  </a:lnTo>
                  <a:cubicBezTo>
                    <a:pt x="69" y="12141"/>
                    <a:pt x="28" y="12241"/>
                    <a:pt x="16" y="12241"/>
                  </a:cubicBezTo>
                  <a:cubicBezTo>
                    <a:pt x="15" y="12241"/>
                    <a:pt x="14" y="12240"/>
                    <a:pt x="13" y="12237"/>
                  </a:cubicBezTo>
                  <a:cubicBezTo>
                    <a:pt x="10" y="12227"/>
                    <a:pt x="8" y="12222"/>
                    <a:pt x="6" y="12222"/>
                  </a:cubicBezTo>
                  <a:cubicBezTo>
                    <a:pt x="2" y="12222"/>
                    <a:pt x="0" y="12232"/>
                    <a:pt x="0" y="12250"/>
                  </a:cubicBezTo>
                  <a:cubicBezTo>
                    <a:pt x="0" y="12275"/>
                    <a:pt x="133" y="12300"/>
                    <a:pt x="296" y="12300"/>
                  </a:cubicBezTo>
                  <a:lnTo>
                    <a:pt x="20675" y="12313"/>
                  </a:lnTo>
                  <a:cubicBezTo>
                    <a:pt x="20839" y="12313"/>
                    <a:pt x="20927" y="12187"/>
                    <a:pt x="20908" y="12137"/>
                  </a:cubicBezTo>
                  <a:cubicBezTo>
                    <a:pt x="20897" y="12096"/>
                    <a:pt x="20853" y="12061"/>
                    <a:pt x="20836" y="12061"/>
                  </a:cubicBezTo>
                  <a:cubicBezTo>
                    <a:pt x="20835" y="12061"/>
                    <a:pt x="20834" y="12061"/>
                    <a:pt x="20833" y="12061"/>
                  </a:cubicBezTo>
                  <a:cubicBezTo>
                    <a:pt x="20832" y="12061"/>
                    <a:pt x="20832" y="12061"/>
                    <a:pt x="20832" y="12061"/>
                  </a:cubicBezTo>
                  <a:cubicBezTo>
                    <a:pt x="20814" y="12061"/>
                    <a:pt x="20820" y="11834"/>
                    <a:pt x="20789" y="11753"/>
                  </a:cubicBezTo>
                  <a:cubicBezTo>
                    <a:pt x="20757" y="11665"/>
                    <a:pt x="20858" y="11589"/>
                    <a:pt x="20902" y="11589"/>
                  </a:cubicBezTo>
                  <a:cubicBezTo>
                    <a:pt x="20978" y="11570"/>
                    <a:pt x="21047" y="11539"/>
                    <a:pt x="21116" y="11501"/>
                  </a:cubicBezTo>
                  <a:cubicBezTo>
                    <a:pt x="21147" y="11482"/>
                    <a:pt x="21141" y="11400"/>
                    <a:pt x="21122" y="11382"/>
                  </a:cubicBezTo>
                  <a:cubicBezTo>
                    <a:pt x="21115" y="11367"/>
                    <a:pt x="21058" y="11361"/>
                    <a:pt x="21000" y="11361"/>
                  </a:cubicBezTo>
                  <a:cubicBezTo>
                    <a:pt x="20960" y="11361"/>
                    <a:pt x="20919" y="11364"/>
                    <a:pt x="20896" y="11369"/>
                  </a:cubicBezTo>
                  <a:cubicBezTo>
                    <a:pt x="20893" y="11369"/>
                    <a:pt x="20891" y="11369"/>
                    <a:pt x="20888" y="11369"/>
                  </a:cubicBezTo>
                  <a:cubicBezTo>
                    <a:pt x="20844" y="11369"/>
                    <a:pt x="20891" y="11311"/>
                    <a:pt x="20927" y="11287"/>
                  </a:cubicBezTo>
                  <a:cubicBezTo>
                    <a:pt x="20996" y="11218"/>
                    <a:pt x="21059" y="11142"/>
                    <a:pt x="21116" y="11061"/>
                  </a:cubicBezTo>
                  <a:cubicBezTo>
                    <a:pt x="21147" y="11017"/>
                    <a:pt x="21324" y="10884"/>
                    <a:pt x="21336" y="10815"/>
                  </a:cubicBezTo>
                  <a:cubicBezTo>
                    <a:pt x="21342" y="10756"/>
                    <a:pt x="21287" y="10724"/>
                    <a:pt x="21244" y="10724"/>
                  </a:cubicBezTo>
                  <a:cubicBezTo>
                    <a:pt x="21236" y="10724"/>
                    <a:pt x="21229" y="10725"/>
                    <a:pt x="21223" y="10727"/>
                  </a:cubicBezTo>
                  <a:cubicBezTo>
                    <a:pt x="21220" y="10728"/>
                    <a:pt x="21218" y="10728"/>
                    <a:pt x="21216" y="10728"/>
                  </a:cubicBezTo>
                  <a:cubicBezTo>
                    <a:pt x="21191" y="10728"/>
                    <a:pt x="21225" y="10661"/>
                    <a:pt x="21254" y="10626"/>
                  </a:cubicBezTo>
                  <a:cubicBezTo>
                    <a:pt x="21273" y="10595"/>
                    <a:pt x="21280" y="10551"/>
                    <a:pt x="21267" y="10507"/>
                  </a:cubicBezTo>
                  <a:cubicBezTo>
                    <a:pt x="21266" y="10505"/>
                    <a:pt x="21262" y="10504"/>
                    <a:pt x="21257" y="10504"/>
                  </a:cubicBezTo>
                  <a:cubicBezTo>
                    <a:pt x="21227" y="10504"/>
                    <a:pt x="21141" y="10529"/>
                    <a:pt x="21110" y="10544"/>
                  </a:cubicBezTo>
                  <a:cubicBezTo>
                    <a:pt x="21086" y="10556"/>
                    <a:pt x="21064" y="10561"/>
                    <a:pt x="21052" y="10561"/>
                  </a:cubicBezTo>
                  <a:cubicBezTo>
                    <a:pt x="21045" y="10561"/>
                    <a:pt x="21040" y="10559"/>
                    <a:pt x="21040" y="10557"/>
                  </a:cubicBezTo>
                  <a:cubicBezTo>
                    <a:pt x="21034" y="10551"/>
                    <a:pt x="21154" y="10412"/>
                    <a:pt x="21185" y="10349"/>
                  </a:cubicBezTo>
                  <a:cubicBezTo>
                    <a:pt x="21200" y="10324"/>
                    <a:pt x="21192" y="10315"/>
                    <a:pt x="21175" y="10315"/>
                  </a:cubicBezTo>
                  <a:cubicBezTo>
                    <a:pt x="21147" y="10315"/>
                    <a:pt x="21096" y="10337"/>
                    <a:pt x="21066" y="10356"/>
                  </a:cubicBezTo>
                  <a:cubicBezTo>
                    <a:pt x="21039" y="10376"/>
                    <a:pt x="21019" y="10383"/>
                    <a:pt x="21008" y="10383"/>
                  </a:cubicBezTo>
                  <a:cubicBezTo>
                    <a:pt x="20997" y="10383"/>
                    <a:pt x="20993" y="10377"/>
                    <a:pt x="20996" y="10368"/>
                  </a:cubicBezTo>
                  <a:cubicBezTo>
                    <a:pt x="21034" y="10305"/>
                    <a:pt x="21066" y="10236"/>
                    <a:pt x="21078" y="10161"/>
                  </a:cubicBezTo>
                  <a:cubicBezTo>
                    <a:pt x="21078" y="10150"/>
                    <a:pt x="21073" y="10145"/>
                    <a:pt x="21063" y="10145"/>
                  </a:cubicBezTo>
                  <a:cubicBezTo>
                    <a:pt x="21022" y="10145"/>
                    <a:pt x="20910" y="10229"/>
                    <a:pt x="20864" y="10280"/>
                  </a:cubicBezTo>
                  <a:cubicBezTo>
                    <a:pt x="20845" y="10301"/>
                    <a:pt x="20826" y="10310"/>
                    <a:pt x="20810" y="10310"/>
                  </a:cubicBezTo>
                  <a:cubicBezTo>
                    <a:pt x="20776" y="10310"/>
                    <a:pt x="20751" y="10276"/>
                    <a:pt x="20751" y="10242"/>
                  </a:cubicBezTo>
                  <a:cubicBezTo>
                    <a:pt x="20749" y="10231"/>
                    <a:pt x="20744" y="10226"/>
                    <a:pt x="20737" y="10226"/>
                  </a:cubicBezTo>
                  <a:cubicBezTo>
                    <a:pt x="20712" y="10226"/>
                    <a:pt x="20667" y="10281"/>
                    <a:pt x="20682" y="10324"/>
                  </a:cubicBezTo>
                  <a:cubicBezTo>
                    <a:pt x="20691" y="10368"/>
                    <a:pt x="20664" y="10385"/>
                    <a:pt x="20639" y="10385"/>
                  </a:cubicBezTo>
                  <a:cubicBezTo>
                    <a:pt x="20632" y="10385"/>
                    <a:pt x="20625" y="10384"/>
                    <a:pt x="20619" y="10381"/>
                  </a:cubicBezTo>
                  <a:cubicBezTo>
                    <a:pt x="20618" y="10380"/>
                    <a:pt x="20617" y="10380"/>
                    <a:pt x="20616" y="10380"/>
                  </a:cubicBezTo>
                  <a:cubicBezTo>
                    <a:pt x="20585" y="10380"/>
                    <a:pt x="20549" y="10547"/>
                    <a:pt x="20524" y="10620"/>
                  </a:cubicBezTo>
                  <a:cubicBezTo>
                    <a:pt x="20505" y="10683"/>
                    <a:pt x="20493" y="10746"/>
                    <a:pt x="20487" y="10815"/>
                  </a:cubicBezTo>
                  <a:cubicBezTo>
                    <a:pt x="20487" y="10819"/>
                    <a:pt x="20485" y="10820"/>
                    <a:pt x="20482" y="10820"/>
                  </a:cubicBezTo>
                  <a:cubicBezTo>
                    <a:pt x="20469" y="10820"/>
                    <a:pt x="20433" y="10791"/>
                    <a:pt x="20417" y="10771"/>
                  </a:cubicBezTo>
                  <a:cubicBezTo>
                    <a:pt x="20398" y="10752"/>
                    <a:pt x="20455" y="10626"/>
                    <a:pt x="20487" y="10589"/>
                  </a:cubicBezTo>
                  <a:cubicBezTo>
                    <a:pt x="20518" y="10544"/>
                    <a:pt x="20367" y="10456"/>
                    <a:pt x="20310" y="10431"/>
                  </a:cubicBezTo>
                  <a:cubicBezTo>
                    <a:pt x="20254" y="10400"/>
                    <a:pt x="20291" y="10343"/>
                    <a:pt x="20329" y="10337"/>
                  </a:cubicBezTo>
                  <a:cubicBezTo>
                    <a:pt x="20367" y="10324"/>
                    <a:pt x="20531" y="10217"/>
                    <a:pt x="20537" y="10154"/>
                  </a:cubicBezTo>
                  <a:cubicBezTo>
                    <a:pt x="20537" y="10106"/>
                    <a:pt x="20500" y="10088"/>
                    <a:pt x="20468" y="10088"/>
                  </a:cubicBezTo>
                  <a:cubicBezTo>
                    <a:pt x="20453" y="10088"/>
                    <a:pt x="20440" y="10092"/>
                    <a:pt x="20430" y="10098"/>
                  </a:cubicBezTo>
                  <a:cubicBezTo>
                    <a:pt x="20429" y="10098"/>
                    <a:pt x="20427" y="10099"/>
                    <a:pt x="20426" y="10099"/>
                  </a:cubicBezTo>
                  <a:cubicBezTo>
                    <a:pt x="20396" y="10099"/>
                    <a:pt x="20371" y="9893"/>
                    <a:pt x="20317" y="9827"/>
                  </a:cubicBezTo>
                  <a:cubicBezTo>
                    <a:pt x="20266" y="9770"/>
                    <a:pt x="20197" y="9726"/>
                    <a:pt x="20128" y="9714"/>
                  </a:cubicBezTo>
                  <a:cubicBezTo>
                    <a:pt x="20096" y="9714"/>
                    <a:pt x="19926" y="9846"/>
                    <a:pt x="19864" y="9877"/>
                  </a:cubicBezTo>
                  <a:cubicBezTo>
                    <a:pt x="19794" y="9915"/>
                    <a:pt x="19694" y="10060"/>
                    <a:pt x="19731" y="10110"/>
                  </a:cubicBezTo>
                  <a:cubicBezTo>
                    <a:pt x="19757" y="10154"/>
                    <a:pt x="19750" y="10217"/>
                    <a:pt x="19712" y="10255"/>
                  </a:cubicBezTo>
                  <a:cubicBezTo>
                    <a:pt x="19711" y="10256"/>
                    <a:pt x="19710" y="10256"/>
                    <a:pt x="19709" y="10256"/>
                  </a:cubicBezTo>
                  <a:cubicBezTo>
                    <a:pt x="19685" y="10256"/>
                    <a:pt x="19662" y="10094"/>
                    <a:pt x="19656" y="10028"/>
                  </a:cubicBezTo>
                  <a:cubicBezTo>
                    <a:pt x="19668" y="9928"/>
                    <a:pt x="19687" y="9827"/>
                    <a:pt x="19712" y="9733"/>
                  </a:cubicBezTo>
                  <a:cubicBezTo>
                    <a:pt x="19725" y="9695"/>
                    <a:pt x="19744" y="9657"/>
                    <a:pt x="19775" y="9638"/>
                  </a:cubicBezTo>
                  <a:cubicBezTo>
                    <a:pt x="19788" y="9575"/>
                    <a:pt x="19794" y="9512"/>
                    <a:pt x="19782" y="9456"/>
                  </a:cubicBezTo>
                  <a:cubicBezTo>
                    <a:pt x="19782" y="9405"/>
                    <a:pt x="19706" y="9374"/>
                    <a:pt x="19675" y="9374"/>
                  </a:cubicBezTo>
                  <a:cubicBezTo>
                    <a:pt x="19612" y="9405"/>
                    <a:pt x="19555" y="9449"/>
                    <a:pt x="19511" y="9506"/>
                  </a:cubicBezTo>
                  <a:cubicBezTo>
                    <a:pt x="19454" y="9544"/>
                    <a:pt x="19391" y="9569"/>
                    <a:pt x="19329" y="9575"/>
                  </a:cubicBezTo>
                  <a:cubicBezTo>
                    <a:pt x="19284" y="9575"/>
                    <a:pt x="19266" y="9720"/>
                    <a:pt x="19272" y="9777"/>
                  </a:cubicBezTo>
                  <a:cubicBezTo>
                    <a:pt x="19272" y="9791"/>
                    <a:pt x="19264" y="9797"/>
                    <a:pt x="19252" y="9797"/>
                  </a:cubicBezTo>
                  <a:cubicBezTo>
                    <a:pt x="19216" y="9797"/>
                    <a:pt x="19141" y="9747"/>
                    <a:pt x="19108" y="9714"/>
                  </a:cubicBezTo>
                  <a:cubicBezTo>
                    <a:pt x="19045" y="9619"/>
                    <a:pt x="19001" y="9519"/>
                    <a:pt x="18976" y="9418"/>
                  </a:cubicBezTo>
                  <a:cubicBezTo>
                    <a:pt x="18972" y="9389"/>
                    <a:pt x="18946" y="9371"/>
                    <a:pt x="18920" y="9371"/>
                  </a:cubicBezTo>
                  <a:cubicBezTo>
                    <a:pt x="18906" y="9371"/>
                    <a:pt x="18892" y="9376"/>
                    <a:pt x="18882" y="9386"/>
                  </a:cubicBezTo>
                  <a:cubicBezTo>
                    <a:pt x="18831" y="9506"/>
                    <a:pt x="18787" y="9626"/>
                    <a:pt x="18762" y="9751"/>
                  </a:cubicBezTo>
                  <a:cubicBezTo>
                    <a:pt x="18758" y="9770"/>
                    <a:pt x="18747" y="9778"/>
                    <a:pt x="18731" y="9778"/>
                  </a:cubicBezTo>
                  <a:cubicBezTo>
                    <a:pt x="18665" y="9778"/>
                    <a:pt x="18522" y="9651"/>
                    <a:pt x="18466" y="9575"/>
                  </a:cubicBezTo>
                  <a:cubicBezTo>
                    <a:pt x="18403" y="9491"/>
                    <a:pt x="18314" y="9451"/>
                    <a:pt x="18268" y="9451"/>
                  </a:cubicBezTo>
                  <a:cubicBezTo>
                    <a:pt x="18259" y="9451"/>
                    <a:pt x="18251" y="9453"/>
                    <a:pt x="18246" y="9456"/>
                  </a:cubicBezTo>
                  <a:cubicBezTo>
                    <a:pt x="18221" y="9475"/>
                    <a:pt x="18259" y="9613"/>
                    <a:pt x="18284" y="9663"/>
                  </a:cubicBezTo>
                  <a:cubicBezTo>
                    <a:pt x="18309" y="9714"/>
                    <a:pt x="18196" y="9947"/>
                    <a:pt x="18215" y="10047"/>
                  </a:cubicBezTo>
                  <a:cubicBezTo>
                    <a:pt x="18223" y="10090"/>
                    <a:pt x="18223" y="10106"/>
                    <a:pt x="18218" y="10106"/>
                  </a:cubicBezTo>
                  <a:cubicBezTo>
                    <a:pt x="18212" y="10106"/>
                    <a:pt x="18200" y="10084"/>
                    <a:pt x="18189" y="10060"/>
                  </a:cubicBezTo>
                  <a:cubicBezTo>
                    <a:pt x="18180" y="10021"/>
                    <a:pt x="18086" y="10005"/>
                    <a:pt x="18017" y="10005"/>
                  </a:cubicBezTo>
                  <a:cubicBezTo>
                    <a:pt x="17995" y="10005"/>
                    <a:pt x="17976" y="10007"/>
                    <a:pt x="17963" y="10010"/>
                  </a:cubicBezTo>
                  <a:cubicBezTo>
                    <a:pt x="17962" y="10010"/>
                    <a:pt x="17961" y="10010"/>
                    <a:pt x="17960" y="10010"/>
                  </a:cubicBezTo>
                  <a:cubicBezTo>
                    <a:pt x="17901" y="10010"/>
                    <a:pt x="17729" y="9819"/>
                    <a:pt x="17692" y="9739"/>
                  </a:cubicBezTo>
                  <a:cubicBezTo>
                    <a:pt x="17657" y="9668"/>
                    <a:pt x="17588" y="9625"/>
                    <a:pt x="17518" y="9625"/>
                  </a:cubicBezTo>
                  <a:cubicBezTo>
                    <a:pt x="17513" y="9625"/>
                    <a:pt x="17508" y="9625"/>
                    <a:pt x="17503" y="9626"/>
                  </a:cubicBezTo>
                  <a:cubicBezTo>
                    <a:pt x="17466" y="9638"/>
                    <a:pt x="17459" y="9903"/>
                    <a:pt x="17522" y="9991"/>
                  </a:cubicBezTo>
                  <a:cubicBezTo>
                    <a:pt x="17582" y="10075"/>
                    <a:pt x="17545" y="10136"/>
                    <a:pt x="17509" y="10136"/>
                  </a:cubicBezTo>
                  <a:cubicBezTo>
                    <a:pt x="17507" y="10136"/>
                    <a:pt x="17505" y="10136"/>
                    <a:pt x="17503" y="10135"/>
                  </a:cubicBezTo>
                  <a:cubicBezTo>
                    <a:pt x="17472" y="10129"/>
                    <a:pt x="17371" y="9972"/>
                    <a:pt x="17365" y="9909"/>
                  </a:cubicBezTo>
                  <a:cubicBezTo>
                    <a:pt x="17362" y="9881"/>
                    <a:pt x="17331" y="9869"/>
                    <a:pt x="17290" y="9869"/>
                  </a:cubicBezTo>
                  <a:cubicBezTo>
                    <a:pt x="17231" y="9869"/>
                    <a:pt x="17153" y="9894"/>
                    <a:pt x="17119" y="9928"/>
                  </a:cubicBezTo>
                  <a:cubicBezTo>
                    <a:pt x="17063" y="9978"/>
                    <a:pt x="16994" y="10010"/>
                    <a:pt x="16918" y="10022"/>
                  </a:cubicBezTo>
                  <a:cubicBezTo>
                    <a:pt x="16887" y="10022"/>
                    <a:pt x="16868" y="10104"/>
                    <a:pt x="16868" y="10148"/>
                  </a:cubicBezTo>
                  <a:cubicBezTo>
                    <a:pt x="16870" y="10164"/>
                    <a:pt x="16857" y="10170"/>
                    <a:pt x="16837" y="10170"/>
                  </a:cubicBezTo>
                  <a:cubicBezTo>
                    <a:pt x="16803" y="10170"/>
                    <a:pt x="16751" y="10154"/>
                    <a:pt x="16723" y="10142"/>
                  </a:cubicBezTo>
                  <a:cubicBezTo>
                    <a:pt x="16685" y="10117"/>
                    <a:pt x="16597" y="9940"/>
                    <a:pt x="16584" y="9877"/>
                  </a:cubicBezTo>
                  <a:cubicBezTo>
                    <a:pt x="16576" y="9845"/>
                    <a:pt x="16551" y="9826"/>
                    <a:pt x="16525" y="9826"/>
                  </a:cubicBezTo>
                  <a:cubicBezTo>
                    <a:pt x="16510" y="9826"/>
                    <a:pt x="16495" y="9832"/>
                    <a:pt x="16484" y="9846"/>
                  </a:cubicBezTo>
                  <a:cubicBezTo>
                    <a:pt x="16465" y="9865"/>
                    <a:pt x="16383" y="10066"/>
                    <a:pt x="16339" y="10123"/>
                  </a:cubicBezTo>
                  <a:cubicBezTo>
                    <a:pt x="16330" y="10133"/>
                    <a:pt x="16315" y="10138"/>
                    <a:pt x="16298" y="10138"/>
                  </a:cubicBezTo>
                  <a:cubicBezTo>
                    <a:pt x="16217" y="10138"/>
                    <a:pt x="16066" y="10045"/>
                    <a:pt x="16024" y="9978"/>
                  </a:cubicBezTo>
                  <a:cubicBezTo>
                    <a:pt x="15982" y="9921"/>
                    <a:pt x="15918" y="9893"/>
                    <a:pt x="15878" y="9893"/>
                  </a:cubicBezTo>
                  <a:cubicBezTo>
                    <a:pt x="15865" y="9893"/>
                    <a:pt x="15854" y="9896"/>
                    <a:pt x="15848" y="9903"/>
                  </a:cubicBezTo>
                  <a:cubicBezTo>
                    <a:pt x="15823" y="9921"/>
                    <a:pt x="15861" y="10066"/>
                    <a:pt x="15886" y="10110"/>
                  </a:cubicBezTo>
                  <a:cubicBezTo>
                    <a:pt x="15903" y="10157"/>
                    <a:pt x="15645" y="10193"/>
                    <a:pt x="15512" y="10193"/>
                  </a:cubicBezTo>
                  <a:cubicBezTo>
                    <a:pt x="15502" y="10193"/>
                    <a:pt x="15492" y="10192"/>
                    <a:pt x="15483" y="10192"/>
                  </a:cubicBezTo>
                  <a:cubicBezTo>
                    <a:pt x="15363" y="10192"/>
                    <a:pt x="15250" y="10129"/>
                    <a:pt x="15244" y="10104"/>
                  </a:cubicBezTo>
                  <a:cubicBezTo>
                    <a:pt x="15244" y="10086"/>
                    <a:pt x="15201" y="10073"/>
                    <a:pt x="15157" y="10073"/>
                  </a:cubicBezTo>
                  <a:cubicBezTo>
                    <a:pt x="15121" y="10073"/>
                    <a:pt x="15084" y="10082"/>
                    <a:pt x="15068" y="10104"/>
                  </a:cubicBezTo>
                  <a:cubicBezTo>
                    <a:pt x="15030" y="10148"/>
                    <a:pt x="14866" y="10192"/>
                    <a:pt x="14703" y="10198"/>
                  </a:cubicBezTo>
                  <a:lnTo>
                    <a:pt x="13954" y="10085"/>
                  </a:lnTo>
                  <a:cubicBezTo>
                    <a:pt x="13940" y="10083"/>
                    <a:pt x="13927" y="10082"/>
                    <a:pt x="13913" y="10082"/>
                  </a:cubicBezTo>
                  <a:cubicBezTo>
                    <a:pt x="13771" y="10082"/>
                    <a:pt x="13638" y="10197"/>
                    <a:pt x="13633" y="10249"/>
                  </a:cubicBezTo>
                  <a:cubicBezTo>
                    <a:pt x="13621" y="10301"/>
                    <a:pt x="13501" y="10337"/>
                    <a:pt x="13353" y="10337"/>
                  </a:cubicBezTo>
                  <a:cubicBezTo>
                    <a:pt x="13342" y="10337"/>
                    <a:pt x="13330" y="10337"/>
                    <a:pt x="13318" y="10337"/>
                  </a:cubicBezTo>
                  <a:lnTo>
                    <a:pt x="12966" y="10211"/>
                  </a:lnTo>
                  <a:cubicBezTo>
                    <a:pt x="12808" y="10161"/>
                    <a:pt x="12670" y="10003"/>
                    <a:pt x="12695" y="9965"/>
                  </a:cubicBezTo>
                  <a:cubicBezTo>
                    <a:pt x="12714" y="9928"/>
                    <a:pt x="12651" y="9525"/>
                    <a:pt x="12657" y="9380"/>
                  </a:cubicBezTo>
                  <a:cubicBezTo>
                    <a:pt x="12663" y="9235"/>
                    <a:pt x="12777" y="9103"/>
                    <a:pt x="12814" y="9097"/>
                  </a:cubicBezTo>
                  <a:cubicBezTo>
                    <a:pt x="12852" y="9091"/>
                    <a:pt x="12802" y="8990"/>
                    <a:pt x="12770" y="8952"/>
                  </a:cubicBezTo>
                  <a:cubicBezTo>
                    <a:pt x="12739" y="8921"/>
                    <a:pt x="13979" y="8757"/>
                    <a:pt x="14023" y="8738"/>
                  </a:cubicBezTo>
                  <a:cubicBezTo>
                    <a:pt x="14073" y="8719"/>
                    <a:pt x="14155" y="8568"/>
                    <a:pt x="14218" y="8568"/>
                  </a:cubicBezTo>
                  <a:cubicBezTo>
                    <a:pt x="14281" y="8568"/>
                    <a:pt x="14287" y="8423"/>
                    <a:pt x="14275" y="8367"/>
                  </a:cubicBezTo>
                  <a:cubicBezTo>
                    <a:pt x="14263" y="8321"/>
                    <a:pt x="14078" y="8291"/>
                    <a:pt x="13984" y="8291"/>
                  </a:cubicBezTo>
                  <a:cubicBezTo>
                    <a:pt x="13975" y="8291"/>
                    <a:pt x="13967" y="8291"/>
                    <a:pt x="13960" y="8291"/>
                  </a:cubicBezTo>
                  <a:cubicBezTo>
                    <a:pt x="13959" y="8291"/>
                    <a:pt x="13958" y="8291"/>
                    <a:pt x="13958" y="8291"/>
                  </a:cubicBezTo>
                  <a:cubicBezTo>
                    <a:pt x="13858" y="8291"/>
                    <a:pt x="12764" y="7945"/>
                    <a:pt x="12764" y="7945"/>
                  </a:cubicBezTo>
                  <a:cubicBezTo>
                    <a:pt x="12619" y="7857"/>
                    <a:pt x="12531" y="7675"/>
                    <a:pt x="12544" y="7630"/>
                  </a:cubicBezTo>
                  <a:cubicBezTo>
                    <a:pt x="12550" y="7580"/>
                    <a:pt x="12512" y="7196"/>
                    <a:pt x="12512" y="7064"/>
                  </a:cubicBezTo>
                  <a:cubicBezTo>
                    <a:pt x="12519" y="6926"/>
                    <a:pt x="12600" y="6812"/>
                    <a:pt x="12645" y="6812"/>
                  </a:cubicBezTo>
                  <a:cubicBezTo>
                    <a:pt x="12682" y="6806"/>
                    <a:pt x="12645" y="6699"/>
                    <a:pt x="12626" y="6661"/>
                  </a:cubicBezTo>
                  <a:cubicBezTo>
                    <a:pt x="12600" y="6623"/>
                    <a:pt x="13645" y="6466"/>
                    <a:pt x="13645" y="6466"/>
                  </a:cubicBezTo>
                  <a:cubicBezTo>
                    <a:pt x="13653" y="6466"/>
                    <a:pt x="13661" y="6467"/>
                    <a:pt x="13668" y="6467"/>
                  </a:cubicBezTo>
                  <a:cubicBezTo>
                    <a:pt x="13820" y="6467"/>
                    <a:pt x="13928" y="6408"/>
                    <a:pt x="13928" y="6372"/>
                  </a:cubicBezTo>
                  <a:cubicBezTo>
                    <a:pt x="13922" y="6334"/>
                    <a:pt x="14017" y="6284"/>
                    <a:pt x="14054" y="6277"/>
                  </a:cubicBezTo>
                  <a:cubicBezTo>
                    <a:pt x="14092" y="6271"/>
                    <a:pt x="14111" y="6139"/>
                    <a:pt x="14105" y="6095"/>
                  </a:cubicBezTo>
                  <a:cubicBezTo>
                    <a:pt x="14105" y="6044"/>
                    <a:pt x="13853" y="5982"/>
                    <a:pt x="13759" y="5982"/>
                  </a:cubicBezTo>
                  <a:cubicBezTo>
                    <a:pt x="13664" y="5982"/>
                    <a:pt x="12594" y="5365"/>
                    <a:pt x="12462" y="5270"/>
                  </a:cubicBezTo>
                  <a:lnTo>
                    <a:pt x="11203" y="4440"/>
                  </a:lnTo>
                  <a:cubicBezTo>
                    <a:pt x="11084" y="4351"/>
                    <a:pt x="11002" y="4226"/>
                    <a:pt x="10958" y="4081"/>
                  </a:cubicBezTo>
                  <a:cubicBezTo>
                    <a:pt x="10958" y="4030"/>
                    <a:pt x="10863" y="3986"/>
                    <a:pt x="10819" y="3986"/>
                  </a:cubicBezTo>
                  <a:cubicBezTo>
                    <a:pt x="10782" y="3986"/>
                    <a:pt x="10687" y="3873"/>
                    <a:pt x="10662" y="3829"/>
                  </a:cubicBezTo>
                  <a:cubicBezTo>
                    <a:pt x="10643" y="3785"/>
                    <a:pt x="10675" y="3596"/>
                    <a:pt x="10649" y="3533"/>
                  </a:cubicBezTo>
                  <a:cubicBezTo>
                    <a:pt x="10631" y="3470"/>
                    <a:pt x="10599" y="2262"/>
                    <a:pt x="10593" y="2105"/>
                  </a:cubicBezTo>
                  <a:cubicBezTo>
                    <a:pt x="10593" y="2105"/>
                    <a:pt x="10586" y="644"/>
                    <a:pt x="10580" y="512"/>
                  </a:cubicBezTo>
                  <a:cubicBezTo>
                    <a:pt x="10568" y="386"/>
                    <a:pt x="10555" y="141"/>
                    <a:pt x="10555" y="91"/>
                  </a:cubicBezTo>
                  <a:cubicBezTo>
                    <a:pt x="10555" y="50"/>
                    <a:pt x="10493" y="0"/>
                    <a:pt x="10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1"/>
            <p:cNvSpPr/>
            <p:nvPr/>
          </p:nvSpPr>
          <p:spPr>
            <a:xfrm>
              <a:off x="-137225" y="4169209"/>
              <a:ext cx="9281224" cy="1173100"/>
            </a:xfrm>
            <a:custGeom>
              <a:avLst/>
              <a:gdLst/>
              <a:ahLst/>
              <a:cxnLst/>
              <a:rect l="l" t="t" r="r" b="b"/>
              <a:pathLst>
                <a:path w="141617" h="17899" extrusionOk="0">
                  <a:moveTo>
                    <a:pt x="63589" y="0"/>
                  </a:moveTo>
                  <a:cubicBezTo>
                    <a:pt x="62110" y="0"/>
                    <a:pt x="60699" y="597"/>
                    <a:pt x="59288" y="1041"/>
                  </a:cubicBezTo>
                  <a:cubicBezTo>
                    <a:pt x="58445" y="1304"/>
                    <a:pt x="57544" y="1522"/>
                    <a:pt x="56652" y="1522"/>
                  </a:cubicBezTo>
                  <a:cubicBezTo>
                    <a:pt x="56392" y="1522"/>
                    <a:pt x="56134" y="1504"/>
                    <a:pt x="55877" y="1463"/>
                  </a:cubicBezTo>
                  <a:cubicBezTo>
                    <a:pt x="55306" y="1371"/>
                    <a:pt x="54821" y="1267"/>
                    <a:pt x="54336" y="1267"/>
                  </a:cubicBezTo>
                  <a:cubicBezTo>
                    <a:pt x="53890" y="1267"/>
                    <a:pt x="53444" y="1355"/>
                    <a:pt x="52931" y="1620"/>
                  </a:cubicBezTo>
                  <a:cubicBezTo>
                    <a:pt x="52686" y="1752"/>
                    <a:pt x="52453" y="1909"/>
                    <a:pt x="52189" y="1997"/>
                  </a:cubicBezTo>
                  <a:cubicBezTo>
                    <a:pt x="51962" y="2072"/>
                    <a:pt x="51736" y="2096"/>
                    <a:pt x="51510" y="2096"/>
                  </a:cubicBezTo>
                  <a:cubicBezTo>
                    <a:pt x="51118" y="2096"/>
                    <a:pt x="50728" y="2024"/>
                    <a:pt x="50344" y="2024"/>
                  </a:cubicBezTo>
                  <a:cubicBezTo>
                    <a:pt x="50017" y="2024"/>
                    <a:pt x="49693" y="2076"/>
                    <a:pt x="49375" y="2268"/>
                  </a:cubicBezTo>
                  <a:cubicBezTo>
                    <a:pt x="48570" y="2759"/>
                    <a:pt x="47682" y="3042"/>
                    <a:pt x="46833" y="3495"/>
                  </a:cubicBezTo>
                  <a:cubicBezTo>
                    <a:pt x="46556" y="3646"/>
                    <a:pt x="46285" y="3810"/>
                    <a:pt x="45970" y="3867"/>
                  </a:cubicBezTo>
                  <a:cubicBezTo>
                    <a:pt x="45853" y="3882"/>
                    <a:pt x="45735" y="3890"/>
                    <a:pt x="45616" y="3890"/>
                  </a:cubicBezTo>
                  <a:cubicBezTo>
                    <a:pt x="45486" y="3890"/>
                    <a:pt x="45356" y="3880"/>
                    <a:pt x="45228" y="3860"/>
                  </a:cubicBezTo>
                  <a:cubicBezTo>
                    <a:pt x="44942" y="3836"/>
                    <a:pt x="44654" y="3823"/>
                    <a:pt x="44367" y="3823"/>
                  </a:cubicBezTo>
                  <a:cubicBezTo>
                    <a:pt x="43853" y="3823"/>
                    <a:pt x="43339" y="3864"/>
                    <a:pt x="42830" y="3949"/>
                  </a:cubicBezTo>
                  <a:cubicBezTo>
                    <a:pt x="41829" y="4125"/>
                    <a:pt x="40854" y="4502"/>
                    <a:pt x="39828" y="4521"/>
                  </a:cubicBezTo>
                  <a:cubicBezTo>
                    <a:pt x="39803" y="4522"/>
                    <a:pt x="39779" y="4522"/>
                    <a:pt x="39755" y="4522"/>
                  </a:cubicBezTo>
                  <a:cubicBezTo>
                    <a:pt x="38926" y="4522"/>
                    <a:pt x="38249" y="4113"/>
                    <a:pt x="37436" y="3936"/>
                  </a:cubicBezTo>
                  <a:cubicBezTo>
                    <a:pt x="37231" y="3891"/>
                    <a:pt x="37033" y="3877"/>
                    <a:pt x="36838" y="3877"/>
                  </a:cubicBezTo>
                  <a:cubicBezTo>
                    <a:pt x="36517" y="3877"/>
                    <a:pt x="36205" y="3915"/>
                    <a:pt x="35885" y="3915"/>
                  </a:cubicBezTo>
                  <a:cubicBezTo>
                    <a:pt x="35774" y="3915"/>
                    <a:pt x="35662" y="3910"/>
                    <a:pt x="35548" y="3898"/>
                  </a:cubicBezTo>
                  <a:cubicBezTo>
                    <a:pt x="34371" y="3779"/>
                    <a:pt x="33408" y="2979"/>
                    <a:pt x="32244" y="2790"/>
                  </a:cubicBezTo>
                  <a:cubicBezTo>
                    <a:pt x="31975" y="2748"/>
                    <a:pt x="31724" y="2740"/>
                    <a:pt x="31484" y="2740"/>
                  </a:cubicBezTo>
                  <a:cubicBezTo>
                    <a:pt x="31349" y="2740"/>
                    <a:pt x="31217" y="2742"/>
                    <a:pt x="31088" y="2742"/>
                  </a:cubicBezTo>
                  <a:cubicBezTo>
                    <a:pt x="30532" y="2742"/>
                    <a:pt x="30015" y="2698"/>
                    <a:pt x="29430" y="2224"/>
                  </a:cubicBezTo>
                  <a:cubicBezTo>
                    <a:pt x="29204" y="2042"/>
                    <a:pt x="28996" y="1815"/>
                    <a:pt x="28719" y="1733"/>
                  </a:cubicBezTo>
                  <a:cubicBezTo>
                    <a:pt x="28605" y="1695"/>
                    <a:pt x="28486" y="1684"/>
                    <a:pt x="28366" y="1684"/>
                  </a:cubicBezTo>
                  <a:cubicBezTo>
                    <a:pt x="28229" y="1684"/>
                    <a:pt x="28089" y="1698"/>
                    <a:pt x="27951" y="1702"/>
                  </a:cubicBezTo>
                  <a:cubicBezTo>
                    <a:pt x="27923" y="1703"/>
                    <a:pt x="27895" y="1703"/>
                    <a:pt x="27867" y="1703"/>
                  </a:cubicBezTo>
                  <a:cubicBezTo>
                    <a:pt x="27042" y="1703"/>
                    <a:pt x="26263" y="1352"/>
                    <a:pt x="25484" y="1072"/>
                  </a:cubicBezTo>
                  <a:cubicBezTo>
                    <a:pt x="25241" y="988"/>
                    <a:pt x="25046" y="957"/>
                    <a:pt x="24867" y="957"/>
                  </a:cubicBezTo>
                  <a:cubicBezTo>
                    <a:pt x="24540" y="957"/>
                    <a:pt x="24269" y="1060"/>
                    <a:pt x="23867" y="1129"/>
                  </a:cubicBezTo>
                  <a:cubicBezTo>
                    <a:pt x="23802" y="1139"/>
                    <a:pt x="23738" y="1144"/>
                    <a:pt x="23674" y="1144"/>
                  </a:cubicBezTo>
                  <a:cubicBezTo>
                    <a:pt x="23228" y="1144"/>
                    <a:pt x="22797" y="928"/>
                    <a:pt x="22353" y="928"/>
                  </a:cubicBezTo>
                  <a:cubicBezTo>
                    <a:pt x="22270" y="928"/>
                    <a:pt x="22188" y="935"/>
                    <a:pt x="22104" y="953"/>
                  </a:cubicBezTo>
                  <a:cubicBezTo>
                    <a:pt x="21903" y="1016"/>
                    <a:pt x="21708" y="1104"/>
                    <a:pt x="21532" y="1223"/>
                  </a:cubicBezTo>
                  <a:cubicBezTo>
                    <a:pt x="20594" y="1783"/>
                    <a:pt x="19769" y="2042"/>
                    <a:pt x="18687" y="2092"/>
                  </a:cubicBezTo>
                  <a:cubicBezTo>
                    <a:pt x="17579" y="2149"/>
                    <a:pt x="16339" y="2136"/>
                    <a:pt x="15269" y="2438"/>
                  </a:cubicBezTo>
                  <a:cubicBezTo>
                    <a:pt x="14841" y="2564"/>
                    <a:pt x="14439" y="2746"/>
                    <a:pt x="14011" y="2847"/>
                  </a:cubicBezTo>
                  <a:cubicBezTo>
                    <a:pt x="13695" y="2923"/>
                    <a:pt x="13391" y="2953"/>
                    <a:pt x="13091" y="2953"/>
                  </a:cubicBezTo>
                  <a:cubicBezTo>
                    <a:pt x="12303" y="2953"/>
                    <a:pt x="11553" y="2745"/>
                    <a:pt x="10750" y="2627"/>
                  </a:cubicBezTo>
                  <a:cubicBezTo>
                    <a:pt x="10192" y="2545"/>
                    <a:pt x="9619" y="2523"/>
                    <a:pt x="9043" y="2523"/>
                  </a:cubicBezTo>
                  <a:cubicBezTo>
                    <a:pt x="8385" y="2523"/>
                    <a:pt x="7723" y="2551"/>
                    <a:pt x="7075" y="2551"/>
                  </a:cubicBezTo>
                  <a:cubicBezTo>
                    <a:pt x="4331" y="2551"/>
                    <a:pt x="2462" y="877"/>
                    <a:pt x="1" y="15"/>
                  </a:cubicBezTo>
                  <a:lnTo>
                    <a:pt x="1" y="15"/>
                  </a:lnTo>
                  <a:cubicBezTo>
                    <a:pt x="1" y="15"/>
                    <a:pt x="649" y="16316"/>
                    <a:pt x="1146" y="16794"/>
                  </a:cubicBezTo>
                  <a:cubicBezTo>
                    <a:pt x="1398" y="17052"/>
                    <a:pt x="1731" y="17222"/>
                    <a:pt x="2090" y="17266"/>
                  </a:cubicBezTo>
                  <a:cubicBezTo>
                    <a:pt x="2298" y="17301"/>
                    <a:pt x="2528" y="17313"/>
                    <a:pt x="2764" y="17313"/>
                  </a:cubicBezTo>
                  <a:cubicBezTo>
                    <a:pt x="3251" y="17313"/>
                    <a:pt x="3769" y="17262"/>
                    <a:pt x="4192" y="17254"/>
                  </a:cubicBezTo>
                  <a:cubicBezTo>
                    <a:pt x="5898" y="17222"/>
                    <a:pt x="7604" y="17197"/>
                    <a:pt x="9303" y="17134"/>
                  </a:cubicBezTo>
                  <a:cubicBezTo>
                    <a:pt x="14476" y="16951"/>
                    <a:pt x="19650" y="16876"/>
                    <a:pt x="24823" y="16832"/>
                  </a:cubicBezTo>
                  <a:cubicBezTo>
                    <a:pt x="30935" y="16788"/>
                    <a:pt x="37040" y="16612"/>
                    <a:pt x="43151" y="16454"/>
                  </a:cubicBezTo>
                  <a:cubicBezTo>
                    <a:pt x="47972" y="16335"/>
                    <a:pt x="52805" y="16410"/>
                    <a:pt x="57620" y="16215"/>
                  </a:cubicBezTo>
                  <a:cubicBezTo>
                    <a:pt x="60717" y="16095"/>
                    <a:pt x="63801" y="15781"/>
                    <a:pt x="66885" y="15523"/>
                  </a:cubicBezTo>
                  <a:cubicBezTo>
                    <a:pt x="68515" y="15756"/>
                    <a:pt x="70189" y="15787"/>
                    <a:pt x="71832" y="15894"/>
                  </a:cubicBezTo>
                  <a:cubicBezTo>
                    <a:pt x="75891" y="16146"/>
                    <a:pt x="79938" y="16637"/>
                    <a:pt x="83997" y="16800"/>
                  </a:cubicBezTo>
                  <a:cubicBezTo>
                    <a:pt x="88818" y="16989"/>
                    <a:pt x="93646" y="16914"/>
                    <a:pt x="98467" y="17040"/>
                  </a:cubicBezTo>
                  <a:cubicBezTo>
                    <a:pt x="104578" y="17197"/>
                    <a:pt x="110683" y="17367"/>
                    <a:pt x="116794" y="17417"/>
                  </a:cubicBezTo>
                  <a:cubicBezTo>
                    <a:pt x="121968" y="17455"/>
                    <a:pt x="127141" y="17530"/>
                    <a:pt x="132315" y="17713"/>
                  </a:cubicBezTo>
                  <a:cubicBezTo>
                    <a:pt x="134020" y="17776"/>
                    <a:pt x="135726" y="17801"/>
                    <a:pt x="137432" y="17839"/>
                  </a:cubicBezTo>
                  <a:cubicBezTo>
                    <a:pt x="137851" y="17847"/>
                    <a:pt x="138370" y="17899"/>
                    <a:pt x="138858" y="17899"/>
                  </a:cubicBezTo>
                  <a:cubicBezTo>
                    <a:pt x="139096" y="17899"/>
                    <a:pt x="139326" y="17886"/>
                    <a:pt x="139534" y="17851"/>
                  </a:cubicBezTo>
                  <a:cubicBezTo>
                    <a:pt x="139892" y="17801"/>
                    <a:pt x="140226" y="17637"/>
                    <a:pt x="140478" y="17379"/>
                  </a:cubicBezTo>
                  <a:cubicBezTo>
                    <a:pt x="140975" y="16901"/>
                    <a:pt x="141617" y="601"/>
                    <a:pt x="141617" y="600"/>
                  </a:cubicBezTo>
                  <a:lnTo>
                    <a:pt x="141617" y="600"/>
                  </a:lnTo>
                  <a:cubicBezTo>
                    <a:pt x="139169" y="1456"/>
                    <a:pt x="137306" y="3130"/>
                    <a:pt x="134555" y="3130"/>
                  </a:cubicBezTo>
                  <a:cubicBezTo>
                    <a:pt x="133927" y="3130"/>
                    <a:pt x="133285" y="3105"/>
                    <a:pt x="132647" y="3105"/>
                  </a:cubicBezTo>
                  <a:cubicBezTo>
                    <a:pt x="132050" y="3105"/>
                    <a:pt x="131457" y="3127"/>
                    <a:pt x="130880" y="3212"/>
                  </a:cubicBezTo>
                  <a:cubicBezTo>
                    <a:pt x="130080" y="3331"/>
                    <a:pt x="129327" y="3536"/>
                    <a:pt x="128537" y="3536"/>
                  </a:cubicBezTo>
                  <a:cubicBezTo>
                    <a:pt x="128238" y="3536"/>
                    <a:pt x="127934" y="3507"/>
                    <a:pt x="127620" y="3432"/>
                  </a:cubicBezTo>
                  <a:cubicBezTo>
                    <a:pt x="127192" y="3325"/>
                    <a:pt x="126789" y="3143"/>
                    <a:pt x="126361" y="3017"/>
                  </a:cubicBezTo>
                  <a:cubicBezTo>
                    <a:pt x="125291" y="2715"/>
                    <a:pt x="124051" y="2728"/>
                    <a:pt x="122943" y="2671"/>
                  </a:cubicBezTo>
                  <a:cubicBezTo>
                    <a:pt x="121861" y="2621"/>
                    <a:pt x="121036" y="2363"/>
                    <a:pt x="120099" y="1802"/>
                  </a:cubicBezTo>
                  <a:cubicBezTo>
                    <a:pt x="119922" y="1683"/>
                    <a:pt x="119727" y="1595"/>
                    <a:pt x="119526" y="1532"/>
                  </a:cubicBezTo>
                  <a:cubicBezTo>
                    <a:pt x="119443" y="1514"/>
                    <a:pt x="119360" y="1507"/>
                    <a:pt x="119278" y="1507"/>
                  </a:cubicBezTo>
                  <a:cubicBezTo>
                    <a:pt x="118833" y="1507"/>
                    <a:pt x="118402" y="1723"/>
                    <a:pt x="117957" y="1723"/>
                  </a:cubicBezTo>
                  <a:cubicBezTo>
                    <a:pt x="117893" y="1723"/>
                    <a:pt x="117828" y="1718"/>
                    <a:pt x="117764" y="1708"/>
                  </a:cubicBezTo>
                  <a:cubicBezTo>
                    <a:pt x="117360" y="1639"/>
                    <a:pt x="117089" y="1537"/>
                    <a:pt x="116767" y="1537"/>
                  </a:cubicBezTo>
                  <a:cubicBezTo>
                    <a:pt x="116587" y="1537"/>
                    <a:pt x="116390" y="1569"/>
                    <a:pt x="116146" y="1658"/>
                  </a:cubicBezTo>
                  <a:cubicBezTo>
                    <a:pt x="115361" y="1934"/>
                    <a:pt x="114575" y="2288"/>
                    <a:pt x="113743" y="2288"/>
                  </a:cubicBezTo>
                  <a:cubicBezTo>
                    <a:pt x="113722" y="2288"/>
                    <a:pt x="113700" y="2287"/>
                    <a:pt x="113679" y="2287"/>
                  </a:cubicBezTo>
                  <a:cubicBezTo>
                    <a:pt x="113541" y="2280"/>
                    <a:pt x="113402" y="2266"/>
                    <a:pt x="113264" y="2266"/>
                  </a:cubicBezTo>
                  <a:cubicBezTo>
                    <a:pt x="113144" y="2266"/>
                    <a:pt x="113025" y="2277"/>
                    <a:pt x="112911" y="2312"/>
                  </a:cubicBezTo>
                  <a:cubicBezTo>
                    <a:pt x="112628" y="2394"/>
                    <a:pt x="112426" y="2621"/>
                    <a:pt x="112200" y="2803"/>
                  </a:cubicBezTo>
                  <a:cubicBezTo>
                    <a:pt x="111615" y="3277"/>
                    <a:pt x="111098" y="3322"/>
                    <a:pt x="110543" y="3322"/>
                  </a:cubicBezTo>
                  <a:cubicBezTo>
                    <a:pt x="110413" y="3322"/>
                    <a:pt x="110282" y="3319"/>
                    <a:pt x="110147" y="3319"/>
                  </a:cubicBezTo>
                  <a:cubicBezTo>
                    <a:pt x="109907" y="3319"/>
                    <a:pt x="109656" y="3327"/>
                    <a:pt x="109387" y="3370"/>
                  </a:cubicBezTo>
                  <a:cubicBezTo>
                    <a:pt x="108222" y="3558"/>
                    <a:pt x="107259" y="4358"/>
                    <a:pt x="106082" y="4477"/>
                  </a:cubicBezTo>
                  <a:cubicBezTo>
                    <a:pt x="105965" y="4490"/>
                    <a:pt x="105849" y="4495"/>
                    <a:pt x="105735" y="4495"/>
                  </a:cubicBezTo>
                  <a:cubicBezTo>
                    <a:pt x="105418" y="4495"/>
                    <a:pt x="105111" y="4459"/>
                    <a:pt x="104793" y="4459"/>
                  </a:cubicBezTo>
                  <a:cubicBezTo>
                    <a:pt x="104599" y="4459"/>
                    <a:pt x="104401" y="4472"/>
                    <a:pt x="104194" y="4515"/>
                  </a:cubicBezTo>
                  <a:cubicBezTo>
                    <a:pt x="103381" y="4692"/>
                    <a:pt x="102710" y="5101"/>
                    <a:pt x="101870" y="5101"/>
                  </a:cubicBezTo>
                  <a:cubicBezTo>
                    <a:pt x="101846" y="5101"/>
                    <a:pt x="101821" y="5101"/>
                    <a:pt x="101796" y="5100"/>
                  </a:cubicBezTo>
                  <a:cubicBezTo>
                    <a:pt x="100777" y="5075"/>
                    <a:pt x="99801" y="4704"/>
                    <a:pt x="98800" y="4528"/>
                  </a:cubicBezTo>
                  <a:cubicBezTo>
                    <a:pt x="98291" y="4443"/>
                    <a:pt x="97777" y="4402"/>
                    <a:pt x="97263" y="4402"/>
                  </a:cubicBezTo>
                  <a:cubicBezTo>
                    <a:pt x="96976" y="4402"/>
                    <a:pt x="96689" y="4415"/>
                    <a:pt x="96402" y="4439"/>
                  </a:cubicBezTo>
                  <a:cubicBezTo>
                    <a:pt x="96274" y="4459"/>
                    <a:pt x="96144" y="4469"/>
                    <a:pt x="96014" y="4469"/>
                  </a:cubicBezTo>
                  <a:cubicBezTo>
                    <a:pt x="95896" y="4469"/>
                    <a:pt x="95777" y="4461"/>
                    <a:pt x="95660" y="4446"/>
                  </a:cubicBezTo>
                  <a:cubicBezTo>
                    <a:pt x="95345" y="4395"/>
                    <a:pt x="95068" y="4225"/>
                    <a:pt x="94791" y="4074"/>
                  </a:cubicBezTo>
                  <a:cubicBezTo>
                    <a:pt x="93948" y="3621"/>
                    <a:pt x="93060" y="3338"/>
                    <a:pt x="92249" y="2847"/>
                  </a:cubicBezTo>
                  <a:cubicBezTo>
                    <a:pt x="91931" y="2654"/>
                    <a:pt x="91606" y="2602"/>
                    <a:pt x="91278" y="2602"/>
                  </a:cubicBezTo>
                  <a:cubicBezTo>
                    <a:pt x="90895" y="2602"/>
                    <a:pt x="90507" y="2672"/>
                    <a:pt x="90115" y="2672"/>
                  </a:cubicBezTo>
                  <a:cubicBezTo>
                    <a:pt x="89891" y="2672"/>
                    <a:pt x="89667" y="2649"/>
                    <a:pt x="89442" y="2577"/>
                  </a:cubicBezTo>
                  <a:cubicBezTo>
                    <a:pt x="89177" y="2488"/>
                    <a:pt x="88944" y="2331"/>
                    <a:pt x="88699" y="2199"/>
                  </a:cubicBezTo>
                  <a:cubicBezTo>
                    <a:pt x="88188" y="1932"/>
                    <a:pt x="87744" y="1843"/>
                    <a:pt x="87300" y="1843"/>
                  </a:cubicBezTo>
                  <a:cubicBezTo>
                    <a:pt x="86813" y="1843"/>
                    <a:pt x="86326" y="1949"/>
                    <a:pt x="85753" y="2042"/>
                  </a:cubicBezTo>
                  <a:cubicBezTo>
                    <a:pt x="85494" y="2083"/>
                    <a:pt x="85232" y="2102"/>
                    <a:pt x="84969" y="2102"/>
                  </a:cubicBezTo>
                  <a:cubicBezTo>
                    <a:pt x="84080" y="2102"/>
                    <a:pt x="83183" y="1887"/>
                    <a:pt x="82342" y="1620"/>
                  </a:cubicBezTo>
                  <a:cubicBezTo>
                    <a:pt x="80931" y="1176"/>
                    <a:pt x="79520" y="579"/>
                    <a:pt x="78041" y="579"/>
                  </a:cubicBezTo>
                  <a:cubicBezTo>
                    <a:pt x="77990" y="579"/>
                    <a:pt x="77938" y="580"/>
                    <a:pt x="77886" y="581"/>
                  </a:cubicBezTo>
                  <a:cubicBezTo>
                    <a:pt x="77146" y="604"/>
                    <a:pt x="76410" y="784"/>
                    <a:pt x="75671" y="784"/>
                  </a:cubicBezTo>
                  <a:cubicBezTo>
                    <a:pt x="75587" y="784"/>
                    <a:pt x="75503" y="782"/>
                    <a:pt x="75419" y="776"/>
                  </a:cubicBezTo>
                  <a:cubicBezTo>
                    <a:pt x="74977" y="745"/>
                    <a:pt x="74536" y="641"/>
                    <a:pt x="74098" y="641"/>
                  </a:cubicBezTo>
                  <a:cubicBezTo>
                    <a:pt x="74005" y="641"/>
                    <a:pt x="73913" y="646"/>
                    <a:pt x="73820" y="657"/>
                  </a:cubicBezTo>
                  <a:cubicBezTo>
                    <a:pt x="73097" y="751"/>
                    <a:pt x="72499" y="1217"/>
                    <a:pt x="71876" y="1601"/>
                  </a:cubicBezTo>
                  <a:cubicBezTo>
                    <a:pt x="71574" y="1557"/>
                    <a:pt x="71259" y="1576"/>
                    <a:pt x="70957" y="1525"/>
                  </a:cubicBezTo>
                  <a:cubicBezTo>
                    <a:pt x="69799" y="1337"/>
                    <a:pt x="68974" y="223"/>
                    <a:pt x="67810" y="78"/>
                  </a:cubicBezTo>
                  <a:cubicBezTo>
                    <a:pt x="67716" y="67"/>
                    <a:pt x="67623" y="62"/>
                    <a:pt x="67530" y="62"/>
                  </a:cubicBezTo>
                  <a:cubicBezTo>
                    <a:pt x="67090" y="62"/>
                    <a:pt x="66653" y="166"/>
                    <a:pt x="66211" y="197"/>
                  </a:cubicBezTo>
                  <a:cubicBezTo>
                    <a:pt x="66127" y="203"/>
                    <a:pt x="66043" y="205"/>
                    <a:pt x="65959" y="205"/>
                  </a:cubicBezTo>
                  <a:cubicBezTo>
                    <a:pt x="65220" y="205"/>
                    <a:pt x="64484" y="25"/>
                    <a:pt x="63744" y="2"/>
                  </a:cubicBezTo>
                  <a:cubicBezTo>
                    <a:pt x="63692" y="1"/>
                    <a:pt x="63641" y="0"/>
                    <a:pt x="63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1"/>
            <p:cNvSpPr/>
            <p:nvPr/>
          </p:nvSpPr>
          <p:spPr>
            <a:xfrm>
              <a:off x="4217184" y="3668013"/>
              <a:ext cx="752890" cy="689333"/>
            </a:xfrm>
            <a:custGeom>
              <a:avLst/>
              <a:gdLst/>
              <a:ahLst/>
              <a:cxnLst/>
              <a:rect l="l" t="t" r="r" b="b"/>
              <a:pathLst>
                <a:path w="8837" h="8091" extrusionOk="0">
                  <a:moveTo>
                    <a:pt x="6095" y="2751"/>
                  </a:moveTo>
                  <a:cubicBezTo>
                    <a:pt x="6111" y="2751"/>
                    <a:pt x="6127" y="2758"/>
                    <a:pt x="6143" y="2766"/>
                  </a:cubicBezTo>
                  <a:cubicBezTo>
                    <a:pt x="6149" y="2855"/>
                    <a:pt x="6149" y="2949"/>
                    <a:pt x="6149" y="3043"/>
                  </a:cubicBezTo>
                  <a:lnTo>
                    <a:pt x="6137" y="3062"/>
                  </a:lnTo>
                  <a:lnTo>
                    <a:pt x="6005" y="3062"/>
                  </a:lnTo>
                  <a:cubicBezTo>
                    <a:pt x="5986" y="3031"/>
                    <a:pt x="5998" y="2993"/>
                    <a:pt x="5998" y="2962"/>
                  </a:cubicBezTo>
                  <a:lnTo>
                    <a:pt x="5992" y="2962"/>
                  </a:lnTo>
                  <a:cubicBezTo>
                    <a:pt x="5992" y="2899"/>
                    <a:pt x="5992" y="2836"/>
                    <a:pt x="5998" y="2773"/>
                  </a:cubicBezTo>
                  <a:cubicBezTo>
                    <a:pt x="6005" y="2774"/>
                    <a:pt x="6012" y="2775"/>
                    <a:pt x="6018" y="2775"/>
                  </a:cubicBezTo>
                  <a:cubicBezTo>
                    <a:pt x="6036" y="2775"/>
                    <a:pt x="6054" y="2769"/>
                    <a:pt x="6068" y="2760"/>
                  </a:cubicBezTo>
                  <a:cubicBezTo>
                    <a:pt x="6077" y="2753"/>
                    <a:pt x="6086" y="2751"/>
                    <a:pt x="6095" y="2751"/>
                  </a:cubicBezTo>
                  <a:close/>
                  <a:moveTo>
                    <a:pt x="6149" y="3075"/>
                  </a:moveTo>
                  <a:cubicBezTo>
                    <a:pt x="6162" y="3163"/>
                    <a:pt x="6143" y="3251"/>
                    <a:pt x="6149" y="3345"/>
                  </a:cubicBezTo>
                  <a:cubicBezTo>
                    <a:pt x="6134" y="3358"/>
                    <a:pt x="6115" y="3360"/>
                    <a:pt x="6095" y="3360"/>
                  </a:cubicBezTo>
                  <a:cubicBezTo>
                    <a:pt x="6088" y="3360"/>
                    <a:pt x="6082" y="3359"/>
                    <a:pt x="6075" y="3359"/>
                  </a:cubicBezTo>
                  <a:cubicBezTo>
                    <a:pt x="6062" y="3359"/>
                    <a:pt x="6049" y="3360"/>
                    <a:pt x="6036" y="3364"/>
                  </a:cubicBezTo>
                  <a:cubicBezTo>
                    <a:pt x="6032" y="3367"/>
                    <a:pt x="6028" y="3368"/>
                    <a:pt x="6023" y="3368"/>
                  </a:cubicBezTo>
                  <a:cubicBezTo>
                    <a:pt x="6010" y="3368"/>
                    <a:pt x="5998" y="3354"/>
                    <a:pt x="5998" y="3339"/>
                  </a:cubicBezTo>
                  <a:lnTo>
                    <a:pt x="5992" y="3345"/>
                  </a:lnTo>
                  <a:lnTo>
                    <a:pt x="5992" y="3087"/>
                  </a:lnTo>
                  <a:cubicBezTo>
                    <a:pt x="6049" y="3075"/>
                    <a:pt x="6099" y="3075"/>
                    <a:pt x="6149" y="3075"/>
                  </a:cubicBezTo>
                  <a:close/>
                  <a:moveTo>
                    <a:pt x="6478" y="3319"/>
                  </a:moveTo>
                  <a:cubicBezTo>
                    <a:pt x="6505" y="3319"/>
                    <a:pt x="6521" y="3348"/>
                    <a:pt x="6527" y="3371"/>
                  </a:cubicBezTo>
                  <a:cubicBezTo>
                    <a:pt x="6521" y="3371"/>
                    <a:pt x="6513" y="3371"/>
                    <a:pt x="6506" y="3371"/>
                  </a:cubicBezTo>
                  <a:cubicBezTo>
                    <a:pt x="6491" y="3371"/>
                    <a:pt x="6477" y="3369"/>
                    <a:pt x="6477" y="3352"/>
                  </a:cubicBezTo>
                  <a:lnTo>
                    <a:pt x="6470" y="3352"/>
                  </a:lnTo>
                  <a:lnTo>
                    <a:pt x="6470" y="3320"/>
                  </a:lnTo>
                  <a:cubicBezTo>
                    <a:pt x="6473" y="3320"/>
                    <a:pt x="6476" y="3319"/>
                    <a:pt x="6478" y="3319"/>
                  </a:cubicBezTo>
                  <a:close/>
                  <a:moveTo>
                    <a:pt x="6628" y="2735"/>
                  </a:moveTo>
                  <a:cubicBezTo>
                    <a:pt x="6672" y="2741"/>
                    <a:pt x="6722" y="2760"/>
                    <a:pt x="6760" y="2792"/>
                  </a:cubicBezTo>
                  <a:cubicBezTo>
                    <a:pt x="6760" y="2873"/>
                    <a:pt x="6772" y="2955"/>
                    <a:pt x="6766" y="3043"/>
                  </a:cubicBezTo>
                  <a:cubicBezTo>
                    <a:pt x="6772" y="3157"/>
                    <a:pt x="6772" y="3270"/>
                    <a:pt x="6772" y="3383"/>
                  </a:cubicBezTo>
                  <a:cubicBezTo>
                    <a:pt x="6754" y="3383"/>
                    <a:pt x="6741" y="3377"/>
                    <a:pt x="6728" y="3371"/>
                  </a:cubicBezTo>
                  <a:cubicBezTo>
                    <a:pt x="6634" y="3301"/>
                    <a:pt x="6540" y="3251"/>
                    <a:pt x="6451" y="3182"/>
                  </a:cubicBezTo>
                  <a:cubicBezTo>
                    <a:pt x="6458" y="3037"/>
                    <a:pt x="6451" y="2892"/>
                    <a:pt x="6458" y="2754"/>
                  </a:cubicBezTo>
                  <a:cubicBezTo>
                    <a:pt x="6470" y="2748"/>
                    <a:pt x="6483" y="2748"/>
                    <a:pt x="6502" y="2741"/>
                  </a:cubicBezTo>
                  <a:cubicBezTo>
                    <a:pt x="6504" y="2741"/>
                    <a:pt x="6506" y="2740"/>
                    <a:pt x="6509" y="2740"/>
                  </a:cubicBezTo>
                  <a:cubicBezTo>
                    <a:pt x="6528" y="2740"/>
                    <a:pt x="6545" y="2761"/>
                    <a:pt x="6564" y="2761"/>
                  </a:cubicBezTo>
                  <a:cubicBezTo>
                    <a:pt x="6566" y="2761"/>
                    <a:pt x="6569" y="2761"/>
                    <a:pt x="6571" y="2760"/>
                  </a:cubicBezTo>
                  <a:cubicBezTo>
                    <a:pt x="6596" y="2754"/>
                    <a:pt x="6602" y="2735"/>
                    <a:pt x="6628" y="2735"/>
                  </a:cubicBezTo>
                  <a:close/>
                  <a:moveTo>
                    <a:pt x="6579" y="3373"/>
                  </a:moveTo>
                  <a:cubicBezTo>
                    <a:pt x="6584" y="3373"/>
                    <a:pt x="6590" y="3376"/>
                    <a:pt x="6596" y="3383"/>
                  </a:cubicBezTo>
                  <a:cubicBezTo>
                    <a:pt x="6602" y="3402"/>
                    <a:pt x="6584" y="3402"/>
                    <a:pt x="6571" y="3402"/>
                  </a:cubicBezTo>
                  <a:lnTo>
                    <a:pt x="6565" y="3402"/>
                  </a:lnTo>
                  <a:cubicBezTo>
                    <a:pt x="6556" y="3389"/>
                    <a:pt x="6566" y="3373"/>
                    <a:pt x="6579" y="3373"/>
                  </a:cubicBezTo>
                  <a:close/>
                  <a:moveTo>
                    <a:pt x="3205" y="2468"/>
                  </a:moveTo>
                  <a:cubicBezTo>
                    <a:pt x="3230" y="2468"/>
                    <a:pt x="3256" y="2481"/>
                    <a:pt x="3273" y="2502"/>
                  </a:cubicBezTo>
                  <a:cubicBezTo>
                    <a:pt x="3279" y="2697"/>
                    <a:pt x="3273" y="2899"/>
                    <a:pt x="3273" y="3100"/>
                  </a:cubicBezTo>
                  <a:cubicBezTo>
                    <a:pt x="3279" y="3176"/>
                    <a:pt x="3286" y="3251"/>
                    <a:pt x="3273" y="3327"/>
                  </a:cubicBezTo>
                  <a:cubicBezTo>
                    <a:pt x="3273" y="3358"/>
                    <a:pt x="3260" y="3383"/>
                    <a:pt x="3273" y="3408"/>
                  </a:cubicBezTo>
                  <a:cubicBezTo>
                    <a:pt x="3267" y="3415"/>
                    <a:pt x="3260" y="3427"/>
                    <a:pt x="3248" y="3427"/>
                  </a:cubicBezTo>
                  <a:lnTo>
                    <a:pt x="2914" y="3427"/>
                  </a:lnTo>
                  <a:cubicBezTo>
                    <a:pt x="2895" y="3427"/>
                    <a:pt x="2883" y="3421"/>
                    <a:pt x="2864" y="3408"/>
                  </a:cubicBezTo>
                  <a:cubicBezTo>
                    <a:pt x="2877" y="3320"/>
                    <a:pt x="2877" y="3238"/>
                    <a:pt x="2864" y="3150"/>
                  </a:cubicBezTo>
                  <a:cubicBezTo>
                    <a:pt x="2883" y="2980"/>
                    <a:pt x="2870" y="2811"/>
                    <a:pt x="2877" y="2634"/>
                  </a:cubicBezTo>
                  <a:cubicBezTo>
                    <a:pt x="2877" y="2622"/>
                    <a:pt x="2883" y="2609"/>
                    <a:pt x="2895" y="2597"/>
                  </a:cubicBezTo>
                  <a:cubicBezTo>
                    <a:pt x="2921" y="2597"/>
                    <a:pt x="2952" y="2590"/>
                    <a:pt x="2971" y="2584"/>
                  </a:cubicBezTo>
                  <a:cubicBezTo>
                    <a:pt x="2977" y="2571"/>
                    <a:pt x="2984" y="2559"/>
                    <a:pt x="3002" y="2552"/>
                  </a:cubicBezTo>
                  <a:cubicBezTo>
                    <a:pt x="3059" y="2527"/>
                    <a:pt x="3116" y="2502"/>
                    <a:pt x="3172" y="2477"/>
                  </a:cubicBezTo>
                  <a:cubicBezTo>
                    <a:pt x="3182" y="2471"/>
                    <a:pt x="3194" y="2468"/>
                    <a:pt x="3205" y="2468"/>
                  </a:cubicBezTo>
                  <a:close/>
                  <a:moveTo>
                    <a:pt x="4257" y="2726"/>
                  </a:moveTo>
                  <a:cubicBezTo>
                    <a:pt x="4280" y="2726"/>
                    <a:pt x="4297" y="2750"/>
                    <a:pt x="4318" y="2760"/>
                  </a:cubicBezTo>
                  <a:cubicBezTo>
                    <a:pt x="4322" y="2763"/>
                    <a:pt x="4326" y="2764"/>
                    <a:pt x="4330" y="2764"/>
                  </a:cubicBezTo>
                  <a:cubicBezTo>
                    <a:pt x="4347" y="2764"/>
                    <a:pt x="4367" y="2748"/>
                    <a:pt x="4387" y="2748"/>
                  </a:cubicBezTo>
                  <a:cubicBezTo>
                    <a:pt x="4389" y="2747"/>
                    <a:pt x="4392" y="2747"/>
                    <a:pt x="4394" y="2747"/>
                  </a:cubicBezTo>
                  <a:cubicBezTo>
                    <a:pt x="4416" y="2747"/>
                    <a:pt x="4433" y="2773"/>
                    <a:pt x="4456" y="2779"/>
                  </a:cubicBezTo>
                  <a:cubicBezTo>
                    <a:pt x="4475" y="2773"/>
                    <a:pt x="4500" y="2766"/>
                    <a:pt x="4526" y="2766"/>
                  </a:cubicBezTo>
                  <a:cubicBezTo>
                    <a:pt x="4538" y="2773"/>
                    <a:pt x="4557" y="2785"/>
                    <a:pt x="4570" y="2798"/>
                  </a:cubicBezTo>
                  <a:cubicBezTo>
                    <a:pt x="4588" y="2798"/>
                    <a:pt x="4607" y="2798"/>
                    <a:pt x="4626" y="2785"/>
                  </a:cubicBezTo>
                  <a:cubicBezTo>
                    <a:pt x="4632" y="2783"/>
                    <a:pt x="4637" y="2781"/>
                    <a:pt x="4643" y="2781"/>
                  </a:cubicBezTo>
                  <a:cubicBezTo>
                    <a:pt x="4668" y="2781"/>
                    <a:pt x="4693" y="2804"/>
                    <a:pt x="4715" y="2804"/>
                  </a:cubicBezTo>
                  <a:cubicBezTo>
                    <a:pt x="4721" y="2804"/>
                    <a:pt x="4727" y="2803"/>
                    <a:pt x="4733" y="2798"/>
                  </a:cubicBezTo>
                  <a:cubicBezTo>
                    <a:pt x="4749" y="2785"/>
                    <a:pt x="4766" y="2779"/>
                    <a:pt x="4783" y="2779"/>
                  </a:cubicBezTo>
                  <a:cubicBezTo>
                    <a:pt x="4799" y="2779"/>
                    <a:pt x="4815" y="2785"/>
                    <a:pt x="4828" y="2798"/>
                  </a:cubicBezTo>
                  <a:cubicBezTo>
                    <a:pt x="4833" y="2801"/>
                    <a:pt x="4839" y="2803"/>
                    <a:pt x="4844" y="2803"/>
                  </a:cubicBezTo>
                  <a:cubicBezTo>
                    <a:pt x="4868" y="2803"/>
                    <a:pt x="4889" y="2773"/>
                    <a:pt x="4909" y="2773"/>
                  </a:cubicBezTo>
                  <a:cubicBezTo>
                    <a:pt x="4935" y="2779"/>
                    <a:pt x="4954" y="2785"/>
                    <a:pt x="4966" y="2798"/>
                  </a:cubicBezTo>
                  <a:cubicBezTo>
                    <a:pt x="4969" y="2798"/>
                    <a:pt x="4971" y="2799"/>
                    <a:pt x="4973" y="2799"/>
                  </a:cubicBezTo>
                  <a:cubicBezTo>
                    <a:pt x="4998" y="2799"/>
                    <a:pt x="5016" y="2772"/>
                    <a:pt x="5041" y="2772"/>
                  </a:cubicBezTo>
                  <a:cubicBezTo>
                    <a:pt x="5043" y="2772"/>
                    <a:pt x="5045" y="2772"/>
                    <a:pt x="5048" y="2773"/>
                  </a:cubicBezTo>
                  <a:cubicBezTo>
                    <a:pt x="5067" y="2779"/>
                    <a:pt x="5086" y="2785"/>
                    <a:pt x="5105" y="2798"/>
                  </a:cubicBezTo>
                  <a:cubicBezTo>
                    <a:pt x="5123" y="2785"/>
                    <a:pt x="5149" y="2773"/>
                    <a:pt x="5174" y="2766"/>
                  </a:cubicBezTo>
                  <a:cubicBezTo>
                    <a:pt x="5193" y="2773"/>
                    <a:pt x="5212" y="2785"/>
                    <a:pt x="5230" y="2792"/>
                  </a:cubicBezTo>
                  <a:cubicBezTo>
                    <a:pt x="5256" y="2785"/>
                    <a:pt x="5281" y="2779"/>
                    <a:pt x="5300" y="2760"/>
                  </a:cubicBezTo>
                  <a:cubicBezTo>
                    <a:pt x="5319" y="2773"/>
                    <a:pt x="5337" y="2779"/>
                    <a:pt x="5356" y="2792"/>
                  </a:cubicBezTo>
                  <a:cubicBezTo>
                    <a:pt x="5359" y="2793"/>
                    <a:pt x="5362" y="2793"/>
                    <a:pt x="5364" y="2793"/>
                  </a:cubicBezTo>
                  <a:cubicBezTo>
                    <a:pt x="5380" y="2793"/>
                    <a:pt x="5397" y="2778"/>
                    <a:pt x="5413" y="2773"/>
                  </a:cubicBezTo>
                  <a:cubicBezTo>
                    <a:pt x="5419" y="2768"/>
                    <a:pt x="5425" y="2767"/>
                    <a:pt x="5431" y="2767"/>
                  </a:cubicBezTo>
                  <a:cubicBezTo>
                    <a:pt x="5452" y="2767"/>
                    <a:pt x="5475" y="2785"/>
                    <a:pt x="5495" y="2785"/>
                  </a:cubicBezTo>
                  <a:cubicBezTo>
                    <a:pt x="5497" y="2786"/>
                    <a:pt x="5499" y="2786"/>
                    <a:pt x="5501" y="2786"/>
                  </a:cubicBezTo>
                  <a:cubicBezTo>
                    <a:pt x="5522" y="2786"/>
                    <a:pt x="5543" y="2759"/>
                    <a:pt x="5564" y="2759"/>
                  </a:cubicBezTo>
                  <a:cubicBezTo>
                    <a:pt x="5566" y="2759"/>
                    <a:pt x="5568" y="2760"/>
                    <a:pt x="5570" y="2760"/>
                  </a:cubicBezTo>
                  <a:cubicBezTo>
                    <a:pt x="5589" y="2766"/>
                    <a:pt x="5608" y="2779"/>
                    <a:pt x="5627" y="2785"/>
                  </a:cubicBezTo>
                  <a:cubicBezTo>
                    <a:pt x="5652" y="2775"/>
                    <a:pt x="5678" y="2757"/>
                    <a:pt x="5703" y="2757"/>
                  </a:cubicBezTo>
                  <a:cubicBezTo>
                    <a:pt x="5709" y="2757"/>
                    <a:pt x="5715" y="2758"/>
                    <a:pt x="5721" y="2760"/>
                  </a:cubicBezTo>
                  <a:cubicBezTo>
                    <a:pt x="5753" y="2779"/>
                    <a:pt x="5740" y="2798"/>
                    <a:pt x="5740" y="2817"/>
                  </a:cubicBezTo>
                  <a:cubicBezTo>
                    <a:pt x="5740" y="2993"/>
                    <a:pt x="5747" y="3176"/>
                    <a:pt x="5740" y="3358"/>
                  </a:cubicBezTo>
                  <a:lnTo>
                    <a:pt x="5740" y="3364"/>
                  </a:lnTo>
                  <a:cubicBezTo>
                    <a:pt x="5732" y="3375"/>
                    <a:pt x="5720" y="3378"/>
                    <a:pt x="5707" y="3378"/>
                  </a:cubicBezTo>
                  <a:cubicBezTo>
                    <a:pt x="5695" y="3378"/>
                    <a:pt x="5681" y="3376"/>
                    <a:pt x="5668" y="3376"/>
                  </a:cubicBezTo>
                  <a:cubicBezTo>
                    <a:pt x="5662" y="3376"/>
                    <a:pt x="5657" y="3376"/>
                    <a:pt x="5652" y="3377"/>
                  </a:cubicBezTo>
                  <a:cubicBezTo>
                    <a:pt x="5570" y="3383"/>
                    <a:pt x="5488" y="3377"/>
                    <a:pt x="5400" y="3390"/>
                  </a:cubicBezTo>
                  <a:cubicBezTo>
                    <a:pt x="5319" y="3390"/>
                    <a:pt x="5230" y="3396"/>
                    <a:pt x="5149" y="3402"/>
                  </a:cubicBezTo>
                  <a:cubicBezTo>
                    <a:pt x="5092" y="3402"/>
                    <a:pt x="5035" y="3402"/>
                    <a:pt x="4979" y="3408"/>
                  </a:cubicBezTo>
                  <a:cubicBezTo>
                    <a:pt x="4935" y="3412"/>
                    <a:pt x="4891" y="3412"/>
                    <a:pt x="4847" y="3412"/>
                  </a:cubicBezTo>
                  <a:cubicBezTo>
                    <a:pt x="4802" y="3412"/>
                    <a:pt x="4758" y="3412"/>
                    <a:pt x="4714" y="3415"/>
                  </a:cubicBezTo>
                  <a:cubicBezTo>
                    <a:pt x="4696" y="3416"/>
                    <a:pt x="4677" y="3417"/>
                    <a:pt x="4659" y="3417"/>
                  </a:cubicBezTo>
                  <a:cubicBezTo>
                    <a:pt x="4610" y="3417"/>
                    <a:pt x="4562" y="3413"/>
                    <a:pt x="4515" y="3413"/>
                  </a:cubicBezTo>
                  <a:cubicBezTo>
                    <a:pt x="4497" y="3413"/>
                    <a:pt x="4480" y="3413"/>
                    <a:pt x="4463" y="3415"/>
                  </a:cubicBezTo>
                  <a:cubicBezTo>
                    <a:pt x="4381" y="3421"/>
                    <a:pt x="4312" y="3415"/>
                    <a:pt x="4236" y="3427"/>
                  </a:cubicBezTo>
                  <a:cubicBezTo>
                    <a:pt x="4230" y="3320"/>
                    <a:pt x="4236" y="3213"/>
                    <a:pt x="4236" y="3106"/>
                  </a:cubicBezTo>
                  <a:cubicBezTo>
                    <a:pt x="4230" y="3037"/>
                    <a:pt x="4236" y="2962"/>
                    <a:pt x="4236" y="2892"/>
                  </a:cubicBezTo>
                  <a:cubicBezTo>
                    <a:pt x="4236" y="2836"/>
                    <a:pt x="4236" y="2779"/>
                    <a:pt x="4242" y="2729"/>
                  </a:cubicBezTo>
                  <a:cubicBezTo>
                    <a:pt x="4247" y="2727"/>
                    <a:pt x="4252" y="2726"/>
                    <a:pt x="4257" y="2726"/>
                  </a:cubicBezTo>
                  <a:close/>
                  <a:moveTo>
                    <a:pt x="3546" y="2820"/>
                  </a:moveTo>
                  <a:cubicBezTo>
                    <a:pt x="3566" y="2820"/>
                    <a:pt x="3586" y="2837"/>
                    <a:pt x="3607" y="2842"/>
                  </a:cubicBezTo>
                  <a:cubicBezTo>
                    <a:pt x="3633" y="2853"/>
                    <a:pt x="3642" y="2876"/>
                    <a:pt x="3659" y="2876"/>
                  </a:cubicBezTo>
                  <a:cubicBezTo>
                    <a:pt x="3662" y="2876"/>
                    <a:pt x="3666" y="2875"/>
                    <a:pt x="3670" y="2873"/>
                  </a:cubicBezTo>
                  <a:cubicBezTo>
                    <a:pt x="3674" y="2872"/>
                    <a:pt x="3678" y="2872"/>
                    <a:pt x="3682" y="2872"/>
                  </a:cubicBezTo>
                  <a:cubicBezTo>
                    <a:pt x="3699" y="2872"/>
                    <a:pt x="3710" y="2883"/>
                    <a:pt x="3720" y="2899"/>
                  </a:cubicBezTo>
                  <a:lnTo>
                    <a:pt x="3720" y="3427"/>
                  </a:lnTo>
                  <a:cubicBezTo>
                    <a:pt x="3687" y="3431"/>
                    <a:pt x="3655" y="3435"/>
                    <a:pt x="3622" y="3435"/>
                  </a:cubicBezTo>
                  <a:cubicBezTo>
                    <a:pt x="3598" y="3435"/>
                    <a:pt x="3574" y="3433"/>
                    <a:pt x="3550" y="3427"/>
                  </a:cubicBezTo>
                  <a:cubicBezTo>
                    <a:pt x="3525" y="3427"/>
                    <a:pt x="3531" y="3402"/>
                    <a:pt x="3531" y="3383"/>
                  </a:cubicBezTo>
                  <a:lnTo>
                    <a:pt x="3531" y="2823"/>
                  </a:lnTo>
                  <a:cubicBezTo>
                    <a:pt x="3536" y="2821"/>
                    <a:pt x="3541" y="2820"/>
                    <a:pt x="3546" y="2820"/>
                  </a:cubicBezTo>
                  <a:close/>
                  <a:moveTo>
                    <a:pt x="3953" y="2779"/>
                  </a:moveTo>
                  <a:cubicBezTo>
                    <a:pt x="3978" y="2779"/>
                    <a:pt x="4009" y="2798"/>
                    <a:pt x="4003" y="2823"/>
                  </a:cubicBezTo>
                  <a:lnTo>
                    <a:pt x="4003" y="3427"/>
                  </a:lnTo>
                  <a:cubicBezTo>
                    <a:pt x="3972" y="3434"/>
                    <a:pt x="3947" y="3440"/>
                    <a:pt x="3915" y="3440"/>
                  </a:cubicBezTo>
                  <a:cubicBezTo>
                    <a:pt x="3902" y="3415"/>
                    <a:pt x="3902" y="3383"/>
                    <a:pt x="3902" y="3358"/>
                  </a:cubicBezTo>
                  <a:lnTo>
                    <a:pt x="3902" y="3037"/>
                  </a:lnTo>
                  <a:cubicBezTo>
                    <a:pt x="3902" y="2968"/>
                    <a:pt x="3909" y="2892"/>
                    <a:pt x="3902" y="2823"/>
                  </a:cubicBezTo>
                  <a:cubicBezTo>
                    <a:pt x="3915" y="2804"/>
                    <a:pt x="3934" y="2785"/>
                    <a:pt x="3953" y="2779"/>
                  </a:cubicBezTo>
                  <a:close/>
                  <a:moveTo>
                    <a:pt x="2430" y="4466"/>
                  </a:moveTo>
                  <a:cubicBezTo>
                    <a:pt x="2449" y="4478"/>
                    <a:pt x="2442" y="4504"/>
                    <a:pt x="2442" y="4522"/>
                  </a:cubicBezTo>
                  <a:cubicBezTo>
                    <a:pt x="2442" y="4648"/>
                    <a:pt x="2436" y="4774"/>
                    <a:pt x="2442" y="4900"/>
                  </a:cubicBezTo>
                  <a:cubicBezTo>
                    <a:pt x="2436" y="5045"/>
                    <a:pt x="2449" y="5196"/>
                    <a:pt x="2442" y="5341"/>
                  </a:cubicBezTo>
                  <a:cubicBezTo>
                    <a:pt x="2423" y="5441"/>
                    <a:pt x="2423" y="5542"/>
                    <a:pt x="2423" y="5643"/>
                  </a:cubicBezTo>
                  <a:cubicBezTo>
                    <a:pt x="2417" y="5706"/>
                    <a:pt x="2423" y="5775"/>
                    <a:pt x="2417" y="5844"/>
                  </a:cubicBezTo>
                  <a:cubicBezTo>
                    <a:pt x="2386" y="5844"/>
                    <a:pt x="2405" y="5813"/>
                    <a:pt x="2398" y="5794"/>
                  </a:cubicBezTo>
                  <a:cubicBezTo>
                    <a:pt x="2392" y="5699"/>
                    <a:pt x="2392" y="5611"/>
                    <a:pt x="2398" y="5523"/>
                  </a:cubicBezTo>
                  <a:cubicBezTo>
                    <a:pt x="2398" y="5435"/>
                    <a:pt x="2398" y="5347"/>
                    <a:pt x="2405" y="5265"/>
                  </a:cubicBezTo>
                  <a:lnTo>
                    <a:pt x="2405" y="5133"/>
                  </a:lnTo>
                  <a:cubicBezTo>
                    <a:pt x="2423" y="4906"/>
                    <a:pt x="2405" y="4686"/>
                    <a:pt x="2430" y="4466"/>
                  </a:cubicBezTo>
                  <a:close/>
                  <a:moveTo>
                    <a:pt x="2884" y="4389"/>
                  </a:moveTo>
                  <a:cubicBezTo>
                    <a:pt x="2909" y="4389"/>
                    <a:pt x="2935" y="4396"/>
                    <a:pt x="2958" y="4409"/>
                  </a:cubicBezTo>
                  <a:cubicBezTo>
                    <a:pt x="2958" y="4428"/>
                    <a:pt x="2958" y="4447"/>
                    <a:pt x="2958" y="4466"/>
                  </a:cubicBezTo>
                  <a:cubicBezTo>
                    <a:pt x="2958" y="4736"/>
                    <a:pt x="2946" y="5013"/>
                    <a:pt x="2946" y="5290"/>
                  </a:cubicBezTo>
                  <a:cubicBezTo>
                    <a:pt x="2927" y="5479"/>
                    <a:pt x="2946" y="5668"/>
                    <a:pt x="2921" y="5857"/>
                  </a:cubicBezTo>
                  <a:cubicBezTo>
                    <a:pt x="2870" y="5857"/>
                    <a:pt x="2820" y="5854"/>
                    <a:pt x="2770" y="5854"/>
                  </a:cubicBezTo>
                  <a:cubicBezTo>
                    <a:pt x="2744" y="5854"/>
                    <a:pt x="2719" y="5855"/>
                    <a:pt x="2694" y="5857"/>
                  </a:cubicBezTo>
                  <a:cubicBezTo>
                    <a:pt x="2688" y="5624"/>
                    <a:pt x="2694" y="5397"/>
                    <a:pt x="2700" y="5164"/>
                  </a:cubicBezTo>
                  <a:cubicBezTo>
                    <a:pt x="2700" y="5057"/>
                    <a:pt x="2700" y="4950"/>
                    <a:pt x="2707" y="4843"/>
                  </a:cubicBezTo>
                  <a:cubicBezTo>
                    <a:pt x="2700" y="4762"/>
                    <a:pt x="2700" y="4686"/>
                    <a:pt x="2707" y="4604"/>
                  </a:cubicBezTo>
                  <a:cubicBezTo>
                    <a:pt x="2700" y="4548"/>
                    <a:pt x="2707" y="4497"/>
                    <a:pt x="2719" y="4447"/>
                  </a:cubicBezTo>
                  <a:cubicBezTo>
                    <a:pt x="2751" y="4447"/>
                    <a:pt x="2788" y="4441"/>
                    <a:pt x="2820" y="4434"/>
                  </a:cubicBezTo>
                  <a:lnTo>
                    <a:pt x="2820" y="4403"/>
                  </a:lnTo>
                  <a:cubicBezTo>
                    <a:pt x="2840" y="4394"/>
                    <a:pt x="2862" y="4389"/>
                    <a:pt x="2884" y="4389"/>
                  </a:cubicBezTo>
                  <a:close/>
                  <a:moveTo>
                    <a:pt x="6017" y="4743"/>
                  </a:moveTo>
                  <a:cubicBezTo>
                    <a:pt x="6055" y="4743"/>
                    <a:pt x="6093" y="4755"/>
                    <a:pt x="6124" y="4780"/>
                  </a:cubicBezTo>
                  <a:cubicBezTo>
                    <a:pt x="6131" y="4789"/>
                    <a:pt x="6141" y="4792"/>
                    <a:pt x="6151" y="4792"/>
                  </a:cubicBezTo>
                  <a:cubicBezTo>
                    <a:pt x="6166" y="4792"/>
                    <a:pt x="6183" y="4787"/>
                    <a:pt x="6198" y="4787"/>
                  </a:cubicBezTo>
                  <a:cubicBezTo>
                    <a:pt x="6210" y="4787"/>
                    <a:pt x="6221" y="4790"/>
                    <a:pt x="6225" y="4806"/>
                  </a:cubicBezTo>
                  <a:lnTo>
                    <a:pt x="6225" y="5265"/>
                  </a:lnTo>
                  <a:cubicBezTo>
                    <a:pt x="6231" y="5448"/>
                    <a:pt x="6219" y="5624"/>
                    <a:pt x="6225" y="5806"/>
                  </a:cubicBezTo>
                  <a:lnTo>
                    <a:pt x="6219" y="5806"/>
                  </a:lnTo>
                  <a:cubicBezTo>
                    <a:pt x="6219" y="5832"/>
                    <a:pt x="6231" y="5876"/>
                    <a:pt x="6193" y="5888"/>
                  </a:cubicBezTo>
                  <a:cubicBezTo>
                    <a:pt x="6184" y="5891"/>
                    <a:pt x="6173" y="5892"/>
                    <a:pt x="6162" y="5892"/>
                  </a:cubicBezTo>
                  <a:cubicBezTo>
                    <a:pt x="6128" y="5892"/>
                    <a:pt x="6088" y="5882"/>
                    <a:pt x="6055" y="5882"/>
                  </a:cubicBezTo>
                  <a:cubicBezTo>
                    <a:pt x="6044" y="5882"/>
                    <a:pt x="6030" y="5889"/>
                    <a:pt x="6020" y="5889"/>
                  </a:cubicBezTo>
                  <a:cubicBezTo>
                    <a:pt x="6013" y="5889"/>
                    <a:pt x="6007" y="5886"/>
                    <a:pt x="6005" y="5876"/>
                  </a:cubicBezTo>
                  <a:lnTo>
                    <a:pt x="6005" y="5177"/>
                  </a:lnTo>
                  <a:cubicBezTo>
                    <a:pt x="6005" y="5095"/>
                    <a:pt x="6005" y="5020"/>
                    <a:pt x="6011" y="4944"/>
                  </a:cubicBezTo>
                  <a:cubicBezTo>
                    <a:pt x="6017" y="4875"/>
                    <a:pt x="6011" y="4812"/>
                    <a:pt x="6017" y="4743"/>
                  </a:cubicBezTo>
                  <a:close/>
                  <a:moveTo>
                    <a:pt x="3962" y="5419"/>
                  </a:moveTo>
                  <a:cubicBezTo>
                    <a:pt x="3967" y="5419"/>
                    <a:pt x="3972" y="5420"/>
                    <a:pt x="3978" y="5422"/>
                  </a:cubicBezTo>
                  <a:cubicBezTo>
                    <a:pt x="3978" y="5561"/>
                    <a:pt x="3978" y="5699"/>
                    <a:pt x="3978" y="5838"/>
                  </a:cubicBezTo>
                  <a:cubicBezTo>
                    <a:pt x="3965" y="5951"/>
                    <a:pt x="3972" y="6058"/>
                    <a:pt x="3965" y="6171"/>
                  </a:cubicBezTo>
                  <a:lnTo>
                    <a:pt x="3707" y="6171"/>
                  </a:lnTo>
                  <a:cubicBezTo>
                    <a:pt x="3707" y="6014"/>
                    <a:pt x="3701" y="5857"/>
                    <a:pt x="3714" y="5699"/>
                  </a:cubicBezTo>
                  <a:cubicBezTo>
                    <a:pt x="3720" y="5668"/>
                    <a:pt x="3701" y="5618"/>
                    <a:pt x="3739" y="5592"/>
                  </a:cubicBezTo>
                  <a:cubicBezTo>
                    <a:pt x="3789" y="5542"/>
                    <a:pt x="3846" y="5498"/>
                    <a:pt x="3902" y="5454"/>
                  </a:cubicBezTo>
                  <a:cubicBezTo>
                    <a:pt x="3923" y="5439"/>
                    <a:pt x="3939" y="5419"/>
                    <a:pt x="3962" y="5419"/>
                  </a:cubicBezTo>
                  <a:close/>
                  <a:moveTo>
                    <a:pt x="4573" y="5224"/>
                  </a:moveTo>
                  <a:cubicBezTo>
                    <a:pt x="4606" y="5224"/>
                    <a:pt x="4639" y="5227"/>
                    <a:pt x="4670" y="5234"/>
                  </a:cubicBezTo>
                  <a:cubicBezTo>
                    <a:pt x="4721" y="5246"/>
                    <a:pt x="4765" y="5265"/>
                    <a:pt x="4809" y="5271"/>
                  </a:cubicBezTo>
                  <a:cubicBezTo>
                    <a:pt x="4865" y="5297"/>
                    <a:pt x="4916" y="5328"/>
                    <a:pt x="4966" y="5353"/>
                  </a:cubicBezTo>
                  <a:cubicBezTo>
                    <a:pt x="4998" y="5372"/>
                    <a:pt x="5023" y="5385"/>
                    <a:pt x="5054" y="5397"/>
                  </a:cubicBezTo>
                  <a:cubicBezTo>
                    <a:pt x="5098" y="5454"/>
                    <a:pt x="5167" y="5485"/>
                    <a:pt x="5218" y="5536"/>
                  </a:cubicBezTo>
                  <a:cubicBezTo>
                    <a:pt x="5306" y="5624"/>
                    <a:pt x="5388" y="5718"/>
                    <a:pt x="5457" y="5825"/>
                  </a:cubicBezTo>
                  <a:cubicBezTo>
                    <a:pt x="5476" y="5869"/>
                    <a:pt x="5520" y="5901"/>
                    <a:pt x="5514" y="5957"/>
                  </a:cubicBezTo>
                  <a:cubicBezTo>
                    <a:pt x="5514" y="6033"/>
                    <a:pt x="5514" y="6102"/>
                    <a:pt x="5501" y="6171"/>
                  </a:cubicBezTo>
                  <a:lnTo>
                    <a:pt x="5501" y="6178"/>
                  </a:lnTo>
                  <a:lnTo>
                    <a:pt x="4878" y="6178"/>
                  </a:lnTo>
                  <a:cubicBezTo>
                    <a:pt x="4878" y="6152"/>
                    <a:pt x="4891" y="6127"/>
                    <a:pt x="4903" y="6108"/>
                  </a:cubicBezTo>
                  <a:cubicBezTo>
                    <a:pt x="4903" y="6071"/>
                    <a:pt x="4897" y="6039"/>
                    <a:pt x="4878" y="6008"/>
                  </a:cubicBezTo>
                  <a:cubicBezTo>
                    <a:pt x="4865" y="5995"/>
                    <a:pt x="4850" y="5992"/>
                    <a:pt x="4833" y="5992"/>
                  </a:cubicBezTo>
                  <a:cubicBezTo>
                    <a:pt x="4817" y="5992"/>
                    <a:pt x="4799" y="5995"/>
                    <a:pt x="4784" y="5995"/>
                  </a:cubicBezTo>
                  <a:cubicBezTo>
                    <a:pt x="4780" y="5995"/>
                    <a:pt x="4777" y="5995"/>
                    <a:pt x="4774" y="5995"/>
                  </a:cubicBezTo>
                  <a:cubicBezTo>
                    <a:pt x="4722" y="5995"/>
                    <a:pt x="4684" y="6042"/>
                    <a:pt x="4695" y="6090"/>
                  </a:cubicBezTo>
                  <a:cubicBezTo>
                    <a:pt x="4702" y="6127"/>
                    <a:pt x="4740" y="6140"/>
                    <a:pt x="4746" y="6178"/>
                  </a:cubicBezTo>
                  <a:lnTo>
                    <a:pt x="4425" y="6178"/>
                  </a:lnTo>
                  <a:cubicBezTo>
                    <a:pt x="4412" y="6102"/>
                    <a:pt x="4412" y="6027"/>
                    <a:pt x="4412" y="5951"/>
                  </a:cubicBezTo>
                  <a:cubicBezTo>
                    <a:pt x="4425" y="5718"/>
                    <a:pt x="4419" y="5492"/>
                    <a:pt x="4425" y="5259"/>
                  </a:cubicBezTo>
                  <a:cubicBezTo>
                    <a:pt x="4437" y="5240"/>
                    <a:pt x="4456" y="5234"/>
                    <a:pt x="4475" y="5234"/>
                  </a:cubicBezTo>
                  <a:cubicBezTo>
                    <a:pt x="4507" y="5227"/>
                    <a:pt x="4540" y="5224"/>
                    <a:pt x="4573" y="5224"/>
                  </a:cubicBezTo>
                  <a:close/>
                  <a:moveTo>
                    <a:pt x="6985" y="4761"/>
                  </a:moveTo>
                  <a:cubicBezTo>
                    <a:pt x="6990" y="4761"/>
                    <a:pt x="6994" y="4761"/>
                    <a:pt x="6999" y="4762"/>
                  </a:cubicBezTo>
                  <a:cubicBezTo>
                    <a:pt x="6999" y="4869"/>
                    <a:pt x="6993" y="4969"/>
                    <a:pt x="6993" y="5070"/>
                  </a:cubicBezTo>
                  <a:lnTo>
                    <a:pt x="6986" y="5070"/>
                  </a:lnTo>
                  <a:cubicBezTo>
                    <a:pt x="6986" y="5265"/>
                    <a:pt x="6986" y="5466"/>
                    <a:pt x="6980" y="5655"/>
                  </a:cubicBezTo>
                  <a:lnTo>
                    <a:pt x="6980" y="6178"/>
                  </a:lnTo>
                  <a:cubicBezTo>
                    <a:pt x="6958" y="6181"/>
                    <a:pt x="6936" y="6182"/>
                    <a:pt x="6914" y="6182"/>
                  </a:cubicBezTo>
                  <a:cubicBezTo>
                    <a:pt x="6892" y="6182"/>
                    <a:pt x="6870" y="6181"/>
                    <a:pt x="6848" y="6178"/>
                  </a:cubicBezTo>
                  <a:cubicBezTo>
                    <a:pt x="6842" y="6102"/>
                    <a:pt x="6842" y="6027"/>
                    <a:pt x="6848" y="5951"/>
                  </a:cubicBezTo>
                  <a:cubicBezTo>
                    <a:pt x="6854" y="5743"/>
                    <a:pt x="6848" y="5536"/>
                    <a:pt x="6854" y="5334"/>
                  </a:cubicBezTo>
                  <a:cubicBezTo>
                    <a:pt x="6854" y="5265"/>
                    <a:pt x="6854" y="5196"/>
                    <a:pt x="6861" y="5127"/>
                  </a:cubicBezTo>
                  <a:lnTo>
                    <a:pt x="6861" y="4780"/>
                  </a:lnTo>
                  <a:cubicBezTo>
                    <a:pt x="6865" y="4781"/>
                    <a:pt x="6870" y="4781"/>
                    <a:pt x="6874" y="4781"/>
                  </a:cubicBezTo>
                  <a:cubicBezTo>
                    <a:pt x="6913" y="4781"/>
                    <a:pt x="6946" y="4761"/>
                    <a:pt x="6985" y="4761"/>
                  </a:cubicBezTo>
                  <a:close/>
                  <a:moveTo>
                    <a:pt x="5956" y="7897"/>
                  </a:moveTo>
                  <a:cubicBezTo>
                    <a:pt x="5955" y="7899"/>
                    <a:pt x="5954" y="7901"/>
                    <a:pt x="5954" y="7902"/>
                  </a:cubicBezTo>
                  <a:cubicBezTo>
                    <a:pt x="5955" y="7901"/>
                    <a:pt x="5955" y="7899"/>
                    <a:pt x="5956" y="7897"/>
                  </a:cubicBezTo>
                  <a:close/>
                  <a:moveTo>
                    <a:pt x="6445" y="7990"/>
                  </a:moveTo>
                  <a:lnTo>
                    <a:pt x="6426" y="8015"/>
                  </a:lnTo>
                  <a:lnTo>
                    <a:pt x="6464" y="8015"/>
                  </a:lnTo>
                  <a:cubicBezTo>
                    <a:pt x="6464" y="8009"/>
                    <a:pt x="6464" y="7997"/>
                    <a:pt x="6458" y="7990"/>
                  </a:cubicBezTo>
                  <a:close/>
                  <a:moveTo>
                    <a:pt x="5016" y="0"/>
                  </a:moveTo>
                  <a:cubicBezTo>
                    <a:pt x="4999" y="0"/>
                    <a:pt x="4982" y="4"/>
                    <a:pt x="4966" y="4"/>
                  </a:cubicBezTo>
                  <a:cubicBezTo>
                    <a:pt x="4960" y="41"/>
                    <a:pt x="4972" y="73"/>
                    <a:pt x="4966" y="110"/>
                  </a:cubicBezTo>
                  <a:cubicBezTo>
                    <a:pt x="4954" y="129"/>
                    <a:pt x="4941" y="155"/>
                    <a:pt x="4935" y="180"/>
                  </a:cubicBezTo>
                  <a:cubicBezTo>
                    <a:pt x="4928" y="211"/>
                    <a:pt x="4891" y="224"/>
                    <a:pt x="4897" y="255"/>
                  </a:cubicBezTo>
                  <a:cubicBezTo>
                    <a:pt x="4897" y="287"/>
                    <a:pt x="4922" y="299"/>
                    <a:pt x="4935" y="324"/>
                  </a:cubicBezTo>
                  <a:cubicBezTo>
                    <a:pt x="4916" y="343"/>
                    <a:pt x="4897" y="362"/>
                    <a:pt x="4878" y="381"/>
                  </a:cubicBezTo>
                  <a:cubicBezTo>
                    <a:pt x="4872" y="406"/>
                    <a:pt x="4878" y="438"/>
                    <a:pt x="4897" y="457"/>
                  </a:cubicBezTo>
                  <a:cubicBezTo>
                    <a:pt x="4909" y="469"/>
                    <a:pt x="4928" y="488"/>
                    <a:pt x="4903" y="494"/>
                  </a:cubicBezTo>
                  <a:cubicBezTo>
                    <a:pt x="4828" y="526"/>
                    <a:pt x="4752" y="551"/>
                    <a:pt x="4677" y="576"/>
                  </a:cubicBezTo>
                  <a:cubicBezTo>
                    <a:pt x="4588" y="595"/>
                    <a:pt x="4507" y="627"/>
                    <a:pt x="4425" y="664"/>
                  </a:cubicBezTo>
                  <a:cubicBezTo>
                    <a:pt x="4330" y="696"/>
                    <a:pt x="4236" y="734"/>
                    <a:pt x="4148" y="765"/>
                  </a:cubicBezTo>
                  <a:cubicBezTo>
                    <a:pt x="4028" y="815"/>
                    <a:pt x="3909" y="853"/>
                    <a:pt x="3795" y="891"/>
                  </a:cubicBezTo>
                  <a:cubicBezTo>
                    <a:pt x="3707" y="922"/>
                    <a:pt x="3619" y="954"/>
                    <a:pt x="3531" y="985"/>
                  </a:cubicBezTo>
                  <a:cubicBezTo>
                    <a:pt x="3487" y="1004"/>
                    <a:pt x="3443" y="1017"/>
                    <a:pt x="3405" y="1036"/>
                  </a:cubicBezTo>
                  <a:cubicBezTo>
                    <a:pt x="3135" y="1105"/>
                    <a:pt x="2870" y="1193"/>
                    <a:pt x="2593" y="1212"/>
                  </a:cubicBezTo>
                  <a:cubicBezTo>
                    <a:pt x="2474" y="1221"/>
                    <a:pt x="2357" y="1227"/>
                    <a:pt x="2239" y="1227"/>
                  </a:cubicBezTo>
                  <a:cubicBezTo>
                    <a:pt x="2196" y="1227"/>
                    <a:pt x="2153" y="1226"/>
                    <a:pt x="2109" y="1224"/>
                  </a:cubicBezTo>
                  <a:cubicBezTo>
                    <a:pt x="2090" y="1224"/>
                    <a:pt x="2065" y="1218"/>
                    <a:pt x="2052" y="1206"/>
                  </a:cubicBezTo>
                  <a:cubicBezTo>
                    <a:pt x="2044" y="1206"/>
                    <a:pt x="2035" y="1208"/>
                    <a:pt x="2027" y="1208"/>
                  </a:cubicBezTo>
                  <a:cubicBezTo>
                    <a:pt x="2023" y="1208"/>
                    <a:pt x="2019" y="1208"/>
                    <a:pt x="2014" y="1206"/>
                  </a:cubicBezTo>
                  <a:cubicBezTo>
                    <a:pt x="1977" y="1174"/>
                    <a:pt x="1977" y="1124"/>
                    <a:pt x="2008" y="1092"/>
                  </a:cubicBezTo>
                  <a:lnTo>
                    <a:pt x="2058" y="1092"/>
                  </a:lnTo>
                  <a:cubicBezTo>
                    <a:pt x="2058" y="1073"/>
                    <a:pt x="2052" y="1055"/>
                    <a:pt x="2033" y="1048"/>
                  </a:cubicBezTo>
                  <a:cubicBezTo>
                    <a:pt x="2002" y="1048"/>
                    <a:pt x="1977" y="1042"/>
                    <a:pt x="1951" y="1029"/>
                  </a:cubicBezTo>
                  <a:lnTo>
                    <a:pt x="1951" y="1029"/>
                  </a:lnTo>
                  <a:cubicBezTo>
                    <a:pt x="1951" y="1036"/>
                    <a:pt x="1958" y="1055"/>
                    <a:pt x="1958" y="1061"/>
                  </a:cubicBezTo>
                  <a:cubicBezTo>
                    <a:pt x="1926" y="1111"/>
                    <a:pt x="1914" y="1168"/>
                    <a:pt x="1926" y="1218"/>
                  </a:cubicBezTo>
                  <a:cubicBezTo>
                    <a:pt x="1945" y="1256"/>
                    <a:pt x="1983" y="1281"/>
                    <a:pt x="1989" y="1319"/>
                  </a:cubicBezTo>
                  <a:lnTo>
                    <a:pt x="2027" y="1338"/>
                  </a:lnTo>
                  <a:lnTo>
                    <a:pt x="2027" y="1357"/>
                  </a:lnTo>
                  <a:cubicBezTo>
                    <a:pt x="1951" y="1331"/>
                    <a:pt x="1876" y="1319"/>
                    <a:pt x="1800" y="1300"/>
                  </a:cubicBezTo>
                  <a:cubicBezTo>
                    <a:pt x="1725" y="1287"/>
                    <a:pt x="1674" y="1256"/>
                    <a:pt x="1612" y="1243"/>
                  </a:cubicBezTo>
                  <a:cubicBezTo>
                    <a:pt x="1542" y="1224"/>
                    <a:pt x="1479" y="1199"/>
                    <a:pt x="1410" y="1174"/>
                  </a:cubicBezTo>
                  <a:cubicBezTo>
                    <a:pt x="1228" y="1124"/>
                    <a:pt x="1051" y="1061"/>
                    <a:pt x="869" y="985"/>
                  </a:cubicBezTo>
                  <a:cubicBezTo>
                    <a:pt x="812" y="954"/>
                    <a:pt x="762" y="910"/>
                    <a:pt x="711" y="859"/>
                  </a:cubicBezTo>
                  <a:cubicBezTo>
                    <a:pt x="703" y="846"/>
                    <a:pt x="685" y="830"/>
                    <a:pt x="666" y="830"/>
                  </a:cubicBezTo>
                  <a:cubicBezTo>
                    <a:pt x="658" y="830"/>
                    <a:pt x="650" y="833"/>
                    <a:pt x="642" y="841"/>
                  </a:cubicBezTo>
                  <a:cubicBezTo>
                    <a:pt x="630" y="859"/>
                    <a:pt x="655" y="872"/>
                    <a:pt x="661" y="885"/>
                  </a:cubicBezTo>
                  <a:cubicBezTo>
                    <a:pt x="661" y="891"/>
                    <a:pt x="661" y="897"/>
                    <a:pt x="661" y="904"/>
                  </a:cubicBezTo>
                  <a:lnTo>
                    <a:pt x="630" y="935"/>
                  </a:lnTo>
                  <a:cubicBezTo>
                    <a:pt x="649" y="979"/>
                    <a:pt x="642" y="1029"/>
                    <a:pt x="611" y="1061"/>
                  </a:cubicBezTo>
                  <a:lnTo>
                    <a:pt x="611" y="1099"/>
                  </a:lnTo>
                  <a:lnTo>
                    <a:pt x="655" y="1130"/>
                  </a:lnTo>
                  <a:cubicBezTo>
                    <a:pt x="667" y="1168"/>
                    <a:pt x="693" y="1199"/>
                    <a:pt x="705" y="1237"/>
                  </a:cubicBezTo>
                  <a:cubicBezTo>
                    <a:pt x="730" y="1250"/>
                    <a:pt x="756" y="1256"/>
                    <a:pt x="781" y="1256"/>
                  </a:cubicBezTo>
                  <a:cubicBezTo>
                    <a:pt x="793" y="1287"/>
                    <a:pt x="812" y="1313"/>
                    <a:pt x="831" y="1338"/>
                  </a:cubicBezTo>
                  <a:cubicBezTo>
                    <a:pt x="856" y="1344"/>
                    <a:pt x="875" y="1350"/>
                    <a:pt x="894" y="1357"/>
                  </a:cubicBezTo>
                  <a:cubicBezTo>
                    <a:pt x="907" y="1382"/>
                    <a:pt x="925" y="1413"/>
                    <a:pt x="932" y="1438"/>
                  </a:cubicBezTo>
                  <a:cubicBezTo>
                    <a:pt x="957" y="1445"/>
                    <a:pt x="976" y="1451"/>
                    <a:pt x="995" y="1451"/>
                  </a:cubicBezTo>
                  <a:cubicBezTo>
                    <a:pt x="1014" y="1483"/>
                    <a:pt x="1032" y="1508"/>
                    <a:pt x="1051" y="1539"/>
                  </a:cubicBezTo>
                  <a:cubicBezTo>
                    <a:pt x="1070" y="1539"/>
                    <a:pt x="1089" y="1545"/>
                    <a:pt x="1108" y="1552"/>
                  </a:cubicBezTo>
                  <a:cubicBezTo>
                    <a:pt x="1127" y="1571"/>
                    <a:pt x="1133" y="1602"/>
                    <a:pt x="1152" y="1627"/>
                  </a:cubicBezTo>
                  <a:cubicBezTo>
                    <a:pt x="1171" y="1634"/>
                    <a:pt x="1190" y="1634"/>
                    <a:pt x="1209" y="1640"/>
                  </a:cubicBezTo>
                  <a:cubicBezTo>
                    <a:pt x="1221" y="1665"/>
                    <a:pt x="1234" y="1690"/>
                    <a:pt x="1246" y="1709"/>
                  </a:cubicBezTo>
                  <a:cubicBezTo>
                    <a:pt x="1259" y="1734"/>
                    <a:pt x="1291" y="1734"/>
                    <a:pt x="1316" y="1741"/>
                  </a:cubicBezTo>
                  <a:cubicBezTo>
                    <a:pt x="1322" y="1766"/>
                    <a:pt x="1335" y="1797"/>
                    <a:pt x="1360" y="1816"/>
                  </a:cubicBezTo>
                  <a:cubicBezTo>
                    <a:pt x="1379" y="1829"/>
                    <a:pt x="1398" y="1835"/>
                    <a:pt x="1416" y="1841"/>
                  </a:cubicBezTo>
                  <a:cubicBezTo>
                    <a:pt x="1423" y="1866"/>
                    <a:pt x="1442" y="1892"/>
                    <a:pt x="1460" y="1911"/>
                  </a:cubicBezTo>
                  <a:cubicBezTo>
                    <a:pt x="1479" y="1917"/>
                    <a:pt x="1492" y="1923"/>
                    <a:pt x="1511" y="1929"/>
                  </a:cubicBezTo>
                  <a:cubicBezTo>
                    <a:pt x="1511" y="1967"/>
                    <a:pt x="1542" y="2005"/>
                    <a:pt x="1580" y="2005"/>
                  </a:cubicBezTo>
                  <a:cubicBezTo>
                    <a:pt x="1599" y="2043"/>
                    <a:pt x="1643" y="2055"/>
                    <a:pt x="1656" y="2099"/>
                  </a:cubicBezTo>
                  <a:cubicBezTo>
                    <a:pt x="1674" y="2106"/>
                    <a:pt x="1706" y="2106"/>
                    <a:pt x="1725" y="2112"/>
                  </a:cubicBezTo>
                  <a:cubicBezTo>
                    <a:pt x="1750" y="2143"/>
                    <a:pt x="1769" y="2175"/>
                    <a:pt x="1781" y="2213"/>
                  </a:cubicBezTo>
                  <a:cubicBezTo>
                    <a:pt x="1819" y="2213"/>
                    <a:pt x="1838" y="2238"/>
                    <a:pt x="1851" y="2269"/>
                  </a:cubicBezTo>
                  <a:lnTo>
                    <a:pt x="1901" y="2269"/>
                  </a:lnTo>
                  <a:cubicBezTo>
                    <a:pt x="1907" y="2282"/>
                    <a:pt x="1914" y="2301"/>
                    <a:pt x="1920" y="2313"/>
                  </a:cubicBezTo>
                  <a:cubicBezTo>
                    <a:pt x="1970" y="2320"/>
                    <a:pt x="2014" y="2357"/>
                    <a:pt x="2077" y="2357"/>
                  </a:cubicBezTo>
                  <a:cubicBezTo>
                    <a:pt x="2077" y="2364"/>
                    <a:pt x="2090" y="2376"/>
                    <a:pt x="2090" y="2383"/>
                  </a:cubicBezTo>
                  <a:cubicBezTo>
                    <a:pt x="2093" y="2382"/>
                    <a:pt x="2097" y="2382"/>
                    <a:pt x="2100" y="2382"/>
                  </a:cubicBezTo>
                  <a:cubicBezTo>
                    <a:pt x="2126" y="2382"/>
                    <a:pt x="2147" y="2398"/>
                    <a:pt x="2169" y="2398"/>
                  </a:cubicBezTo>
                  <a:cubicBezTo>
                    <a:pt x="2174" y="2398"/>
                    <a:pt x="2179" y="2397"/>
                    <a:pt x="2184" y="2395"/>
                  </a:cubicBezTo>
                  <a:lnTo>
                    <a:pt x="2209" y="2427"/>
                  </a:lnTo>
                  <a:lnTo>
                    <a:pt x="2235" y="2414"/>
                  </a:lnTo>
                  <a:lnTo>
                    <a:pt x="2260" y="2439"/>
                  </a:lnTo>
                  <a:cubicBezTo>
                    <a:pt x="2285" y="2439"/>
                    <a:pt x="2310" y="2445"/>
                    <a:pt x="2323" y="2464"/>
                  </a:cubicBezTo>
                  <a:cubicBezTo>
                    <a:pt x="2328" y="2463"/>
                    <a:pt x="2332" y="2462"/>
                    <a:pt x="2337" y="2462"/>
                  </a:cubicBezTo>
                  <a:cubicBezTo>
                    <a:pt x="2349" y="2462"/>
                    <a:pt x="2359" y="2468"/>
                    <a:pt x="2373" y="2477"/>
                  </a:cubicBezTo>
                  <a:cubicBezTo>
                    <a:pt x="2377" y="2476"/>
                    <a:pt x="2380" y="2475"/>
                    <a:pt x="2383" y="2475"/>
                  </a:cubicBezTo>
                  <a:cubicBezTo>
                    <a:pt x="2399" y="2475"/>
                    <a:pt x="2413" y="2486"/>
                    <a:pt x="2423" y="2496"/>
                  </a:cubicBezTo>
                  <a:cubicBezTo>
                    <a:pt x="2449" y="2496"/>
                    <a:pt x="2467" y="2502"/>
                    <a:pt x="2480" y="2521"/>
                  </a:cubicBezTo>
                  <a:cubicBezTo>
                    <a:pt x="2485" y="2519"/>
                    <a:pt x="2489" y="2519"/>
                    <a:pt x="2494" y="2519"/>
                  </a:cubicBezTo>
                  <a:cubicBezTo>
                    <a:pt x="2508" y="2519"/>
                    <a:pt x="2521" y="2526"/>
                    <a:pt x="2530" y="2540"/>
                  </a:cubicBezTo>
                  <a:cubicBezTo>
                    <a:pt x="2587" y="2559"/>
                    <a:pt x="2644" y="2578"/>
                    <a:pt x="2694" y="2603"/>
                  </a:cubicBezTo>
                  <a:lnTo>
                    <a:pt x="2707" y="2622"/>
                  </a:lnTo>
                  <a:cubicBezTo>
                    <a:pt x="2713" y="2704"/>
                    <a:pt x="2694" y="2785"/>
                    <a:pt x="2700" y="2867"/>
                  </a:cubicBezTo>
                  <a:cubicBezTo>
                    <a:pt x="2700" y="2999"/>
                    <a:pt x="2700" y="3131"/>
                    <a:pt x="2694" y="3264"/>
                  </a:cubicBezTo>
                  <a:cubicBezTo>
                    <a:pt x="2700" y="3314"/>
                    <a:pt x="2694" y="3371"/>
                    <a:pt x="2688" y="3421"/>
                  </a:cubicBezTo>
                  <a:cubicBezTo>
                    <a:pt x="2644" y="3427"/>
                    <a:pt x="2593" y="3434"/>
                    <a:pt x="2549" y="3452"/>
                  </a:cubicBezTo>
                  <a:cubicBezTo>
                    <a:pt x="2474" y="3490"/>
                    <a:pt x="2386" y="3471"/>
                    <a:pt x="2304" y="3490"/>
                  </a:cubicBezTo>
                  <a:cubicBezTo>
                    <a:pt x="2228" y="3497"/>
                    <a:pt x="2146" y="3522"/>
                    <a:pt x="2065" y="3522"/>
                  </a:cubicBezTo>
                  <a:cubicBezTo>
                    <a:pt x="1970" y="3541"/>
                    <a:pt x="1870" y="3547"/>
                    <a:pt x="1775" y="3572"/>
                  </a:cubicBezTo>
                  <a:cubicBezTo>
                    <a:pt x="1766" y="3581"/>
                    <a:pt x="1755" y="3584"/>
                    <a:pt x="1743" y="3584"/>
                  </a:cubicBezTo>
                  <a:cubicBezTo>
                    <a:pt x="1730" y="3584"/>
                    <a:pt x="1716" y="3581"/>
                    <a:pt x="1703" y="3581"/>
                  </a:cubicBezTo>
                  <a:cubicBezTo>
                    <a:pt x="1695" y="3581"/>
                    <a:pt x="1688" y="3582"/>
                    <a:pt x="1681" y="3585"/>
                  </a:cubicBezTo>
                  <a:cubicBezTo>
                    <a:pt x="1630" y="3591"/>
                    <a:pt x="1580" y="3597"/>
                    <a:pt x="1523" y="3604"/>
                  </a:cubicBezTo>
                  <a:cubicBezTo>
                    <a:pt x="1435" y="3604"/>
                    <a:pt x="1347" y="3604"/>
                    <a:pt x="1259" y="3591"/>
                  </a:cubicBezTo>
                  <a:cubicBezTo>
                    <a:pt x="1108" y="3572"/>
                    <a:pt x="944" y="3578"/>
                    <a:pt x="800" y="3534"/>
                  </a:cubicBezTo>
                  <a:cubicBezTo>
                    <a:pt x="737" y="3522"/>
                    <a:pt x="667" y="3515"/>
                    <a:pt x="598" y="3503"/>
                  </a:cubicBezTo>
                  <a:lnTo>
                    <a:pt x="560" y="3515"/>
                  </a:lnTo>
                  <a:cubicBezTo>
                    <a:pt x="554" y="3503"/>
                    <a:pt x="535" y="3490"/>
                    <a:pt x="516" y="3490"/>
                  </a:cubicBezTo>
                  <a:cubicBezTo>
                    <a:pt x="403" y="3471"/>
                    <a:pt x="290" y="3446"/>
                    <a:pt x="183" y="3415"/>
                  </a:cubicBezTo>
                  <a:cubicBezTo>
                    <a:pt x="145" y="3402"/>
                    <a:pt x="114" y="3383"/>
                    <a:pt x="82" y="3371"/>
                  </a:cubicBezTo>
                  <a:cubicBezTo>
                    <a:pt x="74" y="3366"/>
                    <a:pt x="66" y="3364"/>
                    <a:pt x="59" y="3364"/>
                  </a:cubicBezTo>
                  <a:cubicBezTo>
                    <a:pt x="40" y="3364"/>
                    <a:pt x="23" y="3379"/>
                    <a:pt x="0" y="3383"/>
                  </a:cubicBezTo>
                  <a:cubicBezTo>
                    <a:pt x="13" y="3396"/>
                    <a:pt x="19" y="3408"/>
                    <a:pt x="25" y="3421"/>
                  </a:cubicBezTo>
                  <a:cubicBezTo>
                    <a:pt x="25" y="3465"/>
                    <a:pt x="38" y="3503"/>
                    <a:pt x="63" y="3534"/>
                  </a:cubicBezTo>
                  <a:cubicBezTo>
                    <a:pt x="63" y="3578"/>
                    <a:pt x="101" y="3597"/>
                    <a:pt x="107" y="3635"/>
                  </a:cubicBezTo>
                  <a:cubicBezTo>
                    <a:pt x="120" y="3673"/>
                    <a:pt x="145" y="3704"/>
                    <a:pt x="177" y="3729"/>
                  </a:cubicBezTo>
                  <a:cubicBezTo>
                    <a:pt x="202" y="3723"/>
                    <a:pt x="221" y="3723"/>
                    <a:pt x="246" y="3723"/>
                  </a:cubicBezTo>
                  <a:cubicBezTo>
                    <a:pt x="265" y="3742"/>
                    <a:pt x="277" y="3767"/>
                    <a:pt x="296" y="3780"/>
                  </a:cubicBezTo>
                  <a:cubicBezTo>
                    <a:pt x="309" y="3783"/>
                    <a:pt x="321" y="3784"/>
                    <a:pt x="333" y="3784"/>
                  </a:cubicBezTo>
                  <a:cubicBezTo>
                    <a:pt x="345" y="3784"/>
                    <a:pt x="356" y="3783"/>
                    <a:pt x="365" y="3780"/>
                  </a:cubicBezTo>
                  <a:cubicBezTo>
                    <a:pt x="391" y="3799"/>
                    <a:pt x="403" y="3824"/>
                    <a:pt x="422" y="3843"/>
                  </a:cubicBezTo>
                  <a:cubicBezTo>
                    <a:pt x="439" y="3843"/>
                    <a:pt x="456" y="3837"/>
                    <a:pt x="474" y="3837"/>
                  </a:cubicBezTo>
                  <a:cubicBezTo>
                    <a:pt x="484" y="3837"/>
                    <a:pt x="493" y="3838"/>
                    <a:pt x="504" y="3843"/>
                  </a:cubicBezTo>
                  <a:cubicBezTo>
                    <a:pt x="516" y="3862"/>
                    <a:pt x="535" y="3887"/>
                    <a:pt x="554" y="3906"/>
                  </a:cubicBezTo>
                  <a:cubicBezTo>
                    <a:pt x="573" y="3899"/>
                    <a:pt x="598" y="3899"/>
                    <a:pt x="623" y="3899"/>
                  </a:cubicBezTo>
                  <a:cubicBezTo>
                    <a:pt x="636" y="3918"/>
                    <a:pt x="655" y="3937"/>
                    <a:pt x="674" y="3956"/>
                  </a:cubicBezTo>
                  <a:lnTo>
                    <a:pt x="737" y="3956"/>
                  </a:lnTo>
                  <a:cubicBezTo>
                    <a:pt x="749" y="3975"/>
                    <a:pt x="768" y="4000"/>
                    <a:pt x="787" y="4019"/>
                  </a:cubicBezTo>
                  <a:lnTo>
                    <a:pt x="850" y="4019"/>
                  </a:lnTo>
                  <a:cubicBezTo>
                    <a:pt x="869" y="4038"/>
                    <a:pt x="881" y="4063"/>
                    <a:pt x="907" y="4082"/>
                  </a:cubicBezTo>
                  <a:cubicBezTo>
                    <a:pt x="919" y="4082"/>
                    <a:pt x="938" y="4076"/>
                    <a:pt x="951" y="4069"/>
                  </a:cubicBezTo>
                  <a:cubicBezTo>
                    <a:pt x="970" y="4088"/>
                    <a:pt x="988" y="4107"/>
                    <a:pt x="1007" y="4132"/>
                  </a:cubicBezTo>
                  <a:cubicBezTo>
                    <a:pt x="1017" y="4135"/>
                    <a:pt x="1026" y="4135"/>
                    <a:pt x="1036" y="4135"/>
                  </a:cubicBezTo>
                  <a:cubicBezTo>
                    <a:pt x="1045" y="4135"/>
                    <a:pt x="1055" y="4135"/>
                    <a:pt x="1064" y="4138"/>
                  </a:cubicBezTo>
                  <a:cubicBezTo>
                    <a:pt x="1089" y="4145"/>
                    <a:pt x="1095" y="4164"/>
                    <a:pt x="1114" y="4176"/>
                  </a:cubicBezTo>
                  <a:lnTo>
                    <a:pt x="1146" y="4164"/>
                  </a:lnTo>
                  <a:cubicBezTo>
                    <a:pt x="1169" y="4169"/>
                    <a:pt x="1176" y="4202"/>
                    <a:pt x="1197" y="4202"/>
                  </a:cubicBezTo>
                  <a:cubicBezTo>
                    <a:pt x="1199" y="4202"/>
                    <a:pt x="1200" y="4202"/>
                    <a:pt x="1202" y="4201"/>
                  </a:cubicBezTo>
                  <a:cubicBezTo>
                    <a:pt x="1206" y="4201"/>
                    <a:pt x="1209" y="4200"/>
                    <a:pt x="1212" y="4200"/>
                  </a:cubicBezTo>
                  <a:cubicBezTo>
                    <a:pt x="1235" y="4200"/>
                    <a:pt x="1242" y="4222"/>
                    <a:pt x="1259" y="4233"/>
                  </a:cubicBezTo>
                  <a:lnTo>
                    <a:pt x="1297" y="4233"/>
                  </a:lnTo>
                  <a:cubicBezTo>
                    <a:pt x="1308" y="4244"/>
                    <a:pt x="1319" y="4259"/>
                    <a:pt x="1338" y="4259"/>
                  </a:cubicBezTo>
                  <a:cubicBezTo>
                    <a:pt x="1341" y="4259"/>
                    <a:pt x="1344" y="4259"/>
                    <a:pt x="1347" y="4258"/>
                  </a:cubicBezTo>
                  <a:cubicBezTo>
                    <a:pt x="1349" y="4257"/>
                    <a:pt x="1351" y="4256"/>
                    <a:pt x="1353" y="4256"/>
                  </a:cubicBezTo>
                  <a:cubicBezTo>
                    <a:pt x="1367" y="4256"/>
                    <a:pt x="1382" y="4287"/>
                    <a:pt x="1400" y="4287"/>
                  </a:cubicBezTo>
                  <a:cubicBezTo>
                    <a:pt x="1403" y="4287"/>
                    <a:pt x="1406" y="4286"/>
                    <a:pt x="1410" y="4283"/>
                  </a:cubicBezTo>
                  <a:cubicBezTo>
                    <a:pt x="1415" y="4281"/>
                    <a:pt x="1418" y="4281"/>
                    <a:pt x="1422" y="4281"/>
                  </a:cubicBezTo>
                  <a:cubicBezTo>
                    <a:pt x="1444" y="4281"/>
                    <a:pt x="1451" y="4309"/>
                    <a:pt x="1467" y="4315"/>
                  </a:cubicBezTo>
                  <a:lnTo>
                    <a:pt x="1511" y="4315"/>
                  </a:lnTo>
                  <a:lnTo>
                    <a:pt x="1511" y="4415"/>
                  </a:lnTo>
                  <a:lnTo>
                    <a:pt x="1561" y="4441"/>
                  </a:lnTo>
                  <a:lnTo>
                    <a:pt x="1574" y="4478"/>
                  </a:lnTo>
                  <a:cubicBezTo>
                    <a:pt x="1567" y="4491"/>
                    <a:pt x="1561" y="4504"/>
                    <a:pt x="1561" y="4516"/>
                  </a:cubicBezTo>
                  <a:cubicBezTo>
                    <a:pt x="1580" y="4516"/>
                    <a:pt x="1599" y="4516"/>
                    <a:pt x="1605" y="4535"/>
                  </a:cubicBezTo>
                  <a:cubicBezTo>
                    <a:pt x="1612" y="4554"/>
                    <a:pt x="1656" y="4560"/>
                    <a:pt x="1681" y="4566"/>
                  </a:cubicBezTo>
                  <a:cubicBezTo>
                    <a:pt x="1706" y="4579"/>
                    <a:pt x="1712" y="4598"/>
                    <a:pt x="1731" y="4611"/>
                  </a:cubicBezTo>
                  <a:cubicBezTo>
                    <a:pt x="1750" y="4611"/>
                    <a:pt x="1769" y="4611"/>
                    <a:pt x="1788" y="4604"/>
                  </a:cubicBezTo>
                  <a:cubicBezTo>
                    <a:pt x="1825" y="4611"/>
                    <a:pt x="1857" y="4629"/>
                    <a:pt x="1882" y="4655"/>
                  </a:cubicBezTo>
                  <a:cubicBezTo>
                    <a:pt x="1888" y="4656"/>
                    <a:pt x="1893" y="4657"/>
                    <a:pt x="1898" y="4657"/>
                  </a:cubicBezTo>
                  <a:cubicBezTo>
                    <a:pt x="1925" y="4657"/>
                    <a:pt x="1946" y="4635"/>
                    <a:pt x="1974" y="4635"/>
                  </a:cubicBezTo>
                  <a:cubicBezTo>
                    <a:pt x="1977" y="4635"/>
                    <a:pt x="1980" y="4635"/>
                    <a:pt x="1983" y="4636"/>
                  </a:cubicBezTo>
                  <a:cubicBezTo>
                    <a:pt x="2021" y="4648"/>
                    <a:pt x="2039" y="4673"/>
                    <a:pt x="2071" y="4680"/>
                  </a:cubicBezTo>
                  <a:cubicBezTo>
                    <a:pt x="2080" y="4683"/>
                    <a:pt x="2090" y="4684"/>
                    <a:pt x="2100" y="4684"/>
                  </a:cubicBezTo>
                  <a:cubicBezTo>
                    <a:pt x="2111" y="4684"/>
                    <a:pt x="2122" y="4683"/>
                    <a:pt x="2133" y="4683"/>
                  </a:cubicBezTo>
                  <a:cubicBezTo>
                    <a:pt x="2146" y="4683"/>
                    <a:pt x="2159" y="4685"/>
                    <a:pt x="2172" y="4692"/>
                  </a:cubicBezTo>
                  <a:cubicBezTo>
                    <a:pt x="2172" y="4736"/>
                    <a:pt x="2172" y="4780"/>
                    <a:pt x="2165" y="4825"/>
                  </a:cubicBezTo>
                  <a:cubicBezTo>
                    <a:pt x="2153" y="4875"/>
                    <a:pt x="2165" y="4932"/>
                    <a:pt x="2153" y="4982"/>
                  </a:cubicBezTo>
                  <a:cubicBezTo>
                    <a:pt x="2146" y="5108"/>
                    <a:pt x="2153" y="5240"/>
                    <a:pt x="2140" y="5366"/>
                  </a:cubicBezTo>
                  <a:cubicBezTo>
                    <a:pt x="2140" y="5643"/>
                    <a:pt x="2128" y="5920"/>
                    <a:pt x="2121" y="6197"/>
                  </a:cubicBezTo>
                  <a:cubicBezTo>
                    <a:pt x="2102" y="6209"/>
                    <a:pt x="2077" y="6209"/>
                    <a:pt x="2052" y="6209"/>
                  </a:cubicBezTo>
                  <a:cubicBezTo>
                    <a:pt x="1983" y="6209"/>
                    <a:pt x="1920" y="6209"/>
                    <a:pt x="1851" y="6222"/>
                  </a:cubicBezTo>
                  <a:cubicBezTo>
                    <a:pt x="1737" y="6228"/>
                    <a:pt x="1624" y="6222"/>
                    <a:pt x="1517" y="6234"/>
                  </a:cubicBezTo>
                  <a:cubicBezTo>
                    <a:pt x="1478" y="6242"/>
                    <a:pt x="1440" y="6243"/>
                    <a:pt x="1402" y="6243"/>
                  </a:cubicBezTo>
                  <a:cubicBezTo>
                    <a:pt x="1371" y="6243"/>
                    <a:pt x="1341" y="6242"/>
                    <a:pt x="1310" y="6242"/>
                  </a:cubicBezTo>
                  <a:cubicBezTo>
                    <a:pt x="1281" y="6242"/>
                    <a:pt x="1251" y="6243"/>
                    <a:pt x="1221" y="6247"/>
                  </a:cubicBezTo>
                  <a:cubicBezTo>
                    <a:pt x="1215" y="6385"/>
                    <a:pt x="1221" y="6524"/>
                    <a:pt x="1221" y="6662"/>
                  </a:cubicBezTo>
                  <a:cubicBezTo>
                    <a:pt x="1221" y="6725"/>
                    <a:pt x="1240" y="6782"/>
                    <a:pt x="1234" y="6845"/>
                  </a:cubicBezTo>
                  <a:cubicBezTo>
                    <a:pt x="1234" y="6895"/>
                    <a:pt x="1234" y="6952"/>
                    <a:pt x="1228" y="7002"/>
                  </a:cubicBezTo>
                  <a:cubicBezTo>
                    <a:pt x="1228" y="7084"/>
                    <a:pt x="1234" y="7159"/>
                    <a:pt x="1259" y="7241"/>
                  </a:cubicBezTo>
                  <a:lnTo>
                    <a:pt x="1297" y="7241"/>
                  </a:lnTo>
                  <a:lnTo>
                    <a:pt x="1278" y="7254"/>
                  </a:lnTo>
                  <a:lnTo>
                    <a:pt x="1278" y="7285"/>
                  </a:lnTo>
                  <a:lnTo>
                    <a:pt x="1316" y="7273"/>
                  </a:lnTo>
                  <a:lnTo>
                    <a:pt x="1316" y="7279"/>
                  </a:lnTo>
                  <a:cubicBezTo>
                    <a:pt x="1322" y="7292"/>
                    <a:pt x="1328" y="7311"/>
                    <a:pt x="1335" y="7323"/>
                  </a:cubicBezTo>
                  <a:lnTo>
                    <a:pt x="1385" y="7304"/>
                  </a:lnTo>
                  <a:lnTo>
                    <a:pt x="1385" y="7304"/>
                  </a:lnTo>
                  <a:cubicBezTo>
                    <a:pt x="1385" y="7323"/>
                    <a:pt x="1385" y="7336"/>
                    <a:pt x="1379" y="7348"/>
                  </a:cubicBezTo>
                  <a:lnTo>
                    <a:pt x="1410" y="7367"/>
                  </a:lnTo>
                  <a:cubicBezTo>
                    <a:pt x="1410" y="7380"/>
                    <a:pt x="1410" y="7399"/>
                    <a:pt x="1404" y="7411"/>
                  </a:cubicBezTo>
                  <a:lnTo>
                    <a:pt x="1385" y="7424"/>
                  </a:lnTo>
                  <a:cubicBezTo>
                    <a:pt x="1366" y="7430"/>
                    <a:pt x="1347" y="7443"/>
                    <a:pt x="1335" y="7455"/>
                  </a:cubicBezTo>
                  <a:cubicBezTo>
                    <a:pt x="1341" y="7474"/>
                    <a:pt x="1347" y="7487"/>
                    <a:pt x="1353" y="7506"/>
                  </a:cubicBezTo>
                  <a:cubicBezTo>
                    <a:pt x="1347" y="7531"/>
                    <a:pt x="1347" y="7556"/>
                    <a:pt x="1347" y="7587"/>
                  </a:cubicBezTo>
                  <a:cubicBezTo>
                    <a:pt x="1335" y="7594"/>
                    <a:pt x="1328" y="7606"/>
                    <a:pt x="1322" y="7619"/>
                  </a:cubicBezTo>
                  <a:cubicBezTo>
                    <a:pt x="1316" y="7625"/>
                    <a:pt x="1341" y="7650"/>
                    <a:pt x="1347" y="7663"/>
                  </a:cubicBezTo>
                  <a:lnTo>
                    <a:pt x="1316" y="7682"/>
                  </a:lnTo>
                  <a:lnTo>
                    <a:pt x="1322" y="7713"/>
                  </a:lnTo>
                  <a:lnTo>
                    <a:pt x="1297" y="7713"/>
                  </a:lnTo>
                  <a:lnTo>
                    <a:pt x="1309" y="7745"/>
                  </a:lnTo>
                  <a:cubicBezTo>
                    <a:pt x="1302" y="7743"/>
                    <a:pt x="1295" y="7742"/>
                    <a:pt x="1289" y="7742"/>
                  </a:cubicBezTo>
                  <a:cubicBezTo>
                    <a:pt x="1273" y="7742"/>
                    <a:pt x="1258" y="7747"/>
                    <a:pt x="1240" y="7751"/>
                  </a:cubicBezTo>
                  <a:cubicBezTo>
                    <a:pt x="1278" y="7776"/>
                    <a:pt x="1284" y="7827"/>
                    <a:pt x="1322" y="7846"/>
                  </a:cubicBezTo>
                  <a:lnTo>
                    <a:pt x="1347" y="7846"/>
                  </a:lnTo>
                  <a:lnTo>
                    <a:pt x="1335" y="7883"/>
                  </a:lnTo>
                  <a:lnTo>
                    <a:pt x="1385" y="7902"/>
                  </a:lnTo>
                  <a:lnTo>
                    <a:pt x="1366" y="7915"/>
                  </a:lnTo>
                  <a:cubicBezTo>
                    <a:pt x="1372" y="7934"/>
                    <a:pt x="1372" y="7959"/>
                    <a:pt x="1385" y="7971"/>
                  </a:cubicBezTo>
                  <a:cubicBezTo>
                    <a:pt x="1404" y="7975"/>
                    <a:pt x="1421" y="7976"/>
                    <a:pt x="1438" y="7976"/>
                  </a:cubicBezTo>
                  <a:cubicBezTo>
                    <a:pt x="1456" y="7976"/>
                    <a:pt x="1473" y="7975"/>
                    <a:pt x="1492" y="7971"/>
                  </a:cubicBezTo>
                  <a:lnTo>
                    <a:pt x="1505" y="7997"/>
                  </a:lnTo>
                  <a:lnTo>
                    <a:pt x="1530" y="7971"/>
                  </a:lnTo>
                  <a:cubicBezTo>
                    <a:pt x="1542" y="7978"/>
                    <a:pt x="1549" y="7990"/>
                    <a:pt x="1561" y="7997"/>
                  </a:cubicBezTo>
                  <a:cubicBezTo>
                    <a:pt x="1580" y="7978"/>
                    <a:pt x="1586" y="7959"/>
                    <a:pt x="1586" y="7934"/>
                  </a:cubicBezTo>
                  <a:cubicBezTo>
                    <a:pt x="1586" y="7946"/>
                    <a:pt x="1586" y="7959"/>
                    <a:pt x="1593" y="7978"/>
                  </a:cubicBezTo>
                  <a:lnTo>
                    <a:pt x="1656" y="7959"/>
                  </a:lnTo>
                  <a:lnTo>
                    <a:pt x="1656" y="7984"/>
                  </a:lnTo>
                  <a:cubicBezTo>
                    <a:pt x="1674" y="8009"/>
                    <a:pt x="1712" y="8022"/>
                    <a:pt x="1744" y="8022"/>
                  </a:cubicBezTo>
                  <a:cubicBezTo>
                    <a:pt x="1750" y="8041"/>
                    <a:pt x="1756" y="8053"/>
                    <a:pt x="1763" y="8072"/>
                  </a:cubicBezTo>
                  <a:lnTo>
                    <a:pt x="1788" y="8041"/>
                  </a:lnTo>
                  <a:lnTo>
                    <a:pt x="1781" y="8041"/>
                  </a:lnTo>
                  <a:cubicBezTo>
                    <a:pt x="1781" y="8034"/>
                    <a:pt x="1775" y="8015"/>
                    <a:pt x="1775" y="8009"/>
                  </a:cubicBezTo>
                  <a:cubicBezTo>
                    <a:pt x="1779" y="8008"/>
                    <a:pt x="1782" y="8008"/>
                    <a:pt x="1785" y="8008"/>
                  </a:cubicBezTo>
                  <a:cubicBezTo>
                    <a:pt x="1804" y="8008"/>
                    <a:pt x="1815" y="8023"/>
                    <a:pt x="1832" y="8034"/>
                  </a:cubicBezTo>
                  <a:lnTo>
                    <a:pt x="1851" y="7971"/>
                  </a:lnTo>
                  <a:lnTo>
                    <a:pt x="1907" y="8022"/>
                  </a:lnTo>
                  <a:cubicBezTo>
                    <a:pt x="1914" y="7997"/>
                    <a:pt x="1920" y="7971"/>
                    <a:pt x="1920" y="7946"/>
                  </a:cubicBezTo>
                  <a:cubicBezTo>
                    <a:pt x="1931" y="7952"/>
                    <a:pt x="1942" y="7966"/>
                    <a:pt x="1952" y="7966"/>
                  </a:cubicBezTo>
                  <a:cubicBezTo>
                    <a:pt x="1954" y="7966"/>
                    <a:pt x="1956" y="7966"/>
                    <a:pt x="1958" y="7965"/>
                  </a:cubicBezTo>
                  <a:cubicBezTo>
                    <a:pt x="1970" y="7946"/>
                    <a:pt x="1958" y="7921"/>
                    <a:pt x="1951" y="7902"/>
                  </a:cubicBezTo>
                  <a:lnTo>
                    <a:pt x="1951" y="7902"/>
                  </a:lnTo>
                  <a:cubicBezTo>
                    <a:pt x="1964" y="7927"/>
                    <a:pt x="1983" y="7946"/>
                    <a:pt x="2002" y="7971"/>
                  </a:cubicBezTo>
                  <a:cubicBezTo>
                    <a:pt x="2021" y="7940"/>
                    <a:pt x="2033" y="7908"/>
                    <a:pt x="2033" y="7877"/>
                  </a:cubicBezTo>
                  <a:lnTo>
                    <a:pt x="2058" y="7927"/>
                  </a:lnTo>
                  <a:lnTo>
                    <a:pt x="2109" y="7934"/>
                  </a:lnTo>
                  <a:cubicBezTo>
                    <a:pt x="2121" y="7927"/>
                    <a:pt x="2134" y="7921"/>
                    <a:pt x="2146" y="7915"/>
                  </a:cubicBezTo>
                  <a:cubicBezTo>
                    <a:pt x="2159" y="7927"/>
                    <a:pt x="2178" y="7940"/>
                    <a:pt x="2191" y="7952"/>
                  </a:cubicBezTo>
                  <a:cubicBezTo>
                    <a:pt x="2203" y="7971"/>
                    <a:pt x="2228" y="7984"/>
                    <a:pt x="2247" y="7990"/>
                  </a:cubicBezTo>
                  <a:cubicBezTo>
                    <a:pt x="2247" y="7984"/>
                    <a:pt x="2260" y="7965"/>
                    <a:pt x="2260" y="7959"/>
                  </a:cubicBezTo>
                  <a:lnTo>
                    <a:pt x="2260" y="7915"/>
                  </a:lnTo>
                  <a:lnTo>
                    <a:pt x="2323" y="7959"/>
                  </a:lnTo>
                  <a:cubicBezTo>
                    <a:pt x="2348" y="7946"/>
                    <a:pt x="2373" y="7934"/>
                    <a:pt x="2398" y="7921"/>
                  </a:cubicBezTo>
                  <a:lnTo>
                    <a:pt x="2398" y="7921"/>
                  </a:lnTo>
                  <a:lnTo>
                    <a:pt x="2379" y="7971"/>
                  </a:lnTo>
                  <a:cubicBezTo>
                    <a:pt x="2384" y="7973"/>
                    <a:pt x="2388" y="7973"/>
                    <a:pt x="2392" y="7973"/>
                  </a:cubicBezTo>
                  <a:cubicBezTo>
                    <a:pt x="2425" y="7973"/>
                    <a:pt x="2432" y="7931"/>
                    <a:pt x="2449" y="7908"/>
                  </a:cubicBezTo>
                  <a:lnTo>
                    <a:pt x="2449" y="7908"/>
                  </a:lnTo>
                  <a:cubicBezTo>
                    <a:pt x="2455" y="7940"/>
                    <a:pt x="2436" y="7990"/>
                    <a:pt x="2467" y="8003"/>
                  </a:cubicBezTo>
                  <a:lnTo>
                    <a:pt x="2474" y="7990"/>
                  </a:lnTo>
                  <a:lnTo>
                    <a:pt x="2474" y="7883"/>
                  </a:lnTo>
                  <a:cubicBezTo>
                    <a:pt x="2493" y="7908"/>
                    <a:pt x="2505" y="7927"/>
                    <a:pt x="2512" y="7952"/>
                  </a:cubicBezTo>
                  <a:lnTo>
                    <a:pt x="2543" y="7959"/>
                  </a:lnTo>
                  <a:cubicBezTo>
                    <a:pt x="2556" y="7934"/>
                    <a:pt x="2574" y="7908"/>
                    <a:pt x="2593" y="7890"/>
                  </a:cubicBezTo>
                  <a:lnTo>
                    <a:pt x="2593" y="7890"/>
                  </a:lnTo>
                  <a:cubicBezTo>
                    <a:pt x="2581" y="7921"/>
                    <a:pt x="2568" y="7952"/>
                    <a:pt x="2556" y="7984"/>
                  </a:cubicBezTo>
                  <a:cubicBezTo>
                    <a:pt x="2566" y="7986"/>
                    <a:pt x="2576" y="7986"/>
                    <a:pt x="2586" y="7986"/>
                  </a:cubicBezTo>
                  <a:cubicBezTo>
                    <a:pt x="2613" y="7986"/>
                    <a:pt x="2640" y="7981"/>
                    <a:pt x="2663" y="7971"/>
                  </a:cubicBezTo>
                  <a:lnTo>
                    <a:pt x="2663" y="7971"/>
                  </a:lnTo>
                  <a:cubicBezTo>
                    <a:pt x="2625" y="7997"/>
                    <a:pt x="2587" y="8022"/>
                    <a:pt x="2549" y="8053"/>
                  </a:cubicBezTo>
                  <a:cubicBezTo>
                    <a:pt x="2575" y="8069"/>
                    <a:pt x="2610" y="8080"/>
                    <a:pt x="2646" y="8080"/>
                  </a:cubicBezTo>
                  <a:cubicBezTo>
                    <a:pt x="2653" y="8080"/>
                    <a:pt x="2661" y="8079"/>
                    <a:pt x="2669" y="8078"/>
                  </a:cubicBezTo>
                  <a:lnTo>
                    <a:pt x="2700" y="8091"/>
                  </a:lnTo>
                  <a:cubicBezTo>
                    <a:pt x="2738" y="8072"/>
                    <a:pt x="2795" y="8085"/>
                    <a:pt x="2814" y="8041"/>
                  </a:cubicBezTo>
                  <a:cubicBezTo>
                    <a:pt x="2826" y="8059"/>
                    <a:pt x="2845" y="8066"/>
                    <a:pt x="2864" y="8072"/>
                  </a:cubicBezTo>
                  <a:cubicBezTo>
                    <a:pt x="2869" y="8074"/>
                    <a:pt x="2873" y="8075"/>
                    <a:pt x="2877" y="8075"/>
                  </a:cubicBezTo>
                  <a:cubicBezTo>
                    <a:pt x="2896" y="8075"/>
                    <a:pt x="2910" y="8056"/>
                    <a:pt x="2921" y="8041"/>
                  </a:cubicBezTo>
                  <a:cubicBezTo>
                    <a:pt x="2932" y="8068"/>
                    <a:pt x="2957" y="8086"/>
                    <a:pt x="2984" y="8086"/>
                  </a:cubicBezTo>
                  <a:cubicBezTo>
                    <a:pt x="2988" y="8086"/>
                    <a:pt x="2992" y="8085"/>
                    <a:pt x="2996" y="8085"/>
                  </a:cubicBezTo>
                  <a:cubicBezTo>
                    <a:pt x="2996" y="8053"/>
                    <a:pt x="2990" y="8022"/>
                    <a:pt x="2977" y="7990"/>
                  </a:cubicBezTo>
                  <a:lnTo>
                    <a:pt x="2977" y="7990"/>
                  </a:lnTo>
                  <a:cubicBezTo>
                    <a:pt x="2996" y="8009"/>
                    <a:pt x="3015" y="8028"/>
                    <a:pt x="3034" y="8041"/>
                  </a:cubicBezTo>
                  <a:lnTo>
                    <a:pt x="3072" y="8034"/>
                  </a:lnTo>
                  <a:cubicBezTo>
                    <a:pt x="3067" y="8009"/>
                    <a:pt x="3057" y="7983"/>
                    <a:pt x="3044" y="7961"/>
                  </a:cubicBezTo>
                  <a:lnTo>
                    <a:pt x="3044" y="7961"/>
                  </a:lnTo>
                  <a:cubicBezTo>
                    <a:pt x="3060" y="7982"/>
                    <a:pt x="3081" y="7999"/>
                    <a:pt x="3105" y="7999"/>
                  </a:cubicBezTo>
                  <a:cubicBezTo>
                    <a:pt x="3110" y="7999"/>
                    <a:pt x="3116" y="7999"/>
                    <a:pt x="3122" y="7997"/>
                  </a:cubicBezTo>
                  <a:lnTo>
                    <a:pt x="3153" y="7965"/>
                  </a:lnTo>
                  <a:lnTo>
                    <a:pt x="3153" y="7965"/>
                  </a:lnTo>
                  <a:cubicBezTo>
                    <a:pt x="3153" y="7990"/>
                    <a:pt x="3147" y="8015"/>
                    <a:pt x="3141" y="8034"/>
                  </a:cubicBezTo>
                  <a:cubicBezTo>
                    <a:pt x="3153" y="8028"/>
                    <a:pt x="3166" y="8015"/>
                    <a:pt x="3172" y="8003"/>
                  </a:cubicBezTo>
                  <a:lnTo>
                    <a:pt x="3204" y="8022"/>
                  </a:lnTo>
                  <a:lnTo>
                    <a:pt x="3216" y="8003"/>
                  </a:lnTo>
                  <a:lnTo>
                    <a:pt x="3223" y="7984"/>
                  </a:lnTo>
                  <a:cubicBezTo>
                    <a:pt x="3232" y="7975"/>
                    <a:pt x="3242" y="7972"/>
                    <a:pt x="3252" y="7972"/>
                  </a:cubicBezTo>
                  <a:cubicBezTo>
                    <a:pt x="3270" y="7972"/>
                    <a:pt x="3288" y="7982"/>
                    <a:pt x="3305" y="7990"/>
                  </a:cubicBezTo>
                  <a:cubicBezTo>
                    <a:pt x="3305" y="7965"/>
                    <a:pt x="3305" y="7946"/>
                    <a:pt x="3311" y="7921"/>
                  </a:cubicBezTo>
                  <a:lnTo>
                    <a:pt x="3311" y="8022"/>
                  </a:lnTo>
                  <a:cubicBezTo>
                    <a:pt x="3349" y="8009"/>
                    <a:pt x="3349" y="7965"/>
                    <a:pt x="3355" y="7934"/>
                  </a:cubicBezTo>
                  <a:cubicBezTo>
                    <a:pt x="3367" y="7965"/>
                    <a:pt x="3374" y="8003"/>
                    <a:pt x="3380" y="8041"/>
                  </a:cubicBezTo>
                  <a:lnTo>
                    <a:pt x="3386" y="8047"/>
                  </a:lnTo>
                  <a:lnTo>
                    <a:pt x="3386" y="8041"/>
                  </a:lnTo>
                  <a:cubicBezTo>
                    <a:pt x="3405" y="7997"/>
                    <a:pt x="3430" y="7965"/>
                    <a:pt x="3468" y="7934"/>
                  </a:cubicBezTo>
                  <a:cubicBezTo>
                    <a:pt x="3481" y="7965"/>
                    <a:pt x="3500" y="7997"/>
                    <a:pt x="3512" y="8028"/>
                  </a:cubicBezTo>
                  <a:lnTo>
                    <a:pt x="3525" y="8009"/>
                  </a:lnTo>
                  <a:lnTo>
                    <a:pt x="3525" y="7984"/>
                  </a:lnTo>
                  <a:cubicBezTo>
                    <a:pt x="3534" y="7981"/>
                    <a:pt x="3545" y="7979"/>
                    <a:pt x="3557" y="7979"/>
                  </a:cubicBezTo>
                  <a:cubicBezTo>
                    <a:pt x="3569" y="7979"/>
                    <a:pt x="3581" y="7981"/>
                    <a:pt x="3594" y="7984"/>
                  </a:cubicBezTo>
                  <a:cubicBezTo>
                    <a:pt x="3581" y="8003"/>
                    <a:pt x="3575" y="8015"/>
                    <a:pt x="3569" y="8034"/>
                  </a:cubicBezTo>
                  <a:cubicBezTo>
                    <a:pt x="3563" y="8053"/>
                    <a:pt x="3569" y="8066"/>
                    <a:pt x="3569" y="8085"/>
                  </a:cubicBezTo>
                  <a:lnTo>
                    <a:pt x="3588" y="8059"/>
                  </a:lnTo>
                  <a:cubicBezTo>
                    <a:pt x="3588" y="8053"/>
                    <a:pt x="3588" y="8041"/>
                    <a:pt x="3594" y="8034"/>
                  </a:cubicBezTo>
                  <a:cubicBezTo>
                    <a:pt x="3607" y="8015"/>
                    <a:pt x="3626" y="8003"/>
                    <a:pt x="3638" y="7990"/>
                  </a:cubicBezTo>
                  <a:lnTo>
                    <a:pt x="3657" y="8022"/>
                  </a:lnTo>
                  <a:lnTo>
                    <a:pt x="3682" y="7965"/>
                  </a:lnTo>
                  <a:lnTo>
                    <a:pt x="3682" y="7965"/>
                  </a:lnTo>
                  <a:cubicBezTo>
                    <a:pt x="3688" y="8003"/>
                    <a:pt x="3682" y="8034"/>
                    <a:pt x="3676" y="8072"/>
                  </a:cubicBezTo>
                  <a:lnTo>
                    <a:pt x="3714" y="8072"/>
                  </a:lnTo>
                  <a:lnTo>
                    <a:pt x="3714" y="7971"/>
                  </a:lnTo>
                  <a:cubicBezTo>
                    <a:pt x="3720" y="7997"/>
                    <a:pt x="3726" y="8022"/>
                    <a:pt x="3726" y="8047"/>
                  </a:cubicBezTo>
                  <a:cubicBezTo>
                    <a:pt x="3739" y="8034"/>
                    <a:pt x="3745" y="8015"/>
                    <a:pt x="3751" y="7997"/>
                  </a:cubicBezTo>
                  <a:lnTo>
                    <a:pt x="3758" y="8015"/>
                  </a:lnTo>
                  <a:lnTo>
                    <a:pt x="3795" y="8015"/>
                  </a:lnTo>
                  <a:cubicBezTo>
                    <a:pt x="3808" y="7997"/>
                    <a:pt x="3821" y="7978"/>
                    <a:pt x="3833" y="7965"/>
                  </a:cubicBezTo>
                  <a:lnTo>
                    <a:pt x="3833" y="7965"/>
                  </a:lnTo>
                  <a:cubicBezTo>
                    <a:pt x="3827" y="7978"/>
                    <a:pt x="3821" y="7990"/>
                    <a:pt x="3814" y="8003"/>
                  </a:cubicBezTo>
                  <a:lnTo>
                    <a:pt x="3852" y="8034"/>
                  </a:lnTo>
                  <a:lnTo>
                    <a:pt x="3858" y="8034"/>
                  </a:lnTo>
                  <a:cubicBezTo>
                    <a:pt x="3865" y="8015"/>
                    <a:pt x="3871" y="7997"/>
                    <a:pt x="3871" y="7978"/>
                  </a:cubicBezTo>
                  <a:lnTo>
                    <a:pt x="3871" y="8022"/>
                  </a:lnTo>
                  <a:cubicBezTo>
                    <a:pt x="3877" y="8028"/>
                    <a:pt x="3884" y="8034"/>
                    <a:pt x="3890" y="8041"/>
                  </a:cubicBezTo>
                  <a:lnTo>
                    <a:pt x="3902" y="8072"/>
                  </a:lnTo>
                  <a:cubicBezTo>
                    <a:pt x="3921" y="8028"/>
                    <a:pt x="3940" y="7990"/>
                    <a:pt x="3959" y="7952"/>
                  </a:cubicBezTo>
                  <a:lnTo>
                    <a:pt x="3959" y="7952"/>
                  </a:lnTo>
                  <a:cubicBezTo>
                    <a:pt x="3947" y="7984"/>
                    <a:pt x="3940" y="8022"/>
                    <a:pt x="3947" y="8059"/>
                  </a:cubicBezTo>
                  <a:lnTo>
                    <a:pt x="3991" y="8034"/>
                  </a:lnTo>
                  <a:cubicBezTo>
                    <a:pt x="4009" y="8022"/>
                    <a:pt x="4022" y="8009"/>
                    <a:pt x="4041" y="7997"/>
                  </a:cubicBezTo>
                  <a:cubicBezTo>
                    <a:pt x="4053" y="8015"/>
                    <a:pt x="4060" y="8034"/>
                    <a:pt x="4066" y="8053"/>
                  </a:cubicBezTo>
                  <a:cubicBezTo>
                    <a:pt x="4072" y="8041"/>
                    <a:pt x="4072" y="8034"/>
                    <a:pt x="4079" y="8022"/>
                  </a:cubicBezTo>
                  <a:lnTo>
                    <a:pt x="4123" y="8059"/>
                  </a:lnTo>
                  <a:cubicBezTo>
                    <a:pt x="4154" y="8034"/>
                    <a:pt x="4142" y="7997"/>
                    <a:pt x="4135" y="7965"/>
                  </a:cubicBezTo>
                  <a:lnTo>
                    <a:pt x="4135" y="7965"/>
                  </a:lnTo>
                  <a:cubicBezTo>
                    <a:pt x="4156" y="7980"/>
                    <a:pt x="4180" y="8016"/>
                    <a:pt x="4209" y="8016"/>
                  </a:cubicBezTo>
                  <a:cubicBezTo>
                    <a:pt x="4215" y="8016"/>
                    <a:pt x="4222" y="8014"/>
                    <a:pt x="4230" y="8009"/>
                  </a:cubicBezTo>
                  <a:lnTo>
                    <a:pt x="4230" y="7952"/>
                  </a:lnTo>
                  <a:cubicBezTo>
                    <a:pt x="4261" y="7965"/>
                    <a:pt x="4293" y="7971"/>
                    <a:pt x="4318" y="7984"/>
                  </a:cubicBezTo>
                  <a:cubicBezTo>
                    <a:pt x="4318" y="7978"/>
                    <a:pt x="4330" y="7965"/>
                    <a:pt x="4330" y="7959"/>
                  </a:cubicBezTo>
                  <a:cubicBezTo>
                    <a:pt x="4337" y="7984"/>
                    <a:pt x="4343" y="8003"/>
                    <a:pt x="4356" y="8028"/>
                  </a:cubicBezTo>
                  <a:cubicBezTo>
                    <a:pt x="4362" y="8015"/>
                    <a:pt x="4374" y="8003"/>
                    <a:pt x="4381" y="7990"/>
                  </a:cubicBezTo>
                  <a:lnTo>
                    <a:pt x="4387" y="7965"/>
                  </a:lnTo>
                  <a:cubicBezTo>
                    <a:pt x="4412" y="7997"/>
                    <a:pt x="4456" y="8009"/>
                    <a:pt x="4469" y="8047"/>
                  </a:cubicBezTo>
                  <a:lnTo>
                    <a:pt x="4494" y="8015"/>
                  </a:lnTo>
                  <a:cubicBezTo>
                    <a:pt x="4500" y="8009"/>
                    <a:pt x="4513" y="8003"/>
                    <a:pt x="4519" y="7990"/>
                  </a:cubicBezTo>
                  <a:lnTo>
                    <a:pt x="4519" y="8059"/>
                  </a:lnTo>
                  <a:lnTo>
                    <a:pt x="4582" y="8059"/>
                  </a:lnTo>
                  <a:cubicBezTo>
                    <a:pt x="4582" y="8028"/>
                    <a:pt x="4588" y="8003"/>
                    <a:pt x="4601" y="7978"/>
                  </a:cubicBezTo>
                  <a:cubicBezTo>
                    <a:pt x="4576" y="7959"/>
                    <a:pt x="4557" y="7940"/>
                    <a:pt x="4538" y="7921"/>
                  </a:cubicBezTo>
                  <a:lnTo>
                    <a:pt x="4538" y="7921"/>
                  </a:lnTo>
                  <a:lnTo>
                    <a:pt x="4595" y="7940"/>
                  </a:lnTo>
                  <a:cubicBezTo>
                    <a:pt x="4595" y="7934"/>
                    <a:pt x="4595" y="7915"/>
                    <a:pt x="4601" y="7908"/>
                  </a:cubicBezTo>
                  <a:lnTo>
                    <a:pt x="4633" y="7946"/>
                  </a:lnTo>
                  <a:cubicBezTo>
                    <a:pt x="4633" y="7915"/>
                    <a:pt x="4626" y="7890"/>
                    <a:pt x="4620" y="7864"/>
                  </a:cubicBezTo>
                  <a:lnTo>
                    <a:pt x="4620" y="7864"/>
                  </a:lnTo>
                  <a:lnTo>
                    <a:pt x="4633" y="7883"/>
                  </a:lnTo>
                  <a:lnTo>
                    <a:pt x="4658" y="7864"/>
                  </a:lnTo>
                  <a:cubicBezTo>
                    <a:pt x="4658" y="7896"/>
                    <a:pt x="4658" y="7927"/>
                    <a:pt x="4683" y="7952"/>
                  </a:cubicBezTo>
                  <a:lnTo>
                    <a:pt x="4695" y="7940"/>
                  </a:lnTo>
                  <a:cubicBezTo>
                    <a:pt x="4702" y="7915"/>
                    <a:pt x="4714" y="7902"/>
                    <a:pt x="4733" y="7883"/>
                  </a:cubicBezTo>
                  <a:cubicBezTo>
                    <a:pt x="4740" y="7858"/>
                    <a:pt x="4752" y="7839"/>
                    <a:pt x="4777" y="7820"/>
                  </a:cubicBezTo>
                  <a:cubicBezTo>
                    <a:pt x="4777" y="7849"/>
                    <a:pt x="4792" y="7872"/>
                    <a:pt x="4823" y="7872"/>
                  </a:cubicBezTo>
                  <a:cubicBezTo>
                    <a:pt x="4826" y="7872"/>
                    <a:pt x="4830" y="7871"/>
                    <a:pt x="4834" y="7871"/>
                  </a:cubicBezTo>
                  <a:lnTo>
                    <a:pt x="4834" y="7770"/>
                  </a:lnTo>
                  <a:cubicBezTo>
                    <a:pt x="4840" y="7801"/>
                    <a:pt x="4847" y="7833"/>
                    <a:pt x="4853" y="7864"/>
                  </a:cubicBezTo>
                  <a:cubicBezTo>
                    <a:pt x="4884" y="7846"/>
                    <a:pt x="4903" y="7820"/>
                    <a:pt x="4928" y="7795"/>
                  </a:cubicBezTo>
                  <a:lnTo>
                    <a:pt x="4928" y="7795"/>
                  </a:lnTo>
                  <a:cubicBezTo>
                    <a:pt x="4922" y="7820"/>
                    <a:pt x="4909" y="7846"/>
                    <a:pt x="4903" y="7871"/>
                  </a:cubicBezTo>
                  <a:cubicBezTo>
                    <a:pt x="4917" y="7877"/>
                    <a:pt x="4933" y="7880"/>
                    <a:pt x="4948" y="7880"/>
                  </a:cubicBezTo>
                  <a:cubicBezTo>
                    <a:pt x="4982" y="7880"/>
                    <a:pt x="5016" y="7867"/>
                    <a:pt x="5042" y="7846"/>
                  </a:cubicBezTo>
                  <a:lnTo>
                    <a:pt x="5042" y="7883"/>
                  </a:lnTo>
                  <a:cubicBezTo>
                    <a:pt x="5060" y="7877"/>
                    <a:pt x="5079" y="7871"/>
                    <a:pt x="5092" y="7858"/>
                  </a:cubicBezTo>
                  <a:lnTo>
                    <a:pt x="5105" y="7890"/>
                  </a:lnTo>
                  <a:cubicBezTo>
                    <a:pt x="5149" y="7896"/>
                    <a:pt x="5186" y="7902"/>
                    <a:pt x="5224" y="7915"/>
                  </a:cubicBezTo>
                  <a:cubicBezTo>
                    <a:pt x="5243" y="7915"/>
                    <a:pt x="5268" y="7915"/>
                    <a:pt x="5293" y="7921"/>
                  </a:cubicBezTo>
                  <a:cubicBezTo>
                    <a:pt x="5312" y="7883"/>
                    <a:pt x="5331" y="7840"/>
                    <a:pt x="5331" y="7796"/>
                  </a:cubicBezTo>
                  <a:lnTo>
                    <a:pt x="5331" y="7796"/>
                  </a:lnTo>
                  <a:cubicBezTo>
                    <a:pt x="5331" y="7821"/>
                    <a:pt x="5325" y="7858"/>
                    <a:pt x="5350" y="7877"/>
                  </a:cubicBezTo>
                  <a:cubicBezTo>
                    <a:pt x="5350" y="7890"/>
                    <a:pt x="5344" y="7908"/>
                    <a:pt x="5344" y="7921"/>
                  </a:cubicBezTo>
                  <a:cubicBezTo>
                    <a:pt x="5375" y="7908"/>
                    <a:pt x="5400" y="7877"/>
                    <a:pt x="5438" y="7864"/>
                  </a:cubicBezTo>
                  <a:lnTo>
                    <a:pt x="5438" y="7864"/>
                  </a:lnTo>
                  <a:cubicBezTo>
                    <a:pt x="5426" y="7890"/>
                    <a:pt x="5413" y="7915"/>
                    <a:pt x="5400" y="7940"/>
                  </a:cubicBezTo>
                  <a:lnTo>
                    <a:pt x="5426" y="7915"/>
                  </a:lnTo>
                  <a:lnTo>
                    <a:pt x="5444" y="7952"/>
                  </a:lnTo>
                  <a:cubicBezTo>
                    <a:pt x="5470" y="7921"/>
                    <a:pt x="5495" y="7883"/>
                    <a:pt x="5507" y="7846"/>
                  </a:cubicBezTo>
                  <a:lnTo>
                    <a:pt x="5507" y="7952"/>
                  </a:lnTo>
                  <a:cubicBezTo>
                    <a:pt x="5526" y="7940"/>
                    <a:pt x="5551" y="7921"/>
                    <a:pt x="5564" y="7902"/>
                  </a:cubicBezTo>
                  <a:lnTo>
                    <a:pt x="5602" y="7871"/>
                  </a:lnTo>
                  <a:lnTo>
                    <a:pt x="5621" y="7902"/>
                  </a:lnTo>
                  <a:lnTo>
                    <a:pt x="5690" y="7890"/>
                  </a:lnTo>
                  <a:cubicBezTo>
                    <a:pt x="5696" y="7877"/>
                    <a:pt x="5709" y="7864"/>
                    <a:pt x="5715" y="7852"/>
                  </a:cubicBezTo>
                  <a:cubicBezTo>
                    <a:pt x="5715" y="7871"/>
                    <a:pt x="5721" y="7896"/>
                    <a:pt x="5721" y="7915"/>
                  </a:cubicBezTo>
                  <a:cubicBezTo>
                    <a:pt x="5721" y="7896"/>
                    <a:pt x="5728" y="7877"/>
                    <a:pt x="5734" y="7858"/>
                  </a:cubicBezTo>
                  <a:cubicBezTo>
                    <a:pt x="5740" y="7877"/>
                    <a:pt x="5753" y="7896"/>
                    <a:pt x="5759" y="7915"/>
                  </a:cubicBezTo>
                  <a:cubicBezTo>
                    <a:pt x="5759" y="7890"/>
                    <a:pt x="5765" y="7864"/>
                    <a:pt x="5772" y="7846"/>
                  </a:cubicBezTo>
                  <a:lnTo>
                    <a:pt x="5797" y="7883"/>
                  </a:lnTo>
                  <a:cubicBezTo>
                    <a:pt x="5803" y="7858"/>
                    <a:pt x="5809" y="7833"/>
                    <a:pt x="5809" y="7808"/>
                  </a:cubicBezTo>
                  <a:cubicBezTo>
                    <a:pt x="5822" y="7827"/>
                    <a:pt x="5828" y="7852"/>
                    <a:pt x="5835" y="7871"/>
                  </a:cubicBezTo>
                  <a:cubicBezTo>
                    <a:pt x="5822" y="7896"/>
                    <a:pt x="5816" y="7915"/>
                    <a:pt x="5809" y="7934"/>
                  </a:cubicBezTo>
                  <a:lnTo>
                    <a:pt x="5841" y="7902"/>
                  </a:lnTo>
                  <a:cubicBezTo>
                    <a:pt x="5828" y="7868"/>
                    <a:pt x="5863" y="7850"/>
                    <a:pt x="5898" y="7850"/>
                  </a:cubicBezTo>
                  <a:cubicBezTo>
                    <a:pt x="5931" y="7850"/>
                    <a:pt x="5964" y="7866"/>
                    <a:pt x="5956" y="7897"/>
                  </a:cubicBezTo>
                  <a:lnTo>
                    <a:pt x="5956" y="7897"/>
                  </a:lnTo>
                  <a:cubicBezTo>
                    <a:pt x="5959" y="7891"/>
                    <a:pt x="5967" y="7882"/>
                    <a:pt x="5967" y="7877"/>
                  </a:cubicBezTo>
                  <a:cubicBezTo>
                    <a:pt x="5992" y="7864"/>
                    <a:pt x="6005" y="7839"/>
                    <a:pt x="6023" y="7820"/>
                  </a:cubicBezTo>
                  <a:lnTo>
                    <a:pt x="6023" y="7820"/>
                  </a:lnTo>
                  <a:cubicBezTo>
                    <a:pt x="6011" y="7858"/>
                    <a:pt x="5998" y="7896"/>
                    <a:pt x="5992" y="7934"/>
                  </a:cubicBezTo>
                  <a:cubicBezTo>
                    <a:pt x="6011" y="7921"/>
                    <a:pt x="6030" y="7908"/>
                    <a:pt x="6042" y="7896"/>
                  </a:cubicBezTo>
                  <a:lnTo>
                    <a:pt x="6080" y="7896"/>
                  </a:lnTo>
                  <a:cubicBezTo>
                    <a:pt x="6068" y="7915"/>
                    <a:pt x="6055" y="7940"/>
                    <a:pt x="6061" y="7965"/>
                  </a:cubicBezTo>
                  <a:cubicBezTo>
                    <a:pt x="6093" y="7952"/>
                    <a:pt x="6118" y="7927"/>
                    <a:pt x="6137" y="7896"/>
                  </a:cubicBezTo>
                  <a:lnTo>
                    <a:pt x="6137" y="7883"/>
                  </a:lnTo>
                  <a:cubicBezTo>
                    <a:pt x="6149" y="7896"/>
                    <a:pt x="6162" y="7908"/>
                    <a:pt x="6174" y="7927"/>
                  </a:cubicBezTo>
                  <a:cubicBezTo>
                    <a:pt x="6193" y="7908"/>
                    <a:pt x="6212" y="7890"/>
                    <a:pt x="6237" y="7877"/>
                  </a:cubicBezTo>
                  <a:lnTo>
                    <a:pt x="6237" y="7877"/>
                  </a:lnTo>
                  <a:cubicBezTo>
                    <a:pt x="6237" y="7908"/>
                    <a:pt x="6225" y="7940"/>
                    <a:pt x="6206" y="7965"/>
                  </a:cubicBezTo>
                  <a:cubicBezTo>
                    <a:pt x="6211" y="7966"/>
                    <a:pt x="6215" y="7967"/>
                    <a:pt x="6220" y="7967"/>
                  </a:cubicBezTo>
                  <a:cubicBezTo>
                    <a:pt x="6242" y="7967"/>
                    <a:pt x="6266" y="7956"/>
                    <a:pt x="6281" y="7946"/>
                  </a:cubicBezTo>
                  <a:cubicBezTo>
                    <a:pt x="6300" y="7965"/>
                    <a:pt x="6326" y="7984"/>
                    <a:pt x="6344" y="8003"/>
                  </a:cubicBezTo>
                  <a:lnTo>
                    <a:pt x="6275" y="8015"/>
                  </a:lnTo>
                  <a:lnTo>
                    <a:pt x="6426" y="8015"/>
                  </a:lnTo>
                  <a:lnTo>
                    <a:pt x="6426" y="7959"/>
                  </a:lnTo>
                  <a:lnTo>
                    <a:pt x="6477" y="7959"/>
                  </a:lnTo>
                  <a:lnTo>
                    <a:pt x="6477" y="7997"/>
                  </a:lnTo>
                  <a:cubicBezTo>
                    <a:pt x="6489" y="7978"/>
                    <a:pt x="6502" y="7965"/>
                    <a:pt x="6514" y="7946"/>
                  </a:cubicBezTo>
                  <a:cubicBezTo>
                    <a:pt x="6521" y="7915"/>
                    <a:pt x="6521" y="7877"/>
                    <a:pt x="6521" y="7846"/>
                  </a:cubicBezTo>
                  <a:cubicBezTo>
                    <a:pt x="6533" y="7871"/>
                    <a:pt x="6527" y="7915"/>
                    <a:pt x="6552" y="7927"/>
                  </a:cubicBezTo>
                  <a:cubicBezTo>
                    <a:pt x="6577" y="7902"/>
                    <a:pt x="6602" y="7871"/>
                    <a:pt x="6628" y="7846"/>
                  </a:cubicBezTo>
                  <a:lnTo>
                    <a:pt x="6628" y="7934"/>
                  </a:lnTo>
                  <a:cubicBezTo>
                    <a:pt x="6640" y="7927"/>
                    <a:pt x="6659" y="7921"/>
                    <a:pt x="6678" y="7915"/>
                  </a:cubicBezTo>
                  <a:lnTo>
                    <a:pt x="6722" y="7871"/>
                  </a:lnTo>
                  <a:lnTo>
                    <a:pt x="6741" y="7921"/>
                  </a:lnTo>
                  <a:lnTo>
                    <a:pt x="6772" y="7934"/>
                  </a:lnTo>
                  <a:cubicBezTo>
                    <a:pt x="6785" y="7927"/>
                    <a:pt x="6804" y="7915"/>
                    <a:pt x="6823" y="7908"/>
                  </a:cubicBezTo>
                  <a:lnTo>
                    <a:pt x="6823" y="7908"/>
                  </a:lnTo>
                  <a:lnTo>
                    <a:pt x="6804" y="7946"/>
                  </a:lnTo>
                  <a:lnTo>
                    <a:pt x="6835" y="7978"/>
                  </a:lnTo>
                  <a:cubicBezTo>
                    <a:pt x="6829" y="7940"/>
                    <a:pt x="6842" y="7902"/>
                    <a:pt x="6867" y="7877"/>
                  </a:cubicBezTo>
                  <a:lnTo>
                    <a:pt x="6905" y="7921"/>
                  </a:lnTo>
                  <a:cubicBezTo>
                    <a:pt x="6917" y="7902"/>
                    <a:pt x="6936" y="7896"/>
                    <a:pt x="6955" y="7896"/>
                  </a:cubicBezTo>
                  <a:lnTo>
                    <a:pt x="6986" y="7858"/>
                  </a:lnTo>
                  <a:lnTo>
                    <a:pt x="6986" y="7858"/>
                  </a:lnTo>
                  <a:cubicBezTo>
                    <a:pt x="6974" y="7883"/>
                    <a:pt x="6968" y="7915"/>
                    <a:pt x="6961" y="7940"/>
                  </a:cubicBezTo>
                  <a:lnTo>
                    <a:pt x="6980" y="7940"/>
                  </a:lnTo>
                  <a:cubicBezTo>
                    <a:pt x="6961" y="7952"/>
                    <a:pt x="6955" y="7978"/>
                    <a:pt x="6955" y="7997"/>
                  </a:cubicBezTo>
                  <a:cubicBezTo>
                    <a:pt x="6986" y="7978"/>
                    <a:pt x="7012" y="7952"/>
                    <a:pt x="7043" y="7940"/>
                  </a:cubicBezTo>
                  <a:lnTo>
                    <a:pt x="7043" y="7940"/>
                  </a:lnTo>
                  <a:cubicBezTo>
                    <a:pt x="7018" y="7952"/>
                    <a:pt x="6999" y="7978"/>
                    <a:pt x="6986" y="8003"/>
                  </a:cubicBezTo>
                  <a:lnTo>
                    <a:pt x="7024" y="8003"/>
                  </a:lnTo>
                  <a:lnTo>
                    <a:pt x="7062" y="7984"/>
                  </a:lnTo>
                  <a:cubicBezTo>
                    <a:pt x="7081" y="7971"/>
                    <a:pt x="7106" y="7965"/>
                    <a:pt x="7131" y="7965"/>
                  </a:cubicBezTo>
                  <a:lnTo>
                    <a:pt x="7131" y="7952"/>
                  </a:lnTo>
                  <a:cubicBezTo>
                    <a:pt x="7100" y="7934"/>
                    <a:pt x="7081" y="7908"/>
                    <a:pt x="7081" y="7877"/>
                  </a:cubicBezTo>
                  <a:lnTo>
                    <a:pt x="7081" y="7877"/>
                  </a:lnTo>
                  <a:lnTo>
                    <a:pt x="7119" y="7902"/>
                  </a:lnTo>
                  <a:lnTo>
                    <a:pt x="7119" y="7858"/>
                  </a:lnTo>
                  <a:lnTo>
                    <a:pt x="7163" y="7877"/>
                  </a:lnTo>
                  <a:lnTo>
                    <a:pt x="7163" y="7877"/>
                  </a:lnTo>
                  <a:lnTo>
                    <a:pt x="7156" y="7864"/>
                  </a:lnTo>
                  <a:cubicBezTo>
                    <a:pt x="7150" y="7858"/>
                    <a:pt x="7144" y="7846"/>
                    <a:pt x="7137" y="7833"/>
                  </a:cubicBezTo>
                  <a:cubicBezTo>
                    <a:pt x="7169" y="7833"/>
                    <a:pt x="7207" y="7827"/>
                    <a:pt x="7232" y="7801"/>
                  </a:cubicBezTo>
                  <a:cubicBezTo>
                    <a:pt x="7232" y="7795"/>
                    <a:pt x="7232" y="7789"/>
                    <a:pt x="7232" y="7783"/>
                  </a:cubicBezTo>
                  <a:cubicBezTo>
                    <a:pt x="7232" y="7789"/>
                    <a:pt x="7238" y="7795"/>
                    <a:pt x="7244" y="7795"/>
                  </a:cubicBezTo>
                  <a:lnTo>
                    <a:pt x="7320" y="7795"/>
                  </a:lnTo>
                  <a:lnTo>
                    <a:pt x="7326" y="7764"/>
                  </a:lnTo>
                  <a:cubicBezTo>
                    <a:pt x="7333" y="7765"/>
                    <a:pt x="7339" y="7765"/>
                    <a:pt x="7346" y="7765"/>
                  </a:cubicBezTo>
                  <a:cubicBezTo>
                    <a:pt x="7376" y="7765"/>
                    <a:pt x="7405" y="7753"/>
                    <a:pt x="7421" y="7732"/>
                  </a:cubicBezTo>
                  <a:cubicBezTo>
                    <a:pt x="7433" y="7745"/>
                    <a:pt x="7440" y="7757"/>
                    <a:pt x="7446" y="7776"/>
                  </a:cubicBezTo>
                  <a:lnTo>
                    <a:pt x="7471" y="7764"/>
                  </a:lnTo>
                  <a:lnTo>
                    <a:pt x="7521" y="7764"/>
                  </a:lnTo>
                  <a:lnTo>
                    <a:pt x="7509" y="7739"/>
                  </a:lnTo>
                  <a:lnTo>
                    <a:pt x="7559" y="7739"/>
                  </a:lnTo>
                  <a:cubicBezTo>
                    <a:pt x="7565" y="7722"/>
                    <a:pt x="7575" y="7706"/>
                    <a:pt x="7598" y="7706"/>
                  </a:cubicBezTo>
                  <a:cubicBezTo>
                    <a:pt x="7601" y="7706"/>
                    <a:pt x="7605" y="7706"/>
                    <a:pt x="7609" y="7707"/>
                  </a:cubicBezTo>
                  <a:cubicBezTo>
                    <a:pt x="7641" y="7694"/>
                    <a:pt x="7660" y="7663"/>
                    <a:pt x="7647" y="7632"/>
                  </a:cubicBezTo>
                  <a:cubicBezTo>
                    <a:pt x="7660" y="7587"/>
                    <a:pt x="7616" y="7556"/>
                    <a:pt x="7635" y="7518"/>
                  </a:cubicBezTo>
                  <a:cubicBezTo>
                    <a:pt x="7635" y="7449"/>
                    <a:pt x="7616" y="7386"/>
                    <a:pt x="7616" y="7323"/>
                  </a:cubicBezTo>
                  <a:cubicBezTo>
                    <a:pt x="7609" y="7241"/>
                    <a:pt x="7603" y="7159"/>
                    <a:pt x="7603" y="7078"/>
                  </a:cubicBezTo>
                  <a:cubicBezTo>
                    <a:pt x="7616" y="7065"/>
                    <a:pt x="7635" y="7059"/>
                    <a:pt x="7654" y="7052"/>
                  </a:cubicBezTo>
                  <a:cubicBezTo>
                    <a:pt x="7742" y="7021"/>
                    <a:pt x="7823" y="6990"/>
                    <a:pt x="7912" y="6958"/>
                  </a:cubicBezTo>
                  <a:cubicBezTo>
                    <a:pt x="7912" y="6939"/>
                    <a:pt x="7912" y="6920"/>
                    <a:pt x="7918" y="6901"/>
                  </a:cubicBezTo>
                  <a:cubicBezTo>
                    <a:pt x="7912" y="6883"/>
                    <a:pt x="7912" y="6870"/>
                    <a:pt x="7918" y="6851"/>
                  </a:cubicBezTo>
                  <a:cubicBezTo>
                    <a:pt x="7930" y="6801"/>
                    <a:pt x="7918" y="6744"/>
                    <a:pt x="7930" y="6694"/>
                  </a:cubicBezTo>
                  <a:cubicBezTo>
                    <a:pt x="7937" y="6656"/>
                    <a:pt x="7937" y="6618"/>
                    <a:pt x="7937" y="6580"/>
                  </a:cubicBezTo>
                  <a:lnTo>
                    <a:pt x="7937" y="6203"/>
                  </a:lnTo>
                  <a:lnTo>
                    <a:pt x="7345" y="6203"/>
                  </a:lnTo>
                  <a:cubicBezTo>
                    <a:pt x="7339" y="6190"/>
                    <a:pt x="7339" y="6171"/>
                    <a:pt x="7339" y="6152"/>
                  </a:cubicBezTo>
                  <a:lnTo>
                    <a:pt x="7339" y="4850"/>
                  </a:lnTo>
                  <a:cubicBezTo>
                    <a:pt x="7347" y="4851"/>
                    <a:pt x="7355" y="4852"/>
                    <a:pt x="7362" y="4852"/>
                  </a:cubicBezTo>
                  <a:cubicBezTo>
                    <a:pt x="7386" y="4852"/>
                    <a:pt x="7408" y="4845"/>
                    <a:pt x="7427" y="4831"/>
                  </a:cubicBezTo>
                  <a:cubicBezTo>
                    <a:pt x="7434" y="4824"/>
                    <a:pt x="7441" y="4821"/>
                    <a:pt x="7449" y="4821"/>
                  </a:cubicBezTo>
                  <a:cubicBezTo>
                    <a:pt x="7469" y="4821"/>
                    <a:pt x="7491" y="4839"/>
                    <a:pt x="7509" y="4843"/>
                  </a:cubicBezTo>
                  <a:cubicBezTo>
                    <a:pt x="7513" y="4845"/>
                    <a:pt x="7517" y="4846"/>
                    <a:pt x="7520" y="4846"/>
                  </a:cubicBezTo>
                  <a:cubicBezTo>
                    <a:pt x="7540" y="4846"/>
                    <a:pt x="7556" y="4822"/>
                    <a:pt x="7572" y="4806"/>
                  </a:cubicBezTo>
                  <a:cubicBezTo>
                    <a:pt x="7587" y="4811"/>
                    <a:pt x="7602" y="4820"/>
                    <a:pt x="7621" y="4820"/>
                  </a:cubicBezTo>
                  <a:cubicBezTo>
                    <a:pt x="7625" y="4820"/>
                    <a:pt x="7630" y="4819"/>
                    <a:pt x="7635" y="4818"/>
                  </a:cubicBezTo>
                  <a:lnTo>
                    <a:pt x="7666" y="4787"/>
                  </a:lnTo>
                  <a:cubicBezTo>
                    <a:pt x="7698" y="4787"/>
                    <a:pt x="7716" y="4755"/>
                    <a:pt x="7735" y="4736"/>
                  </a:cubicBezTo>
                  <a:cubicBezTo>
                    <a:pt x="7735" y="4718"/>
                    <a:pt x="7748" y="4699"/>
                    <a:pt x="7767" y="4686"/>
                  </a:cubicBezTo>
                  <a:lnTo>
                    <a:pt x="7773" y="4673"/>
                  </a:lnTo>
                  <a:cubicBezTo>
                    <a:pt x="7779" y="4636"/>
                    <a:pt x="7754" y="4592"/>
                    <a:pt x="7773" y="4554"/>
                  </a:cubicBezTo>
                  <a:cubicBezTo>
                    <a:pt x="7779" y="4516"/>
                    <a:pt x="7823" y="4516"/>
                    <a:pt x="7855" y="4510"/>
                  </a:cubicBezTo>
                  <a:cubicBezTo>
                    <a:pt x="7861" y="4497"/>
                    <a:pt x="7861" y="4485"/>
                    <a:pt x="7868" y="4472"/>
                  </a:cubicBezTo>
                  <a:cubicBezTo>
                    <a:pt x="7924" y="4478"/>
                    <a:pt x="7975" y="4485"/>
                    <a:pt x="8031" y="4497"/>
                  </a:cubicBezTo>
                  <a:cubicBezTo>
                    <a:pt x="8082" y="4485"/>
                    <a:pt x="8163" y="4497"/>
                    <a:pt x="8176" y="4428"/>
                  </a:cubicBezTo>
                  <a:lnTo>
                    <a:pt x="8214" y="4415"/>
                  </a:lnTo>
                  <a:cubicBezTo>
                    <a:pt x="8233" y="4384"/>
                    <a:pt x="8277" y="4390"/>
                    <a:pt x="8302" y="4359"/>
                  </a:cubicBezTo>
                  <a:lnTo>
                    <a:pt x="8333" y="4359"/>
                  </a:lnTo>
                  <a:lnTo>
                    <a:pt x="8352" y="4340"/>
                  </a:lnTo>
                  <a:lnTo>
                    <a:pt x="8390" y="4340"/>
                  </a:lnTo>
                  <a:cubicBezTo>
                    <a:pt x="8396" y="4315"/>
                    <a:pt x="8428" y="4308"/>
                    <a:pt x="8447" y="4308"/>
                  </a:cubicBezTo>
                  <a:lnTo>
                    <a:pt x="8465" y="4283"/>
                  </a:lnTo>
                  <a:lnTo>
                    <a:pt x="8497" y="4283"/>
                  </a:lnTo>
                  <a:cubicBezTo>
                    <a:pt x="8503" y="4277"/>
                    <a:pt x="8509" y="4258"/>
                    <a:pt x="8528" y="4258"/>
                  </a:cubicBezTo>
                  <a:cubicBezTo>
                    <a:pt x="8557" y="4258"/>
                    <a:pt x="8570" y="4232"/>
                    <a:pt x="8596" y="4232"/>
                  </a:cubicBezTo>
                  <a:cubicBezTo>
                    <a:pt x="8598" y="4232"/>
                    <a:pt x="8601" y="4232"/>
                    <a:pt x="8604" y="4233"/>
                  </a:cubicBezTo>
                  <a:cubicBezTo>
                    <a:pt x="8629" y="4214"/>
                    <a:pt x="8667" y="4220"/>
                    <a:pt x="8686" y="4195"/>
                  </a:cubicBezTo>
                  <a:cubicBezTo>
                    <a:pt x="8698" y="4164"/>
                    <a:pt x="8705" y="4132"/>
                    <a:pt x="8730" y="4113"/>
                  </a:cubicBezTo>
                  <a:cubicBezTo>
                    <a:pt x="8739" y="4116"/>
                    <a:pt x="8749" y="4118"/>
                    <a:pt x="8758" y="4118"/>
                  </a:cubicBezTo>
                  <a:cubicBezTo>
                    <a:pt x="8768" y="4118"/>
                    <a:pt x="8777" y="4116"/>
                    <a:pt x="8786" y="4113"/>
                  </a:cubicBezTo>
                  <a:cubicBezTo>
                    <a:pt x="8786" y="4082"/>
                    <a:pt x="8768" y="4050"/>
                    <a:pt x="8774" y="4019"/>
                  </a:cubicBezTo>
                  <a:cubicBezTo>
                    <a:pt x="8812" y="4000"/>
                    <a:pt x="8837" y="3956"/>
                    <a:pt x="8830" y="3918"/>
                  </a:cubicBezTo>
                  <a:cubicBezTo>
                    <a:pt x="8824" y="3906"/>
                    <a:pt x="8818" y="3893"/>
                    <a:pt x="8805" y="3880"/>
                  </a:cubicBezTo>
                  <a:cubicBezTo>
                    <a:pt x="8800" y="3879"/>
                    <a:pt x="8795" y="3879"/>
                    <a:pt x="8790" y="3879"/>
                  </a:cubicBezTo>
                  <a:cubicBezTo>
                    <a:pt x="8741" y="3879"/>
                    <a:pt x="8707" y="3926"/>
                    <a:pt x="8662" y="3926"/>
                  </a:cubicBezTo>
                  <a:cubicBezTo>
                    <a:pt x="8657" y="3926"/>
                    <a:pt x="8653" y="3926"/>
                    <a:pt x="8648" y="3925"/>
                  </a:cubicBezTo>
                  <a:cubicBezTo>
                    <a:pt x="8635" y="3920"/>
                    <a:pt x="8620" y="3918"/>
                    <a:pt x="8606" y="3918"/>
                  </a:cubicBezTo>
                  <a:cubicBezTo>
                    <a:pt x="8581" y="3918"/>
                    <a:pt x="8555" y="3925"/>
                    <a:pt x="8535" y="3937"/>
                  </a:cubicBezTo>
                  <a:cubicBezTo>
                    <a:pt x="8516" y="3943"/>
                    <a:pt x="8497" y="3943"/>
                    <a:pt x="8478" y="3943"/>
                  </a:cubicBezTo>
                  <a:cubicBezTo>
                    <a:pt x="8459" y="3956"/>
                    <a:pt x="8447" y="3969"/>
                    <a:pt x="8428" y="3981"/>
                  </a:cubicBezTo>
                  <a:cubicBezTo>
                    <a:pt x="8410" y="3992"/>
                    <a:pt x="8391" y="3996"/>
                    <a:pt x="8372" y="3996"/>
                  </a:cubicBezTo>
                  <a:cubicBezTo>
                    <a:pt x="8357" y="3996"/>
                    <a:pt x="8341" y="3993"/>
                    <a:pt x="8327" y="3987"/>
                  </a:cubicBezTo>
                  <a:lnTo>
                    <a:pt x="8170" y="3987"/>
                  </a:lnTo>
                  <a:cubicBezTo>
                    <a:pt x="8167" y="3987"/>
                    <a:pt x="8164" y="3987"/>
                    <a:pt x="8161" y="3987"/>
                  </a:cubicBezTo>
                  <a:cubicBezTo>
                    <a:pt x="8143" y="3987"/>
                    <a:pt x="8129" y="3997"/>
                    <a:pt x="8115" y="3997"/>
                  </a:cubicBezTo>
                  <a:cubicBezTo>
                    <a:pt x="8108" y="3997"/>
                    <a:pt x="8102" y="3995"/>
                    <a:pt x="8094" y="3987"/>
                  </a:cubicBezTo>
                  <a:cubicBezTo>
                    <a:pt x="8056" y="3987"/>
                    <a:pt x="8025" y="3987"/>
                    <a:pt x="7993" y="3981"/>
                  </a:cubicBezTo>
                  <a:cubicBezTo>
                    <a:pt x="7937" y="3969"/>
                    <a:pt x="7880" y="3975"/>
                    <a:pt x="7823" y="3956"/>
                  </a:cubicBezTo>
                  <a:cubicBezTo>
                    <a:pt x="7798" y="3925"/>
                    <a:pt x="7811" y="3880"/>
                    <a:pt x="7811" y="3843"/>
                  </a:cubicBezTo>
                  <a:cubicBezTo>
                    <a:pt x="7811" y="3824"/>
                    <a:pt x="7830" y="3824"/>
                    <a:pt x="7842" y="3824"/>
                  </a:cubicBezTo>
                  <a:lnTo>
                    <a:pt x="7849" y="3780"/>
                  </a:lnTo>
                  <a:lnTo>
                    <a:pt x="7880" y="3773"/>
                  </a:lnTo>
                  <a:lnTo>
                    <a:pt x="7893" y="3729"/>
                  </a:lnTo>
                  <a:lnTo>
                    <a:pt x="7930" y="3736"/>
                  </a:lnTo>
                  <a:cubicBezTo>
                    <a:pt x="7937" y="3717"/>
                    <a:pt x="7943" y="3698"/>
                    <a:pt x="7949" y="3679"/>
                  </a:cubicBezTo>
                  <a:cubicBezTo>
                    <a:pt x="7962" y="3666"/>
                    <a:pt x="7981" y="3654"/>
                    <a:pt x="8000" y="3648"/>
                  </a:cubicBezTo>
                  <a:lnTo>
                    <a:pt x="8031" y="3610"/>
                  </a:lnTo>
                  <a:lnTo>
                    <a:pt x="8063" y="3610"/>
                  </a:lnTo>
                  <a:cubicBezTo>
                    <a:pt x="8069" y="3585"/>
                    <a:pt x="8069" y="3547"/>
                    <a:pt x="8107" y="3547"/>
                  </a:cubicBezTo>
                  <a:cubicBezTo>
                    <a:pt x="8113" y="3515"/>
                    <a:pt x="8119" y="3490"/>
                    <a:pt x="8132" y="3465"/>
                  </a:cubicBezTo>
                  <a:lnTo>
                    <a:pt x="8163" y="3484"/>
                  </a:lnTo>
                  <a:lnTo>
                    <a:pt x="8163" y="3421"/>
                  </a:lnTo>
                  <a:lnTo>
                    <a:pt x="8189" y="3408"/>
                  </a:lnTo>
                  <a:cubicBezTo>
                    <a:pt x="8189" y="3364"/>
                    <a:pt x="8157" y="3327"/>
                    <a:pt x="8144" y="3289"/>
                  </a:cubicBezTo>
                  <a:cubicBezTo>
                    <a:pt x="8151" y="3276"/>
                    <a:pt x="8182" y="3264"/>
                    <a:pt x="8170" y="3238"/>
                  </a:cubicBezTo>
                  <a:cubicBezTo>
                    <a:pt x="8157" y="3229"/>
                    <a:pt x="8143" y="3225"/>
                    <a:pt x="8129" y="3225"/>
                  </a:cubicBezTo>
                  <a:cubicBezTo>
                    <a:pt x="8095" y="3225"/>
                    <a:pt x="8060" y="3248"/>
                    <a:pt x="8037" y="3270"/>
                  </a:cubicBezTo>
                  <a:cubicBezTo>
                    <a:pt x="8000" y="3283"/>
                    <a:pt x="7962" y="3308"/>
                    <a:pt x="7924" y="3327"/>
                  </a:cubicBezTo>
                  <a:cubicBezTo>
                    <a:pt x="7905" y="3327"/>
                    <a:pt x="7880" y="3333"/>
                    <a:pt x="7861" y="3345"/>
                  </a:cubicBezTo>
                  <a:cubicBezTo>
                    <a:pt x="7849" y="3352"/>
                    <a:pt x="7836" y="3358"/>
                    <a:pt x="7817" y="3358"/>
                  </a:cubicBezTo>
                  <a:cubicBezTo>
                    <a:pt x="7798" y="3364"/>
                    <a:pt x="7779" y="3371"/>
                    <a:pt x="7761" y="3377"/>
                  </a:cubicBezTo>
                  <a:cubicBezTo>
                    <a:pt x="7723" y="3377"/>
                    <a:pt x="7691" y="3402"/>
                    <a:pt x="7654" y="3402"/>
                  </a:cubicBezTo>
                  <a:cubicBezTo>
                    <a:pt x="7622" y="3408"/>
                    <a:pt x="7584" y="3421"/>
                    <a:pt x="7553" y="3440"/>
                  </a:cubicBezTo>
                  <a:lnTo>
                    <a:pt x="7452" y="3440"/>
                  </a:lnTo>
                  <a:cubicBezTo>
                    <a:pt x="7377" y="3459"/>
                    <a:pt x="7301" y="3471"/>
                    <a:pt x="7219" y="3478"/>
                  </a:cubicBezTo>
                  <a:cubicBezTo>
                    <a:pt x="7175" y="3484"/>
                    <a:pt x="7125" y="3484"/>
                    <a:pt x="7075" y="3484"/>
                  </a:cubicBezTo>
                  <a:cubicBezTo>
                    <a:pt x="7037" y="3484"/>
                    <a:pt x="6999" y="3484"/>
                    <a:pt x="6961" y="3471"/>
                  </a:cubicBezTo>
                  <a:cubicBezTo>
                    <a:pt x="6961" y="3402"/>
                    <a:pt x="6961" y="3333"/>
                    <a:pt x="6961" y="3257"/>
                  </a:cubicBezTo>
                  <a:cubicBezTo>
                    <a:pt x="6949" y="3119"/>
                    <a:pt x="6961" y="2974"/>
                    <a:pt x="6949" y="2829"/>
                  </a:cubicBezTo>
                  <a:lnTo>
                    <a:pt x="6949" y="2829"/>
                  </a:lnTo>
                  <a:cubicBezTo>
                    <a:pt x="6956" y="2831"/>
                    <a:pt x="6963" y="2832"/>
                    <a:pt x="6971" y="2832"/>
                  </a:cubicBezTo>
                  <a:cubicBezTo>
                    <a:pt x="6994" y="2832"/>
                    <a:pt x="7016" y="2823"/>
                    <a:pt x="7030" y="2804"/>
                  </a:cubicBezTo>
                  <a:cubicBezTo>
                    <a:pt x="7039" y="2797"/>
                    <a:pt x="7047" y="2795"/>
                    <a:pt x="7056" y="2795"/>
                  </a:cubicBezTo>
                  <a:cubicBezTo>
                    <a:pt x="7081" y="2795"/>
                    <a:pt x="7107" y="2819"/>
                    <a:pt x="7132" y="2819"/>
                  </a:cubicBezTo>
                  <a:cubicBezTo>
                    <a:pt x="7136" y="2819"/>
                    <a:pt x="7140" y="2818"/>
                    <a:pt x="7144" y="2817"/>
                  </a:cubicBezTo>
                  <a:cubicBezTo>
                    <a:pt x="7163" y="2804"/>
                    <a:pt x="7182" y="2779"/>
                    <a:pt x="7213" y="2779"/>
                  </a:cubicBezTo>
                  <a:cubicBezTo>
                    <a:pt x="7232" y="2773"/>
                    <a:pt x="7257" y="2766"/>
                    <a:pt x="7276" y="2754"/>
                  </a:cubicBezTo>
                  <a:cubicBezTo>
                    <a:pt x="7326" y="2754"/>
                    <a:pt x="7370" y="2754"/>
                    <a:pt x="7414" y="2741"/>
                  </a:cubicBezTo>
                  <a:cubicBezTo>
                    <a:pt x="7421" y="2704"/>
                    <a:pt x="7389" y="2678"/>
                    <a:pt x="7395" y="2641"/>
                  </a:cubicBezTo>
                  <a:cubicBezTo>
                    <a:pt x="7402" y="2622"/>
                    <a:pt x="7408" y="2603"/>
                    <a:pt x="7414" y="2578"/>
                  </a:cubicBezTo>
                  <a:lnTo>
                    <a:pt x="7484" y="2578"/>
                  </a:lnTo>
                  <a:cubicBezTo>
                    <a:pt x="7509" y="2565"/>
                    <a:pt x="7515" y="2540"/>
                    <a:pt x="7540" y="2534"/>
                  </a:cubicBezTo>
                  <a:cubicBezTo>
                    <a:pt x="7572" y="2527"/>
                    <a:pt x="7603" y="2534"/>
                    <a:pt x="7622" y="2508"/>
                  </a:cubicBezTo>
                  <a:cubicBezTo>
                    <a:pt x="7633" y="2503"/>
                    <a:pt x="7639" y="2488"/>
                    <a:pt x="7653" y="2488"/>
                  </a:cubicBezTo>
                  <a:cubicBezTo>
                    <a:pt x="7655" y="2488"/>
                    <a:pt x="7657" y="2489"/>
                    <a:pt x="7660" y="2490"/>
                  </a:cubicBezTo>
                  <a:cubicBezTo>
                    <a:pt x="7723" y="2508"/>
                    <a:pt x="7779" y="2546"/>
                    <a:pt x="7817" y="2603"/>
                  </a:cubicBezTo>
                  <a:lnTo>
                    <a:pt x="7855" y="2603"/>
                  </a:lnTo>
                  <a:cubicBezTo>
                    <a:pt x="7874" y="2584"/>
                    <a:pt x="7905" y="2584"/>
                    <a:pt x="7924" y="2559"/>
                  </a:cubicBezTo>
                  <a:cubicBezTo>
                    <a:pt x="7949" y="2559"/>
                    <a:pt x="7975" y="2534"/>
                    <a:pt x="7975" y="2502"/>
                  </a:cubicBezTo>
                  <a:cubicBezTo>
                    <a:pt x="7978" y="2503"/>
                    <a:pt x="7981" y="2503"/>
                    <a:pt x="7984" y="2503"/>
                  </a:cubicBezTo>
                  <a:cubicBezTo>
                    <a:pt x="8010" y="2503"/>
                    <a:pt x="8026" y="2481"/>
                    <a:pt x="8037" y="2464"/>
                  </a:cubicBezTo>
                  <a:lnTo>
                    <a:pt x="8063" y="2452"/>
                  </a:lnTo>
                  <a:cubicBezTo>
                    <a:pt x="8069" y="2445"/>
                    <a:pt x="8075" y="2433"/>
                    <a:pt x="8082" y="2420"/>
                  </a:cubicBezTo>
                  <a:cubicBezTo>
                    <a:pt x="8100" y="2414"/>
                    <a:pt x="8119" y="2401"/>
                    <a:pt x="8132" y="2383"/>
                  </a:cubicBezTo>
                  <a:cubicBezTo>
                    <a:pt x="8170" y="2351"/>
                    <a:pt x="8201" y="2313"/>
                    <a:pt x="8239" y="2282"/>
                  </a:cubicBezTo>
                  <a:cubicBezTo>
                    <a:pt x="8258" y="2282"/>
                    <a:pt x="8258" y="2263"/>
                    <a:pt x="8264" y="2250"/>
                  </a:cubicBezTo>
                  <a:lnTo>
                    <a:pt x="8295" y="2238"/>
                  </a:lnTo>
                  <a:cubicBezTo>
                    <a:pt x="8308" y="2219"/>
                    <a:pt x="8327" y="2206"/>
                    <a:pt x="8346" y="2194"/>
                  </a:cubicBezTo>
                  <a:cubicBezTo>
                    <a:pt x="8352" y="2169"/>
                    <a:pt x="8346" y="2137"/>
                    <a:pt x="8377" y="2118"/>
                  </a:cubicBezTo>
                  <a:cubicBezTo>
                    <a:pt x="8377" y="2087"/>
                    <a:pt x="8371" y="2049"/>
                    <a:pt x="8365" y="2018"/>
                  </a:cubicBezTo>
                  <a:cubicBezTo>
                    <a:pt x="8314" y="2024"/>
                    <a:pt x="8277" y="2049"/>
                    <a:pt x="8233" y="2055"/>
                  </a:cubicBezTo>
                  <a:cubicBezTo>
                    <a:pt x="8218" y="2047"/>
                    <a:pt x="8202" y="2044"/>
                    <a:pt x="8187" y="2044"/>
                  </a:cubicBezTo>
                  <a:cubicBezTo>
                    <a:pt x="8156" y="2044"/>
                    <a:pt x="8123" y="2055"/>
                    <a:pt x="8094" y="2055"/>
                  </a:cubicBezTo>
                  <a:cubicBezTo>
                    <a:pt x="7987" y="2068"/>
                    <a:pt x="7874" y="2068"/>
                    <a:pt x="7767" y="2087"/>
                  </a:cubicBezTo>
                  <a:cubicBezTo>
                    <a:pt x="7732" y="2090"/>
                    <a:pt x="7698" y="2091"/>
                    <a:pt x="7662" y="2091"/>
                  </a:cubicBezTo>
                  <a:cubicBezTo>
                    <a:pt x="7627" y="2091"/>
                    <a:pt x="7591" y="2090"/>
                    <a:pt x="7553" y="2087"/>
                  </a:cubicBezTo>
                  <a:cubicBezTo>
                    <a:pt x="7528" y="2068"/>
                    <a:pt x="7509" y="2036"/>
                    <a:pt x="7496" y="2005"/>
                  </a:cubicBezTo>
                  <a:cubicBezTo>
                    <a:pt x="7484" y="1961"/>
                    <a:pt x="7484" y="1917"/>
                    <a:pt x="7496" y="1873"/>
                  </a:cubicBezTo>
                  <a:cubicBezTo>
                    <a:pt x="7484" y="1841"/>
                    <a:pt x="7433" y="1841"/>
                    <a:pt x="7414" y="1810"/>
                  </a:cubicBezTo>
                  <a:cubicBezTo>
                    <a:pt x="7440" y="1810"/>
                    <a:pt x="7452" y="1778"/>
                    <a:pt x="7433" y="1759"/>
                  </a:cubicBezTo>
                  <a:cubicBezTo>
                    <a:pt x="7408" y="1747"/>
                    <a:pt x="7402" y="1715"/>
                    <a:pt x="7414" y="1690"/>
                  </a:cubicBezTo>
                  <a:cubicBezTo>
                    <a:pt x="7433" y="1665"/>
                    <a:pt x="7414" y="1634"/>
                    <a:pt x="7427" y="1608"/>
                  </a:cubicBezTo>
                  <a:cubicBezTo>
                    <a:pt x="7433" y="1596"/>
                    <a:pt x="7452" y="1590"/>
                    <a:pt x="7458" y="1577"/>
                  </a:cubicBezTo>
                  <a:cubicBezTo>
                    <a:pt x="7465" y="1552"/>
                    <a:pt x="7465" y="1527"/>
                    <a:pt x="7458" y="1501"/>
                  </a:cubicBezTo>
                  <a:lnTo>
                    <a:pt x="7496" y="1501"/>
                  </a:lnTo>
                  <a:cubicBezTo>
                    <a:pt x="7502" y="1476"/>
                    <a:pt x="7502" y="1451"/>
                    <a:pt x="7502" y="1426"/>
                  </a:cubicBezTo>
                  <a:lnTo>
                    <a:pt x="7528" y="1407"/>
                  </a:lnTo>
                  <a:cubicBezTo>
                    <a:pt x="7540" y="1376"/>
                    <a:pt x="7540" y="1338"/>
                    <a:pt x="7540" y="1300"/>
                  </a:cubicBezTo>
                  <a:cubicBezTo>
                    <a:pt x="7553" y="1294"/>
                    <a:pt x="7578" y="1287"/>
                    <a:pt x="7578" y="1269"/>
                  </a:cubicBezTo>
                  <a:cubicBezTo>
                    <a:pt x="7578" y="1250"/>
                    <a:pt x="7572" y="1193"/>
                    <a:pt x="7616" y="1187"/>
                  </a:cubicBezTo>
                  <a:cubicBezTo>
                    <a:pt x="7628" y="1155"/>
                    <a:pt x="7609" y="1117"/>
                    <a:pt x="7641" y="1099"/>
                  </a:cubicBezTo>
                  <a:cubicBezTo>
                    <a:pt x="7666" y="1073"/>
                    <a:pt x="7654" y="1042"/>
                    <a:pt x="7660" y="1017"/>
                  </a:cubicBezTo>
                  <a:cubicBezTo>
                    <a:pt x="7685" y="960"/>
                    <a:pt x="7660" y="897"/>
                    <a:pt x="7691" y="847"/>
                  </a:cubicBezTo>
                  <a:lnTo>
                    <a:pt x="7666" y="809"/>
                  </a:lnTo>
                  <a:lnTo>
                    <a:pt x="7679" y="765"/>
                  </a:lnTo>
                  <a:cubicBezTo>
                    <a:pt x="7666" y="752"/>
                    <a:pt x="7654" y="740"/>
                    <a:pt x="7641" y="721"/>
                  </a:cubicBezTo>
                  <a:cubicBezTo>
                    <a:pt x="7654" y="702"/>
                    <a:pt x="7660" y="690"/>
                    <a:pt x="7672" y="671"/>
                  </a:cubicBezTo>
                  <a:cubicBezTo>
                    <a:pt x="7654" y="664"/>
                    <a:pt x="7635" y="658"/>
                    <a:pt x="7616" y="658"/>
                  </a:cubicBezTo>
                  <a:cubicBezTo>
                    <a:pt x="7553" y="708"/>
                    <a:pt x="7521" y="784"/>
                    <a:pt x="7452" y="828"/>
                  </a:cubicBezTo>
                  <a:cubicBezTo>
                    <a:pt x="7427" y="878"/>
                    <a:pt x="7383" y="916"/>
                    <a:pt x="7333" y="935"/>
                  </a:cubicBezTo>
                  <a:cubicBezTo>
                    <a:pt x="7282" y="966"/>
                    <a:pt x="7232" y="998"/>
                    <a:pt x="7182" y="1029"/>
                  </a:cubicBezTo>
                  <a:cubicBezTo>
                    <a:pt x="7156" y="1048"/>
                    <a:pt x="7125" y="1067"/>
                    <a:pt x="7093" y="1080"/>
                  </a:cubicBezTo>
                  <a:cubicBezTo>
                    <a:pt x="7083" y="1075"/>
                    <a:pt x="7074" y="1073"/>
                    <a:pt x="7065" y="1073"/>
                  </a:cubicBezTo>
                  <a:cubicBezTo>
                    <a:pt x="7021" y="1073"/>
                    <a:pt x="6984" y="1116"/>
                    <a:pt x="6942" y="1136"/>
                  </a:cubicBezTo>
                  <a:cubicBezTo>
                    <a:pt x="6905" y="1152"/>
                    <a:pt x="6854" y="1191"/>
                    <a:pt x="6801" y="1191"/>
                  </a:cubicBezTo>
                  <a:cubicBezTo>
                    <a:pt x="6792" y="1191"/>
                    <a:pt x="6782" y="1190"/>
                    <a:pt x="6772" y="1187"/>
                  </a:cubicBezTo>
                  <a:lnTo>
                    <a:pt x="6741" y="1180"/>
                  </a:lnTo>
                  <a:cubicBezTo>
                    <a:pt x="6779" y="1092"/>
                    <a:pt x="6779" y="985"/>
                    <a:pt x="6741" y="891"/>
                  </a:cubicBezTo>
                  <a:cubicBezTo>
                    <a:pt x="6703" y="897"/>
                    <a:pt x="6672" y="910"/>
                    <a:pt x="6647" y="929"/>
                  </a:cubicBezTo>
                  <a:cubicBezTo>
                    <a:pt x="6647" y="954"/>
                    <a:pt x="6665" y="960"/>
                    <a:pt x="6678" y="973"/>
                  </a:cubicBezTo>
                  <a:cubicBezTo>
                    <a:pt x="6691" y="985"/>
                    <a:pt x="6697" y="1017"/>
                    <a:pt x="6691" y="1042"/>
                  </a:cubicBezTo>
                  <a:cubicBezTo>
                    <a:pt x="6672" y="1055"/>
                    <a:pt x="6647" y="1073"/>
                    <a:pt x="6634" y="1092"/>
                  </a:cubicBezTo>
                  <a:cubicBezTo>
                    <a:pt x="6584" y="1080"/>
                    <a:pt x="6533" y="1073"/>
                    <a:pt x="6483" y="1067"/>
                  </a:cubicBezTo>
                  <a:cubicBezTo>
                    <a:pt x="6475" y="1069"/>
                    <a:pt x="6467" y="1070"/>
                    <a:pt x="6459" y="1070"/>
                  </a:cubicBezTo>
                  <a:cubicBezTo>
                    <a:pt x="6436" y="1070"/>
                    <a:pt x="6412" y="1062"/>
                    <a:pt x="6388" y="1048"/>
                  </a:cubicBezTo>
                  <a:cubicBezTo>
                    <a:pt x="6383" y="1049"/>
                    <a:pt x="6377" y="1050"/>
                    <a:pt x="6371" y="1050"/>
                  </a:cubicBezTo>
                  <a:cubicBezTo>
                    <a:pt x="6343" y="1050"/>
                    <a:pt x="6313" y="1040"/>
                    <a:pt x="6288" y="1029"/>
                  </a:cubicBezTo>
                  <a:cubicBezTo>
                    <a:pt x="6200" y="1017"/>
                    <a:pt x="6118" y="992"/>
                    <a:pt x="6036" y="954"/>
                  </a:cubicBezTo>
                  <a:cubicBezTo>
                    <a:pt x="5986" y="929"/>
                    <a:pt x="5935" y="910"/>
                    <a:pt x="5885" y="891"/>
                  </a:cubicBezTo>
                  <a:cubicBezTo>
                    <a:pt x="5847" y="885"/>
                    <a:pt x="5809" y="853"/>
                    <a:pt x="5765" y="841"/>
                  </a:cubicBezTo>
                  <a:cubicBezTo>
                    <a:pt x="5702" y="815"/>
                    <a:pt x="5640" y="790"/>
                    <a:pt x="5577" y="759"/>
                  </a:cubicBezTo>
                  <a:cubicBezTo>
                    <a:pt x="5501" y="715"/>
                    <a:pt x="5426" y="677"/>
                    <a:pt x="5350" y="639"/>
                  </a:cubicBezTo>
                  <a:cubicBezTo>
                    <a:pt x="5274" y="614"/>
                    <a:pt x="5212" y="564"/>
                    <a:pt x="5136" y="532"/>
                  </a:cubicBezTo>
                  <a:cubicBezTo>
                    <a:pt x="5117" y="520"/>
                    <a:pt x="5079" y="513"/>
                    <a:pt x="5086" y="482"/>
                  </a:cubicBezTo>
                  <a:cubicBezTo>
                    <a:pt x="5105" y="463"/>
                    <a:pt x="5136" y="438"/>
                    <a:pt x="5130" y="406"/>
                  </a:cubicBezTo>
                  <a:cubicBezTo>
                    <a:pt x="5117" y="375"/>
                    <a:pt x="5092" y="356"/>
                    <a:pt x="5067" y="343"/>
                  </a:cubicBezTo>
                  <a:lnTo>
                    <a:pt x="5067" y="324"/>
                  </a:lnTo>
                  <a:cubicBezTo>
                    <a:pt x="5092" y="312"/>
                    <a:pt x="5123" y="293"/>
                    <a:pt x="5117" y="262"/>
                  </a:cubicBezTo>
                  <a:cubicBezTo>
                    <a:pt x="5117" y="224"/>
                    <a:pt x="5105" y="205"/>
                    <a:pt x="5079" y="192"/>
                  </a:cubicBezTo>
                  <a:cubicBezTo>
                    <a:pt x="5079" y="173"/>
                    <a:pt x="5086" y="148"/>
                    <a:pt x="5073" y="136"/>
                  </a:cubicBezTo>
                  <a:cubicBezTo>
                    <a:pt x="5042" y="104"/>
                    <a:pt x="5035" y="54"/>
                    <a:pt x="5060" y="16"/>
                  </a:cubicBezTo>
                  <a:cubicBezTo>
                    <a:pt x="5048" y="4"/>
                    <a:pt x="5032" y="0"/>
                    <a:pt x="50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1"/>
            <p:cNvSpPr/>
            <p:nvPr/>
          </p:nvSpPr>
          <p:spPr>
            <a:xfrm>
              <a:off x="6890220" y="3742912"/>
              <a:ext cx="752976" cy="689929"/>
            </a:xfrm>
            <a:custGeom>
              <a:avLst/>
              <a:gdLst/>
              <a:ahLst/>
              <a:cxnLst/>
              <a:rect l="l" t="t" r="r" b="b"/>
              <a:pathLst>
                <a:path w="8838" h="8098" extrusionOk="0">
                  <a:moveTo>
                    <a:pt x="2739" y="2789"/>
                  </a:moveTo>
                  <a:cubicBezTo>
                    <a:pt x="2748" y="2789"/>
                    <a:pt x="2757" y="2792"/>
                    <a:pt x="2764" y="2799"/>
                  </a:cubicBezTo>
                  <a:cubicBezTo>
                    <a:pt x="2778" y="2808"/>
                    <a:pt x="2795" y="2814"/>
                    <a:pt x="2813" y="2814"/>
                  </a:cubicBezTo>
                  <a:cubicBezTo>
                    <a:pt x="2819" y="2814"/>
                    <a:pt x="2826" y="2813"/>
                    <a:pt x="2833" y="2811"/>
                  </a:cubicBezTo>
                  <a:cubicBezTo>
                    <a:pt x="2839" y="2874"/>
                    <a:pt x="2839" y="2943"/>
                    <a:pt x="2839" y="3006"/>
                  </a:cubicBezTo>
                  <a:cubicBezTo>
                    <a:pt x="2839" y="3031"/>
                    <a:pt x="2846" y="3069"/>
                    <a:pt x="2833" y="3101"/>
                  </a:cubicBezTo>
                  <a:lnTo>
                    <a:pt x="2694" y="3101"/>
                  </a:lnTo>
                  <a:cubicBezTo>
                    <a:pt x="2688" y="3094"/>
                    <a:pt x="2688" y="3088"/>
                    <a:pt x="2682" y="3088"/>
                  </a:cubicBezTo>
                  <a:cubicBezTo>
                    <a:pt x="2682" y="2994"/>
                    <a:pt x="2682" y="2899"/>
                    <a:pt x="2694" y="2805"/>
                  </a:cubicBezTo>
                  <a:cubicBezTo>
                    <a:pt x="2706" y="2797"/>
                    <a:pt x="2723" y="2789"/>
                    <a:pt x="2739" y="2789"/>
                  </a:cubicBezTo>
                  <a:close/>
                  <a:moveTo>
                    <a:pt x="2682" y="3113"/>
                  </a:moveTo>
                  <a:cubicBezTo>
                    <a:pt x="2732" y="3113"/>
                    <a:pt x="2789" y="3120"/>
                    <a:pt x="2839" y="3126"/>
                  </a:cubicBezTo>
                  <a:lnTo>
                    <a:pt x="2839" y="3384"/>
                  </a:lnTo>
                  <a:cubicBezTo>
                    <a:pt x="2839" y="3394"/>
                    <a:pt x="2827" y="3404"/>
                    <a:pt x="2812" y="3404"/>
                  </a:cubicBezTo>
                  <a:cubicBezTo>
                    <a:pt x="2808" y="3404"/>
                    <a:pt x="2805" y="3404"/>
                    <a:pt x="2801" y="3403"/>
                  </a:cubicBezTo>
                  <a:cubicBezTo>
                    <a:pt x="2764" y="3390"/>
                    <a:pt x="2720" y="3403"/>
                    <a:pt x="2682" y="3384"/>
                  </a:cubicBezTo>
                  <a:cubicBezTo>
                    <a:pt x="2688" y="3296"/>
                    <a:pt x="2669" y="3201"/>
                    <a:pt x="2682" y="3113"/>
                  </a:cubicBezTo>
                  <a:close/>
                  <a:moveTo>
                    <a:pt x="2353" y="3364"/>
                  </a:moveTo>
                  <a:cubicBezTo>
                    <a:pt x="2355" y="3364"/>
                    <a:pt x="2358" y="3364"/>
                    <a:pt x="2361" y="3365"/>
                  </a:cubicBezTo>
                  <a:lnTo>
                    <a:pt x="2361" y="3396"/>
                  </a:lnTo>
                  <a:cubicBezTo>
                    <a:pt x="2361" y="3408"/>
                    <a:pt x="2350" y="3410"/>
                    <a:pt x="2336" y="3410"/>
                  </a:cubicBezTo>
                  <a:cubicBezTo>
                    <a:pt x="2328" y="3410"/>
                    <a:pt x="2318" y="3409"/>
                    <a:pt x="2311" y="3409"/>
                  </a:cubicBezTo>
                  <a:lnTo>
                    <a:pt x="2311" y="3409"/>
                  </a:lnTo>
                  <a:cubicBezTo>
                    <a:pt x="2313" y="3388"/>
                    <a:pt x="2329" y="3364"/>
                    <a:pt x="2353" y="3364"/>
                  </a:cubicBezTo>
                  <a:close/>
                  <a:moveTo>
                    <a:pt x="2204" y="2780"/>
                  </a:moveTo>
                  <a:cubicBezTo>
                    <a:pt x="2222" y="2780"/>
                    <a:pt x="2241" y="2799"/>
                    <a:pt x="2254" y="2805"/>
                  </a:cubicBezTo>
                  <a:cubicBezTo>
                    <a:pt x="2257" y="2807"/>
                    <a:pt x="2260" y="2807"/>
                    <a:pt x="2263" y="2807"/>
                  </a:cubicBezTo>
                  <a:cubicBezTo>
                    <a:pt x="2279" y="2807"/>
                    <a:pt x="2299" y="2785"/>
                    <a:pt x="2322" y="2785"/>
                  </a:cubicBezTo>
                  <a:cubicBezTo>
                    <a:pt x="2325" y="2785"/>
                    <a:pt x="2327" y="2785"/>
                    <a:pt x="2329" y="2786"/>
                  </a:cubicBezTo>
                  <a:cubicBezTo>
                    <a:pt x="2355" y="2792"/>
                    <a:pt x="2355" y="2792"/>
                    <a:pt x="2367" y="2799"/>
                  </a:cubicBezTo>
                  <a:cubicBezTo>
                    <a:pt x="2380" y="2937"/>
                    <a:pt x="2367" y="3082"/>
                    <a:pt x="2380" y="3227"/>
                  </a:cubicBezTo>
                  <a:cubicBezTo>
                    <a:pt x="2292" y="3296"/>
                    <a:pt x="2191" y="3346"/>
                    <a:pt x="2103" y="3415"/>
                  </a:cubicBezTo>
                  <a:cubicBezTo>
                    <a:pt x="2090" y="3422"/>
                    <a:pt x="2071" y="3428"/>
                    <a:pt x="2059" y="3428"/>
                  </a:cubicBezTo>
                  <a:cubicBezTo>
                    <a:pt x="2065" y="3308"/>
                    <a:pt x="2065" y="3195"/>
                    <a:pt x="2065" y="3082"/>
                  </a:cubicBezTo>
                  <a:lnTo>
                    <a:pt x="2065" y="3082"/>
                  </a:lnTo>
                  <a:lnTo>
                    <a:pt x="2059" y="3088"/>
                  </a:lnTo>
                  <a:cubicBezTo>
                    <a:pt x="2059" y="3000"/>
                    <a:pt x="2071" y="2918"/>
                    <a:pt x="2065" y="2830"/>
                  </a:cubicBezTo>
                  <a:cubicBezTo>
                    <a:pt x="2109" y="2805"/>
                    <a:pt x="2153" y="2786"/>
                    <a:pt x="2204" y="2780"/>
                  </a:cubicBezTo>
                  <a:close/>
                  <a:moveTo>
                    <a:pt x="2246" y="3417"/>
                  </a:moveTo>
                  <a:cubicBezTo>
                    <a:pt x="2259" y="3417"/>
                    <a:pt x="2269" y="3434"/>
                    <a:pt x="2260" y="3447"/>
                  </a:cubicBezTo>
                  <a:cubicBezTo>
                    <a:pt x="2255" y="3441"/>
                    <a:pt x="2239" y="3436"/>
                    <a:pt x="2236" y="3421"/>
                  </a:cubicBezTo>
                  <a:lnTo>
                    <a:pt x="2236" y="3421"/>
                  </a:lnTo>
                  <a:cubicBezTo>
                    <a:pt x="2239" y="3418"/>
                    <a:pt x="2243" y="3417"/>
                    <a:pt x="2246" y="3417"/>
                  </a:cubicBezTo>
                  <a:close/>
                  <a:moveTo>
                    <a:pt x="4575" y="2764"/>
                  </a:moveTo>
                  <a:cubicBezTo>
                    <a:pt x="4579" y="2764"/>
                    <a:pt x="4584" y="2765"/>
                    <a:pt x="4589" y="2767"/>
                  </a:cubicBezTo>
                  <a:cubicBezTo>
                    <a:pt x="4589" y="2817"/>
                    <a:pt x="4595" y="2874"/>
                    <a:pt x="4589" y="2931"/>
                  </a:cubicBezTo>
                  <a:lnTo>
                    <a:pt x="4589" y="3145"/>
                  </a:lnTo>
                  <a:cubicBezTo>
                    <a:pt x="4589" y="3252"/>
                    <a:pt x="4595" y="3359"/>
                    <a:pt x="4589" y="3466"/>
                  </a:cubicBezTo>
                  <a:cubicBezTo>
                    <a:pt x="4513" y="3459"/>
                    <a:pt x="4438" y="3466"/>
                    <a:pt x="4369" y="3453"/>
                  </a:cubicBezTo>
                  <a:cubicBezTo>
                    <a:pt x="4343" y="3449"/>
                    <a:pt x="4316" y="3448"/>
                    <a:pt x="4288" y="3448"/>
                  </a:cubicBezTo>
                  <a:cubicBezTo>
                    <a:pt x="4232" y="3448"/>
                    <a:pt x="4171" y="3453"/>
                    <a:pt x="4117" y="3453"/>
                  </a:cubicBezTo>
                  <a:cubicBezTo>
                    <a:pt x="4029" y="3453"/>
                    <a:pt x="3941" y="3453"/>
                    <a:pt x="3853" y="3447"/>
                  </a:cubicBezTo>
                  <a:cubicBezTo>
                    <a:pt x="3824" y="3444"/>
                    <a:pt x="3796" y="3444"/>
                    <a:pt x="3768" y="3444"/>
                  </a:cubicBezTo>
                  <a:cubicBezTo>
                    <a:pt x="3739" y="3444"/>
                    <a:pt x="3711" y="3444"/>
                    <a:pt x="3683" y="3441"/>
                  </a:cubicBezTo>
                  <a:cubicBezTo>
                    <a:pt x="3595" y="3434"/>
                    <a:pt x="3513" y="3428"/>
                    <a:pt x="3425" y="3428"/>
                  </a:cubicBezTo>
                  <a:cubicBezTo>
                    <a:pt x="3343" y="3422"/>
                    <a:pt x="3261" y="3422"/>
                    <a:pt x="3173" y="3415"/>
                  </a:cubicBezTo>
                  <a:cubicBezTo>
                    <a:pt x="3160" y="3415"/>
                    <a:pt x="3145" y="3418"/>
                    <a:pt x="3130" y="3418"/>
                  </a:cubicBezTo>
                  <a:cubicBezTo>
                    <a:pt x="3115" y="3418"/>
                    <a:pt x="3100" y="3415"/>
                    <a:pt x="3091" y="3403"/>
                  </a:cubicBezTo>
                  <a:cubicBezTo>
                    <a:pt x="3091" y="3214"/>
                    <a:pt x="3097" y="3031"/>
                    <a:pt x="3091" y="2849"/>
                  </a:cubicBezTo>
                  <a:lnTo>
                    <a:pt x="3091" y="2855"/>
                  </a:lnTo>
                  <a:cubicBezTo>
                    <a:pt x="3091" y="2836"/>
                    <a:pt x="3085" y="2805"/>
                    <a:pt x="3110" y="2805"/>
                  </a:cubicBezTo>
                  <a:cubicBezTo>
                    <a:pt x="3115" y="2804"/>
                    <a:pt x="3120" y="2803"/>
                    <a:pt x="3125" y="2803"/>
                  </a:cubicBezTo>
                  <a:cubicBezTo>
                    <a:pt x="3148" y="2803"/>
                    <a:pt x="3177" y="2813"/>
                    <a:pt x="3198" y="2824"/>
                  </a:cubicBezTo>
                  <a:cubicBezTo>
                    <a:pt x="3217" y="2817"/>
                    <a:pt x="3236" y="2805"/>
                    <a:pt x="3261" y="2799"/>
                  </a:cubicBezTo>
                  <a:cubicBezTo>
                    <a:pt x="3263" y="2798"/>
                    <a:pt x="3265" y="2798"/>
                    <a:pt x="3268" y="2798"/>
                  </a:cubicBezTo>
                  <a:cubicBezTo>
                    <a:pt x="3291" y="2798"/>
                    <a:pt x="3314" y="2824"/>
                    <a:pt x="3336" y="2830"/>
                  </a:cubicBezTo>
                  <a:cubicBezTo>
                    <a:pt x="3357" y="2830"/>
                    <a:pt x="3377" y="2806"/>
                    <a:pt x="3400" y="2806"/>
                  </a:cubicBezTo>
                  <a:cubicBezTo>
                    <a:pt x="3406" y="2806"/>
                    <a:pt x="3412" y="2807"/>
                    <a:pt x="3418" y="2811"/>
                  </a:cubicBezTo>
                  <a:cubicBezTo>
                    <a:pt x="3437" y="2825"/>
                    <a:pt x="3445" y="2832"/>
                    <a:pt x="3456" y="2832"/>
                  </a:cubicBezTo>
                  <a:cubicBezTo>
                    <a:pt x="3460" y="2832"/>
                    <a:pt x="3464" y="2832"/>
                    <a:pt x="3469" y="2830"/>
                  </a:cubicBezTo>
                  <a:cubicBezTo>
                    <a:pt x="3494" y="2817"/>
                    <a:pt x="3513" y="2811"/>
                    <a:pt x="3532" y="2799"/>
                  </a:cubicBezTo>
                  <a:cubicBezTo>
                    <a:pt x="3550" y="2817"/>
                    <a:pt x="3576" y="2824"/>
                    <a:pt x="3601" y="2830"/>
                  </a:cubicBezTo>
                  <a:cubicBezTo>
                    <a:pt x="3620" y="2824"/>
                    <a:pt x="3639" y="2811"/>
                    <a:pt x="3657" y="2805"/>
                  </a:cubicBezTo>
                  <a:cubicBezTo>
                    <a:pt x="3683" y="2811"/>
                    <a:pt x="3702" y="2824"/>
                    <a:pt x="3727" y="2836"/>
                  </a:cubicBezTo>
                  <a:cubicBezTo>
                    <a:pt x="3746" y="2830"/>
                    <a:pt x="3764" y="2817"/>
                    <a:pt x="3783" y="2811"/>
                  </a:cubicBezTo>
                  <a:cubicBezTo>
                    <a:pt x="3785" y="2811"/>
                    <a:pt x="3786" y="2810"/>
                    <a:pt x="3788" y="2810"/>
                  </a:cubicBezTo>
                  <a:cubicBezTo>
                    <a:pt x="3805" y="2810"/>
                    <a:pt x="3831" y="2837"/>
                    <a:pt x="3853" y="2837"/>
                  </a:cubicBezTo>
                  <a:cubicBezTo>
                    <a:pt x="3855" y="2837"/>
                    <a:pt x="3857" y="2837"/>
                    <a:pt x="3859" y="2836"/>
                  </a:cubicBezTo>
                  <a:cubicBezTo>
                    <a:pt x="3878" y="2824"/>
                    <a:pt x="3897" y="2817"/>
                    <a:pt x="3915" y="2811"/>
                  </a:cubicBezTo>
                  <a:cubicBezTo>
                    <a:pt x="3941" y="2811"/>
                    <a:pt x="3963" y="2841"/>
                    <a:pt x="3987" y="2841"/>
                  </a:cubicBezTo>
                  <a:cubicBezTo>
                    <a:pt x="3993" y="2841"/>
                    <a:pt x="3998" y="2840"/>
                    <a:pt x="4004" y="2836"/>
                  </a:cubicBezTo>
                  <a:cubicBezTo>
                    <a:pt x="4016" y="2824"/>
                    <a:pt x="4032" y="2817"/>
                    <a:pt x="4048" y="2817"/>
                  </a:cubicBezTo>
                  <a:cubicBezTo>
                    <a:pt x="4065" y="2817"/>
                    <a:pt x="4082" y="2824"/>
                    <a:pt x="4098" y="2836"/>
                  </a:cubicBezTo>
                  <a:cubicBezTo>
                    <a:pt x="4104" y="2841"/>
                    <a:pt x="4110" y="2843"/>
                    <a:pt x="4116" y="2843"/>
                  </a:cubicBezTo>
                  <a:cubicBezTo>
                    <a:pt x="4139" y="2843"/>
                    <a:pt x="4163" y="2820"/>
                    <a:pt x="4188" y="2820"/>
                  </a:cubicBezTo>
                  <a:cubicBezTo>
                    <a:pt x="4194" y="2820"/>
                    <a:pt x="4199" y="2821"/>
                    <a:pt x="4205" y="2824"/>
                  </a:cubicBezTo>
                  <a:cubicBezTo>
                    <a:pt x="4218" y="2830"/>
                    <a:pt x="4236" y="2836"/>
                    <a:pt x="4262" y="2836"/>
                  </a:cubicBezTo>
                  <a:cubicBezTo>
                    <a:pt x="4274" y="2824"/>
                    <a:pt x="4287" y="2811"/>
                    <a:pt x="4306" y="2805"/>
                  </a:cubicBezTo>
                  <a:cubicBezTo>
                    <a:pt x="4331" y="2805"/>
                    <a:pt x="4350" y="2811"/>
                    <a:pt x="4375" y="2817"/>
                  </a:cubicBezTo>
                  <a:cubicBezTo>
                    <a:pt x="4400" y="2811"/>
                    <a:pt x="4419" y="2786"/>
                    <a:pt x="4444" y="2786"/>
                  </a:cubicBezTo>
                  <a:cubicBezTo>
                    <a:pt x="4447" y="2785"/>
                    <a:pt x="4450" y="2785"/>
                    <a:pt x="4452" y="2785"/>
                  </a:cubicBezTo>
                  <a:cubicBezTo>
                    <a:pt x="4471" y="2785"/>
                    <a:pt x="4487" y="2800"/>
                    <a:pt x="4505" y="2800"/>
                  </a:cubicBezTo>
                  <a:cubicBezTo>
                    <a:pt x="4508" y="2800"/>
                    <a:pt x="4511" y="2799"/>
                    <a:pt x="4513" y="2799"/>
                  </a:cubicBezTo>
                  <a:cubicBezTo>
                    <a:pt x="4535" y="2788"/>
                    <a:pt x="4551" y="2764"/>
                    <a:pt x="4575" y="2764"/>
                  </a:cubicBezTo>
                  <a:close/>
                  <a:moveTo>
                    <a:pt x="5622" y="2503"/>
                  </a:moveTo>
                  <a:cubicBezTo>
                    <a:pt x="5634" y="2503"/>
                    <a:pt x="5647" y="2505"/>
                    <a:pt x="5659" y="2509"/>
                  </a:cubicBezTo>
                  <a:cubicBezTo>
                    <a:pt x="5716" y="2541"/>
                    <a:pt x="5772" y="2566"/>
                    <a:pt x="5829" y="2597"/>
                  </a:cubicBezTo>
                  <a:cubicBezTo>
                    <a:pt x="5841" y="2597"/>
                    <a:pt x="5854" y="2610"/>
                    <a:pt x="5854" y="2629"/>
                  </a:cubicBezTo>
                  <a:cubicBezTo>
                    <a:pt x="5885" y="2635"/>
                    <a:pt x="5911" y="2635"/>
                    <a:pt x="5936" y="2641"/>
                  </a:cubicBezTo>
                  <a:cubicBezTo>
                    <a:pt x="5948" y="2647"/>
                    <a:pt x="5955" y="2660"/>
                    <a:pt x="5955" y="2679"/>
                  </a:cubicBezTo>
                  <a:cubicBezTo>
                    <a:pt x="5955" y="2849"/>
                    <a:pt x="5955" y="3025"/>
                    <a:pt x="5961" y="3195"/>
                  </a:cubicBezTo>
                  <a:cubicBezTo>
                    <a:pt x="5955" y="3277"/>
                    <a:pt x="5955" y="3365"/>
                    <a:pt x="5961" y="3447"/>
                  </a:cubicBezTo>
                  <a:cubicBezTo>
                    <a:pt x="5948" y="3459"/>
                    <a:pt x="5929" y="3466"/>
                    <a:pt x="5911" y="3466"/>
                  </a:cubicBezTo>
                  <a:lnTo>
                    <a:pt x="5577" y="3466"/>
                  </a:lnTo>
                  <a:cubicBezTo>
                    <a:pt x="5564" y="3466"/>
                    <a:pt x="5564" y="3453"/>
                    <a:pt x="5552" y="3447"/>
                  </a:cubicBezTo>
                  <a:cubicBezTo>
                    <a:pt x="5571" y="3428"/>
                    <a:pt x="5552" y="3396"/>
                    <a:pt x="5552" y="3371"/>
                  </a:cubicBezTo>
                  <a:cubicBezTo>
                    <a:pt x="5552" y="3289"/>
                    <a:pt x="5558" y="3214"/>
                    <a:pt x="5558" y="3138"/>
                  </a:cubicBezTo>
                  <a:cubicBezTo>
                    <a:pt x="5558" y="2937"/>
                    <a:pt x="5552" y="2736"/>
                    <a:pt x="5558" y="2534"/>
                  </a:cubicBezTo>
                  <a:cubicBezTo>
                    <a:pt x="5571" y="2513"/>
                    <a:pt x="5596" y="2503"/>
                    <a:pt x="5622" y="2503"/>
                  </a:cubicBezTo>
                  <a:close/>
                  <a:moveTo>
                    <a:pt x="5289" y="2858"/>
                  </a:moveTo>
                  <a:cubicBezTo>
                    <a:pt x="5295" y="2858"/>
                    <a:pt x="5300" y="2859"/>
                    <a:pt x="5306" y="2861"/>
                  </a:cubicBezTo>
                  <a:cubicBezTo>
                    <a:pt x="5313" y="3050"/>
                    <a:pt x="5306" y="3239"/>
                    <a:pt x="5306" y="3422"/>
                  </a:cubicBezTo>
                  <a:cubicBezTo>
                    <a:pt x="5306" y="3441"/>
                    <a:pt x="5306" y="3466"/>
                    <a:pt x="5288" y="3466"/>
                  </a:cubicBezTo>
                  <a:cubicBezTo>
                    <a:pt x="5264" y="3468"/>
                    <a:pt x="5240" y="3470"/>
                    <a:pt x="5215" y="3470"/>
                  </a:cubicBezTo>
                  <a:cubicBezTo>
                    <a:pt x="5180" y="3470"/>
                    <a:pt x="5144" y="3467"/>
                    <a:pt x="5111" y="3459"/>
                  </a:cubicBezTo>
                  <a:lnTo>
                    <a:pt x="5118" y="3459"/>
                  </a:lnTo>
                  <a:lnTo>
                    <a:pt x="5118" y="2937"/>
                  </a:lnTo>
                  <a:cubicBezTo>
                    <a:pt x="5123" y="2921"/>
                    <a:pt x="5136" y="2910"/>
                    <a:pt x="5155" y="2910"/>
                  </a:cubicBezTo>
                  <a:cubicBezTo>
                    <a:pt x="5159" y="2910"/>
                    <a:pt x="5163" y="2911"/>
                    <a:pt x="5168" y="2912"/>
                  </a:cubicBezTo>
                  <a:cubicBezTo>
                    <a:pt x="5171" y="2914"/>
                    <a:pt x="5175" y="2915"/>
                    <a:pt x="5179" y="2915"/>
                  </a:cubicBezTo>
                  <a:cubicBezTo>
                    <a:pt x="5196" y="2915"/>
                    <a:pt x="5214" y="2896"/>
                    <a:pt x="5225" y="2880"/>
                  </a:cubicBezTo>
                  <a:cubicBezTo>
                    <a:pt x="5250" y="2875"/>
                    <a:pt x="5267" y="2858"/>
                    <a:pt x="5289" y="2858"/>
                  </a:cubicBezTo>
                  <a:close/>
                  <a:moveTo>
                    <a:pt x="4878" y="2822"/>
                  </a:moveTo>
                  <a:cubicBezTo>
                    <a:pt x="4883" y="2822"/>
                    <a:pt x="4887" y="2823"/>
                    <a:pt x="4891" y="2824"/>
                  </a:cubicBezTo>
                  <a:cubicBezTo>
                    <a:pt x="4910" y="2830"/>
                    <a:pt x="4929" y="2843"/>
                    <a:pt x="4941" y="2861"/>
                  </a:cubicBezTo>
                  <a:cubicBezTo>
                    <a:pt x="4929" y="2931"/>
                    <a:pt x="4941" y="3006"/>
                    <a:pt x="4941" y="3082"/>
                  </a:cubicBezTo>
                  <a:lnTo>
                    <a:pt x="4941" y="3403"/>
                  </a:lnTo>
                  <a:cubicBezTo>
                    <a:pt x="4941" y="3428"/>
                    <a:pt x="4941" y="3453"/>
                    <a:pt x="4929" y="3478"/>
                  </a:cubicBezTo>
                  <a:cubicBezTo>
                    <a:pt x="4897" y="3478"/>
                    <a:pt x="4866" y="3472"/>
                    <a:pt x="4841" y="3466"/>
                  </a:cubicBezTo>
                  <a:lnTo>
                    <a:pt x="4841" y="2868"/>
                  </a:lnTo>
                  <a:cubicBezTo>
                    <a:pt x="4830" y="2836"/>
                    <a:pt x="4855" y="2822"/>
                    <a:pt x="4878" y="2822"/>
                  </a:cubicBezTo>
                  <a:close/>
                  <a:moveTo>
                    <a:pt x="6402" y="4498"/>
                  </a:moveTo>
                  <a:cubicBezTo>
                    <a:pt x="6420" y="4718"/>
                    <a:pt x="6408" y="4945"/>
                    <a:pt x="6427" y="5165"/>
                  </a:cubicBezTo>
                  <a:lnTo>
                    <a:pt x="6427" y="5303"/>
                  </a:lnTo>
                  <a:cubicBezTo>
                    <a:pt x="6433" y="5385"/>
                    <a:pt x="6433" y="5473"/>
                    <a:pt x="6433" y="5561"/>
                  </a:cubicBezTo>
                  <a:cubicBezTo>
                    <a:pt x="6439" y="5650"/>
                    <a:pt x="6439" y="5738"/>
                    <a:pt x="6433" y="5832"/>
                  </a:cubicBezTo>
                  <a:cubicBezTo>
                    <a:pt x="6433" y="5844"/>
                    <a:pt x="6438" y="5883"/>
                    <a:pt x="6419" y="5883"/>
                  </a:cubicBezTo>
                  <a:cubicBezTo>
                    <a:pt x="6417" y="5883"/>
                    <a:pt x="6416" y="5883"/>
                    <a:pt x="6414" y="5882"/>
                  </a:cubicBezTo>
                  <a:lnTo>
                    <a:pt x="6414" y="5876"/>
                  </a:lnTo>
                  <a:cubicBezTo>
                    <a:pt x="6408" y="5813"/>
                    <a:pt x="6414" y="5744"/>
                    <a:pt x="6408" y="5681"/>
                  </a:cubicBezTo>
                  <a:cubicBezTo>
                    <a:pt x="6408" y="5580"/>
                    <a:pt x="6408" y="5480"/>
                    <a:pt x="6389" y="5379"/>
                  </a:cubicBezTo>
                  <a:cubicBezTo>
                    <a:pt x="6389" y="5234"/>
                    <a:pt x="6395" y="5083"/>
                    <a:pt x="6389" y="4932"/>
                  </a:cubicBezTo>
                  <a:cubicBezTo>
                    <a:pt x="6402" y="4806"/>
                    <a:pt x="6389" y="4680"/>
                    <a:pt x="6389" y="4561"/>
                  </a:cubicBezTo>
                  <a:cubicBezTo>
                    <a:pt x="6389" y="4536"/>
                    <a:pt x="6389" y="4510"/>
                    <a:pt x="6402" y="4498"/>
                  </a:cubicBezTo>
                  <a:close/>
                  <a:moveTo>
                    <a:pt x="5951" y="4425"/>
                  </a:moveTo>
                  <a:cubicBezTo>
                    <a:pt x="5971" y="4425"/>
                    <a:pt x="5992" y="4430"/>
                    <a:pt x="6011" y="4441"/>
                  </a:cubicBezTo>
                  <a:lnTo>
                    <a:pt x="6011" y="4473"/>
                  </a:lnTo>
                  <a:cubicBezTo>
                    <a:pt x="6043" y="4479"/>
                    <a:pt x="6081" y="4485"/>
                    <a:pt x="6112" y="4485"/>
                  </a:cubicBezTo>
                  <a:cubicBezTo>
                    <a:pt x="6125" y="4536"/>
                    <a:pt x="6131" y="4586"/>
                    <a:pt x="6125" y="4643"/>
                  </a:cubicBezTo>
                  <a:cubicBezTo>
                    <a:pt x="6131" y="4718"/>
                    <a:pt x="6131" y="4800"/>
                    <a:pt x="6125" y="4882"/>
                  </a:cubicBezTo>
                  <a:cubicBezTo>
                    <a:pt x="6131" y="4989"/>
                    <a:pt x="6131" y="5096"/>
                    <a:pt x="6131" y="5203"/>
                  </a:cubicBezTo>
                  <a:cubicBezTo>
                    <a:pt x="6131" y="5429"/>
                    <a:pt x="6143" y="5662"/>
                    <a:pt x="6137" y="5895"/>
                  </a:cubicBezTo>
                  <a:lnTo>
                    <a:pt x="5911" y="5895"/>
                  </a:lnTo>
                  <a:cubicBezTo>
                    <a:pt x="5892" y="5706"/>
                    <a:pt x="5904" y="5517"/>
                    <a:pt x="5892" y="5322"/>
                  </a:cubicBezTo>
                  <a:cubicBezTo>
                    <a:pt x="5892" y="5052"/>
                    <a:pt x="5879" y="4775"/>
                    <a:pt x="5873" y="4498"/>
                  </a:cubicBezTo>
                  <a:cubicBezTo>
                    <a:pt x="5873" y="4485"/>
                    <a:pt x="5873" y="4466"/>
                    <a:pt x="5873" y="4448"/>
                  </a:cubicBezTo>
                  <a:cubicBezTo>
                    <a:pt x="5898" y="4433"/>
                    <a:pt x="5924" y="4425"/>
                    <a:pt x="5951" y="4425"/>
                  </a:cubicBezTo>
                  <a:close/>
                  <a:moveTo>
                    <a:pt x="2814" y="4781"/>
                  </a:moveTo>
                  <a:cubicBezTo>
                    <a:pt x="2827" y="4850"/>
                    <a:pt x="2814" y="4920"/>
                    <a:pt x="2820" y="4982"/>
                  </a:cubicBezTo>
                  <a:cubicBezTo>
                    <a:pt x="2827" y="5052"/>
                    <a:pt x="2820" y="5140"/>
                    <a:pt x="2827" y="5215"/>
                  </a:cubicBezTo>
                  <a:lnTo>
                    <a:pt x="2827" y="5914"/>
                  </a:lnTo>
                  <a:cubicBezTo>
                    <a:pt x="2822" y="5924"/>
                    <a:pt x="2816" y="5927"/>
                    <a:pt x="2809" y="5927"/>
                  </a:cubicBezTo>
                  <a:cubicBezTo>
                    <a:pt x="2799" y="5927"/>
                    <a:pt x="2788" y="5920"/>
                    <a:pt x="2776" y="5920"/>
                  </a:cubicBezTo>
                  <a:cubicBezTo>
                    <a:pt x="2736" y="5920"/>
                    <a:pt x="2700" y="5928"/>
                    <a:pt x="2664" y="5928"/>
                  </a:cubicBezTo>
                  <a:cubicBezTo>
                    <a:pt x="2655" y="5928"/>
                    <a:pt x="2647" y="5928"/>
                    <a:pt x="2638" y="5927"/>
                  </a:cubicBezTo>
                  <a:cubicBezTo>
                    <a:pt x="2588" y="5927"/>
                    <a:pt x="2613" y="5870"/>
                    <a:pt x="2606" y="5845"/>
                  </a:cubicBezTo>
                  <a:cubicBezTo>
                    <a:pt x="2619" y="5662"/>
                    <a:pt x="2600" y="5480"/>
                    <a:pt x="2606" y="5303"/>
                  </a:cubicBezTo>
                  <a:lnTo>
                    <a:pt x="2600" y="5303"/>
                  </a:lnTo>
                  <a:lnTo>
                    <a:pt x="2600" y="4844"/>
                  </a:lnTo>
                  <a:cubicBezTo>
                    <a:pt x="2606" y="4830"/>
                    <a:pt x="2616" y="4826"/>
                    <a:pt x="2628" y="4826"/>
                  </a:cubicBezTo>
                  <a:cubicBezTo>
                    <a:pt x="2644" y="4826"/>
                    <a:pt x="2662" y="4833"/>
                    <a:pt x="2679" y="4833"/>
                  </a:cubicBezTo>
                  <a:cubicBezTo>
                    <a:pt x="2690" y="4833"/>
                    <a:pt x="2700" y="4830"/>
                    <a:pt x="2707" y="4819"/>
                  </a:cubicBezTo>
                  <a:cubicBezTo>
                    <a:pt x="2732" y="4794"/>
                    <a:pt x="2776" y="4781"/>
                    <a:pt x="2814" y="4781"/>
                  </a:cubicBezTo>
                  <a:close/>
                  <a:moveTo>
                    <a:pt x="4876" y="5457"/>
                  </a:moveTo>
                  <a:cubicBezTo>
                    <a:pt x="4898" y="5457"/>
                    <a:pt x="4915" y="5476"/>
                    <a:pt x="4935" y="5486"/>
                  </a:cubicBezTo>
                  <a:cubicBezTo>
                    <a:pt x="4992" y="5530"/>
                    <a:pt x="5048" y="5574"/>
                    <a:pt x="5099" y="5631"/>
                  </a:cubicBezTo>
                  <a:cubicBezTo>
                    <a:pt x="5136" y="5656"/>
                    <a:pt x="5118" y="5700"/>
                    <a:pt x="5124" y="5738"/>
                  </a:cubicBezTo>
                  <a:cubicBezTo>
                    <a:pt x="5136" y="5895"/>
                    <a:pt x="5136" y="6052"/>
                    <a:pt x="5130" y="6210"/>
                  </a:cubicBezTo>
                  <a:lnTo>
                    <a:pt x="4872" y="6210"/>
                  </a:lnTo>
                  <a:cubicBezTo>
                    <a:pt x="4872" y="6096"/>
                    <a:pt x="4872" y="5983"/>
                    <a:pt x="4866" y="5870"/>
                  </a:cubicBezTo>
                  <a:cubicBezTo>
                    <a:pt x="4860" y="5738"/>
                    <a:pt x="4860" y="5599"/>
                    <a:pt x="4860" y="5461"/>
                  </a:cubicBezTo>
                  <a:cubicBezTo>
                    <a:pt x="4866" y="5458"/>
                    <a:pt x="4871" y="5457"/>
                    <a:pt x="4876" y="5457"/>
                  </a:cubicBezTo>
                  <a:close/>
                  <a:moveTo>
                    <a:pt x="4265" y="5269"/>
                  </a:moveTo>
                  <a:cubicBezTo>
                    <a:pt x="4298" y="5269"/>
                    <a:pt x="4331" y="5272"/>
                    <a:pt x="4362" y="5278"/>
                  </a:cubicBezTo>
                  <a:cubicBezTo>
                    <a:pt x="4366" y="5277"/>
                    <a:pt x="4369" y="5277"/>
                    <a:pt x="4372" y="5277"/>
                  </a:cubicBezTo>
                  <a:cubicBezTo>
                    <a:pt x="4388" y="5277"/>
                    <a:pt x="4402" y="5288"/>
                    <a:pt x="4413" y="5303"/>
                  </a:cubicBezTo>
                  <a:cubicBezTo>
                    <a:pt x="4419" y="5530"/>
                    <a:pt x="4413" y="5763"/>
                    <a:pt x="4419" y="5996"/>
                  </a:cubicBezTo>
                  <a:cubicBezTo>
                    <a:pt x="4425" y="6065"/>
                    <a:pt x="4419" y="6141"/>
                    <a:pt x="4413" y="6216"/>
                  </a:cubicBezTo>
                  <a:lnTo>
                    <a:pt x="4092" y="6216"/>
                  </a:lnTo>
                  <a:cubicBezTo>
                    <a:pt x="4098" y="6185"/>
                    <a:pt x="4136" y="6166"/>
                    <a:pt x="4136" y="6134"/>
                  </a:cubicBezTo>
                  <a:cubicBezTo>
                    <a:pt x="4148" y="6081"/>
                    <a:pt x="4109" y="6033"/>
                    <a:pt x="4062" y="6033"/>
                  </a:cubicBezTo>
                  <a:cubicBezTo>
                    <a:pt x="4060" y="6033"/>
                    <a:pt x="4057" y="6033"/>
                    <a:pt x="4054" y="6034"/>
                  </a:cubicBezTo>
                  <a:cubicBezTo>
                    <a:pt x="4043" y="6034"/>
                    <a:pt x="4032" y="6033"/>
                    <a:pt x="4021" y="6033"/>
                  </a:cubicBezTo>
                  <a:cubicBezTo>
                    <a:pt x="3999" y="6033"/>
                    <a:pt x="3976" y="6036"/>
                    <a:pt x="3960" y="6052"/>
                  </a:cubicBezTo>
                  <a:cubicBezTo>
                    <a:pt x="3941" y="6078"/>
                    <a:pt x="3928" y="6115"/>
                    <a:pt x="3934" y="6147"/>
                  </a:cubicBezTo>
                  <a:cubicBezTo>
                    <a:pt x="3947" y="6172"/>
                    <a:pt x="3960" y="6191"/>
                    <a:pt x="3960" y="6216"/>
                  </a:cubicBezTo>
                  <a:lnTo>
                    <a:pt x="3336" y="6216"/>
                  </a:lnTo>
                  <a:cubicBezTo>
                    <a:pt x="3324" y="6147"/>
                    <a:pt x="3318" y="6071"/>
                    <a:pt x="3324" y="6002"/>
                  </a:cubicBezTo>
                  <a:cubicBezTo>
                    <a:pt x="3318" y="5945"/>
                    <a:pt x="3362" y="5908"/>
                    <a:pt x="3381" y="5864"/>
                  </a:cubicBezTo>
                  <a:cubicBezTo>
                    <a:pt x="3450" y="5763"/>
                    <a:pt x="3525" y="5662"/>
                    <a:pt x="3613" y="5574"/>
                  </a:cubicBezTo>
                  <a:cubicBezTo>
                    <a:pt x="3664" y="5524"/>
                    <a:pt x="3739" y="5499"/>
                    <a:pt x="3777" y="5436"/>
                  </a:cubicBezTo>
                  <a:cubicBezTo>
                    <a:pt x="3808" y="5429"/>
                    <a:pt x="3840" y="5410"/>
                    <a:pt x="3865" y="5392"/>
                  </a:cubicBezTo>
                  <a:cubicBezTo>
                    <a:pt x="3922" y="5366"/>
                    <a:pt x="3972" y="5335"/>
                    <a:pt x="4022" y="5316"/>
                  </a:cubicBezTo>
                  <a:cubicBezTo>
                    <a:pt x="4073" y="5303"/>
                    <a:pt x="4117" y="5285"/>
                    <a:pt x="4167" y="5278"/>
                  </a:cubicBezTo>
                  <a:cubicBezTo>
                    <a:pt x="4199" y="5272"/>
                    <a:pt x="4232" y="5269"/>
                    <a:pt x="4265" y="5269"/>
                  </a:cubicBezTo>
                  <a:close/>
                  <a:moveTo>
                    <a:pt x="1854" y="4810"/>
                  </a:moveTo>
                  <a:cubicBezTo>
                    <a:pt x="1891" y="4810"/>
                    <a:pt x="1928" y="4831"/>
                    <a:pt x="1964" y="4831"/>
                  </a:cubicBezTo>
                  <a:lnTo>
                    <a:pt x="1964" y="5171"/>
                  </a:lnTo>
                  <a:cubicBezTo>
                    <a:pt x="1971" y="5241"/>
                    <a:pt x="1977" y="5310"/>
                    <a:pt x="1971" y="5379"/>
                  </a:cubicBezTo>
                  <a:cubicBezTo>
                    <a:pt x="1971" y="5587"/>
                    <a:pt x="1971" y="5788"/>
                    <a:pt x="1977" y="5996"/>
                  </a:cubicBezTo>
                  <a:cubicBezTo>
                    <a:pt x="1983" y="6071"/>
                    <a:pt x="1983" y="6147"/>
                    <a:pt x="1977" y="6222"/>
                  </a:cubicBezTo>
                  <a:cubicBezTo>
                    <a:pt x="1955" y="6225"/>
                    <a:pt x="1933" y="6227"/>
                    <a:pt x="1912" y="6227"/>
                  </a:cubicBezTo>
                  <a:cubicBezTo>
                    <a:pt x="1890" y="6227"/>
                    <a:pt x="1870" y="6225"/>
                    <a:pt x="1851" y="6222"/>
                  </a:cubicBezTo>
                  <a:lnTo>
                    <a:pt x="1851" y="5700"/>
                  </a:lnTo>
                  <a:cubicBezTo>
                    <a:pt x="1832" y="5505"/>
                    <a:pt x="1845" y="5310"/>
                    <a:pt x="1839" y="5115"/>
                  </a:cubicBezTo>
                  <a:cubicBezTo>
                    <a:pt x="1845" y="5011"/>
                    <a:pt x="1833" y="4914"/>
                    <a:pt x="1838" y="4811"/>
                  </a:cubicBezTo>
                  <a:lnTo>
                    <a:pt x="1838" y="4811"/>
                  </a:lnTo>
                  <a:cubicBezTo>
                    <a:pt x="1843" y="4810"/>
                    <a:pt x="1849" y="4810"/>
                    <a:pt x="1854" y="4810"/>
                  </a:cubicBezTo>
                  <a:close/>
                  <a:moveTo>
                    <a:pt x="2386" y="7991"/>
                  </a:moveTo>
                  <a:cubicBezTo>
                    <a:pt x="2380" y="8003"/>
                    <a:pt x="2380" y="8010"/>
                    <a:pt x="2380" y="8016"/>
                  </a:cubicBezTo>
                  <a:lnTo>
                    <a:pt x="2411" y="8016"/>
                  </a:lnTo>
                  <a:lnTo>
                    <a:pt x="2392" y="7991"/>
                  </a:lnTo>
                  <a:close/>
                  <a:moveTo>
                    <a:pt x="4770" y="8054"/>
                  </a:moveTo>
                  <a:lnTo>
                    <a:pt x="4770" y="8054"/>
                  </a:lnTo>
                  <a:cubicBezTo>
                    <a:pt x="4771" y="8056"/>
                    <a:pt x="4771" y="8058"/>
                    <a:pt x="4771" y="8060"/>
                  </a:cubicBezTo>
                  <a:cubicBezTo>
                    <a:pt x="4771" y="8058"/>
                    <a:pt x="4771" y="8056"/>
                    <a:pt x="4770" y="8054"/>
                  </a:cubicBezTo>
                  <a:close/>
                  <a:moveTo>
                    <a:pt x="3822" y="1"/>
                  </a:moveTo>
                  <a:cubicBezTo>
                    <a:pt x="3805" y="1"/>
                    <a:pt x="3790" y="4"/>
                    <a:pt x="3777" y="17"/>
                  </a:cubicBezTo>
                  <a:cubicBezTo>
                    <a:pt x="3796" y="54"/>
                    <a:pt x="3790" y="99"/>
                    <a:pt x="3764" y="136"/>
                  </a:cubicBezTo>
                  <a:cubicBezTo>
                    <a:pt x="3752" y="149"/>
                    <a:pt x="3758" y="174"/>
                    <a:pt x="3752" y="193"/>
                  </a:cubicBezTo>
                  <a:cubicBezTo>
                    <a:pt x="3733" y="206"/>
                    <a:pt x="3714" y="231"/>
                    <a:pt x="3714" y="262"/>
                  </a:cubicBezTo>
                  <a:cubicBezTo>
                    <a:pt x="3720" y="287"/>
                    <a:pt x="3746" y="313"/>
                    <a:pt x="3771" y="325"/>
                  </a:cubicBezTo>
                  <a:lnTo>
                    <a:pt x="3771" y="344"/>
                  </a:lnTo>
                  <a:cubicBezTo>
                    <a:pt x="3746" y="357"/>
                    <a:pt x="3708" y="369"/>
                    <a:pt x="3708" y="407"/>
                  </a:cubicBezTo>
                  <a:cubicBezTo>
                    <a:pt x="3714" y="438"/>
                    <a:pt x="3727" y="464"/>
                    <a:pt x="3752" y="482"/>
                  </a:cubicBezTo>
                  <a:cubicBezTo>
                    <a:pt x="3752" y="514"/>
                    <a:pt x="3720" y="520"/>
                    <a:pt x="3702" y="533"/>
                  </a:cubicBezTo>
                  <a:cubicBezTo>
                    <a:pt x="3626" y="564"/>
                    <a:pt x="3563" y="615"/>
                    <a:pt x="3488" y="640"/>
                  </a:cubicBezTo>
                  <a:cubicBezTo>
                    <a:pt x="3406" y="671"/>
                    <a:pt x="3330" y="715"/>
                    <a:pt x="3261" y="759"/>
                  </a:cubicBezTo>
                  <a:cubicBezTo>
                    <a:pt x="3198" y="791"/>
                    <a:pt x="3135" y="816"/>
                    <a:pt x="3066" y="841"/>
                  </a:cubicBezTo>
                  <a:cubicBezTo>
                    <a:pt x="3028" y="854"/>
                    <a:pt x="2990" y="879"/>
                    <a:pt x="2953" y="892"/>
                  </a:cubicBezTo>
                  <a:cubicBezTo>
                    <a:pt x="2896" y="910"/>
                    <a:pt x="2852" y="929"/>
                    <a:pt x="2801" y="954"/>
                  </a:cubicBezTo>
                  <a:cubicBezTo>
                    <a:pt x="2720" y="992"/>
                    <a:pt x="2638" y="1017"/>
                    <a:pt x="2550" y="1036"/>
                  </a:cubicBezTo>
                  <a:cubicBezTo>
                    <a:pt x="2512" y="1049"/>
                    <a:pt x="2481" y="1055"/>
                    <a:pt x="2443" y="1055"/>
                  </a:cubicBezTo>
                  <a:cubicBezTo>
                    <a:pt x="2418" y="1068"/>
                    <a:pt x="2386" y="1074"/>
                    <a:pt x="2355" y="1074"/>
                  </a:cubicBezTo>
                  <a:cubicBezTo>
                    <a:pt x="2304" y="1074"/>
                    <a:pt x="2254" y="1080"/>
                    <a:pt x="2204" y="1093"/>
                  </a:cubicBezTo>
                  <a:cubicBezTo>
                    <a:pt x="2185" y="1074"/>
                    <a:pt x="2166" y="1055"/>
                    <a:pt x="2141" y="1049"/>
                  </a:cubicBezTo>
                  <a:cubicBezTo>
                    <a:pt x="2141" y="1024"/>
                    <a:pt x="2134" y="992"/>
                    <a:pt x="2160" y="973"/>
                  </a:cubicBezTo>
                  <a:cubicBezTo>
                    <a:pt x="2178" y="961"/>
                    <a:pt x="2191" y="954"/>
                    <a:pt x="2191" y="936"/>
                  </a:cubicBezTo>
                  <a:cubicBezTo>
                    <a:pt x="2166" y="910"/>
                    <a:pt x="2134" y="898"/>
                    <a:pt x="2097" y="898"/>
                  </a:cubicBezTo>
                  <a:cubicBezTo>
                    <a:pt x="2059" y="992"/>
                    <a:pt x="2059" y="1093"/>
                    <a:pt x="2097" y="1187"/>
                  </a:cubicBezTo>
                  <a:lnTo>
                    <a:pt x="2065" y="1194"/>
                  </a:lnTo>
                  <a:cubicBezTo>
                    <a:pt x="2055" y="1197"/>
                    <a:pt x="2044" y="1198"/>
                    <a:pt x="2034" y="1198"/>
                  </a:cubicBezTo>
                  <a:cubicBezTo>
                    <a:pt x="1983" y="1198"/>
                    <a:pt x="1937" y="1163"/>
                    <a:pt x="1895" y="1137"/>
                  </a:cubicBezTo>
                  <a:cubicBezTo>
                    <a:pt x="1847" y="1116"/>
                    <a:pt x="1813" y="1076"/>
                    <a:pt x="1769" y="1076"/>
                  </a:cubicBezTo>
                  <a:cubicBezTo>
                    <a:pt x="1761" y="1076"/>
                    <a:pt x="1753" y="1077"/>
                    <a:pt x="1744" y="1080"/>
                  </a:cubicBezTo>
                  <a:cubicBezTo>
                    <a:pt x="1713" y="1068"/>
                    <a:pt x="1681" y="1055"/>
                    <a:pt x="1656" y="1030"/>
                  </a:cubicBezTo>
                  <a:cubicBezTo>
                    <a:pt x="1599" y="1005"/>
                    <a:pt x="1555" y="967"/>
                    <a:pt x="1505" y="942"/>
                  </a:cubicBezTo>
                  <a:cubicBezTo>
                    <a:pt x="1455" y="917"/>
                    <a:pt x="1411" y="879"/>
                    <a:pt x="1385" y="835"/>
                  </a:cubicBezTo>
                  <a:cubicBezTo>
                    <a:pt x="1316" y="791"/>
                    <a:pt x="1278" y="709"/>
                    <a:pt x="1222" y="659"/>
                  </a:cubicBezTo>
                  <a:cubicBezTo>
                    <a:pt x="1203" y="665"/>
                    <a:pt x="1184" y="665"/>
                    <a:pt x="1165" y="678"/>
                  </a:cubicBezTo>
                  <a:cubicBezTo>
                    <a:pt x="1178" y="690"/>
                    <a:pt x="1184" y="709"/>
                    <a:pt x="1190" y="722"/>
                  </a:cubicBezTo>
                  <a:cubicBezTo>
                    <a:pt x="1178" y="740"/>
                    <a:pt x="1165" y="753"/>
                    <a:pt x="1153" y="772"/>
                  </a:cubicBezTo>
                  <a:lnTo>
                    <a:pt x="1171" y="816"/>
                  </a:lnTo>
                  <a:lnTo>
                    <a:pt x="1146" y="847"/>
                  </a:lnTo>
                  <a:cubicBezTo>
                    <a:pt x="1178" y="904"/>
                    <a:pt x="1153" y="967"/>
                    <a:pt x="1178" y="1017"/>
                  </a:cubicBezTo>
                  <a:cubicBezTo>
                    <a:pt x="1184" y="1049"/>
                    <a:pt x="1171" y="1080"/>
                    <a:pt x="1197" y="1099"/>
                  </a:cubicBezTo>
                  <a:cubicBezTo>
                    <a:pt x="1222" y="1118"/>
                    <a:pt x="1209" y="1162"/>
                    <a:pt x="1222" y="1194"/>
                  </a:cubicBezTo>
                  <a:cubicBezTo>
                    <a:pt x="1260" y="1194"/>
                    <a:pt x="1253" y="1238"/>
                    <a:pt x="1260" y="1269"/>
                  </a:cubicBezTo>
                  <a:cubicBezTo>
                    <a:pt x="1260" y="1301"/>
                    <a:pt x="1285" y="1294"/>
                    <a:pt x="1297" y="1307"/>
                  </a:cubicBezTo>
                  <a:cubicBezTo>
                    <a:pt x="1297" y="1338"/>
                    <a:pt x="1297" y="1376"/>
                    <a:pt x="1304" y="1408"/>
                  </a:cubicBezTo>
                  <a:lnTo>
                    <a:pt x="1335" y="1433"/>
                  </a:lnTo>
                  <a:cubicBezTo>
                    <a:pt x="1335" y="1452"/>
                    <a:pt x="1335" y="1477"/>
                    <a:pt x="1341" y="1502"/>
                  </a:cubicBezTo>
                  <a:lnTo>
                    <a:pt x="1373" y="1502"/>
                  </a:lnTo>
                  <a:cubicBezTo>
                    <a:pt x="1373" y="1527"/>
                    <a:pt x="1373" y="1552"/>
                    <a:pt x="1373" y="1578"/>
                  </a:cubicBezTo>
                  <a:cubicBezTo>
                    <a:pt x="1385" y="1590"/>
                    <a:pt x="1398" y="1596"/>
                    <a:pt x="1411" y="1609"/>
                  </a:cubicBezTo>
                  <a:cubicBezTo>
                    <a:pt x="1417" y="1634"/>
                    <a:pt x="1404" y="1666"/>
                    <a:pt x="1417" y="1685"/>
                  </a:cubicBezTo>
                  <a:cubicBezTo>
                    <a:pt x="1436" y="1710"/>
                    <a:pt x="1429" y="1741"/>
                    <a:pt x="1404" y="1760"/>
                  </a:cubicBezTo>
                  <a:cubicBezTo>
                    <a:pt x="1385" y="1779"/>
                    <a:pt x="1398" y="1804"/>
                    <a:pt x="1417" y="1810"/>
                  </a:cubicBezTo>
                  <a:cubicBezTo>
                    <a:pt x="1404" y="1842"/>
                    <a:pt x="1354" y="1842"/>
                    <a:pt x="1341" y="1873"/>
                  </a:cubicBezTo>
                  <a:cubicBezTo>
                    <a:pt x="1354" y="1917"/>
                    <a:pt x="1354" y="1961"/>
                    <a:pt x="1341" y="2006"/>
                  </a:cubicBezTo>
                  <a:cubicBezTo>
                    <a:pt x="1329" y="2037"/>
                    <a:pt x="1310" y="2062"/>
                    <a:pt x="1278" y="2087"/>
                  </a:cubicBezTo>
                  <a:cubicBezTo>
                    <a:pt x="1244" y="2091"/>
                    <a:pt x="1209" y="2092"/>
                    <a:pt x="1175" y="2092"/>
                  </a:cubicBezTo>
                  <a:cubicBezTo>
                    <a:pt x="1140" y="2092"/>
                    <a:pt x="1105" y="2091"/>
                    <a:pt x="1071" y="2087"/>
                  </a:cubicBezTo>
                  <a:cubicBezTo>
                    <a:pt x="957" y="2068"/>
                    <a:pt x="850" y="2068"/>
                    <a:pt x="737" y="2050"/>
                  </a:cubicBezTo>
                  <a:cubicBezTo>
                    <a:pt x="708" y="2050"/>
                    <a:pt x="678" y="2038"/>
                    <a:pt x="649" y="2038"/>
                  </a:cubicBezTo>
                  <a:cubicBezTo>
                    <a:pt x="634" y="2038"/>
                    <a:pt x="620" y="2041"/>
                    <a:pt x="605" y="2050"/>
                  </a:cubicBezTo>
                  <a:cubicBezTo>
                    <a:pt x="555" y="2050"/>
                    <a:pt x="517" y="2024"/>
                    <a:pt x="473" y="2018"/>
                  </a:cubicBezTo>
                  <a:cubicBezTo>
                    <a:pt x="466" y="2050"/>
                    <a:pt x="460" y="2081"/>
                    <a:pt x="460" y="2113"/>
                  </a:cubicBezTo>
                  <a:cubicBezTo>
                    <a:pt x="492" y="2131"/>
                    <a:pt x="485" y="2169"/>
                    <a:pt x="492" y="2194"/>
                  </a:cubicBezTo>
                  <a:cubicBezTo>
                    <a:pt x="511" y="2207"/>
                    <a:pt x="529" y="2220"/>
                    <a:pt x="542" y="2232"/>
                  </a:cubicBezTo>
                  <a:lnTo>
                    <a:pt x="573" y="2245"/>
                  </a:lnTo>
                  <a:cubicBezTo>
                    <a:pt x="580" y="2257"/>
                    <a:pt x="580" y="2276"/>
                    <a:pt x="592" y="2282"/>
                  </a:cubicBezTo>
                  <a:cubicBezTo>
                    <a:pt x="636" y="2308"/>
                    <a:pt x="668" y="2352"/>
                    <a:pt x="706" y="2377"/>
                  </a:cubicBezTo>
                  <a:cubicBezTo>
                    <a:pt x="718" y="2396"/>
                    <a:pt x="737" y="2415"/>
                    <a:pt x="756" y="2421"/>
                  </a:cubicBezTo>
                  <a:cubicBezTo>
                    <a:pt x="762" y="2427"/>
                    <a:pt x="769" y="2440"/>
                    <a:pt x="775" y="2452"/>
                  </a:cubicBezTo>
                  <a:lnTo>
                    <a:pt x="800" y="2459"/>
                  </a:lnTo>
                  <a:cubicBezTo>
                    <a:pt x="811" y="2481"/>
                    <a:pt x="828" y="2504"/>
                    <a:pt x="853" y="2504"/>
                  </a:cubicBezTo>
                  <a:cubicBezTo>
                    <a:pt x="857" y="2504"/>
                    <a:pt x="860" y="2503"/>
                    <a:pt x="863" y="2503"/>
                  </a:cubicBezTo>
                  <a:cubicBezTo>
                    <a:pt x="863" y="2528"/>
                    <a:pt x="882" y="2553"/>
                    <a:pt x="913" y="2559"/>
                  </a:cubicBezTo>
                  <a:cubicBezTo>
                    <a:pt x="932" y="2585"/>
                    <a:pt x="964" y="2585"/>
                    <a:pt x="983" y="2597"/>
                  </a:cubicBezTo>
                  <a:lnTo>
                    <a:pt x="1020" y="2597"/>
                  </a:lnTo>
                  <a:cubicBezTo>
                    <a:pt x="1058" y="2547"/>
                    <a:pt x="1108" y="2503"/>
                    <a:pt x="1178" y="2484"/>
                  </a:cubicBezTo>
                  <a:cubicBezTo>
                    <a:pt x="1180" y="2483"/>
                    <a:pt x="1183" y="2483"/>
                    <a:pt x="1185" y="2483"/>
                  </a:cubicBezTo>
                  <a:cubicBezTo>
                    <a:pt x="1198" y="2483"/>
                    <a:pt x="1205" y="2498"/>
                    <a:pt x="1215" y="2509"/>
                  </a:cubicBezTo>
                  <a:cubicBezTo>
                    <a:pt x="1223" y="2519"/>
                    <a:pt x="1233" y="2521"/>
                    <a:pt x="1243" y="2521"/>
                  </a:cubicBezTo>
                  <a:cubicBezTo>
                    <a:pt x="1250" y="2521"/>
                    <a:pt x="1257" y="2520"/>
                    <a:pt x="1264" y="2520"/>
                  </a:cubicBezTo>
                  <a:cubicBezTo>
                    <a:pt x="1274" y="2520"/>
                    <a:pt x="1283" y="2522"/>
                    <a:pt x="1291" y="2528"/>
                  </a:cubicBezTo>
                  <a:cubicBezTo>
                    <a:pt x="1316" y="2547"/>
                    <a:pt x="1329" y="2566"/>
                    <a:pt x="1348" y="2578"/>
                  </a:cubicBezTo>
                  <a:cubicBezTo>
                    <a:pt x="1360" y="2575"/>
                    <a:pt x="1373" y="2574"/>
                    <a:pt x="1385" y="2574"/>
                  </a:cubicBezTo>
                  <a:cubicBezTo>
                    <a:pt x="1398" y="2574"/>
                    <a:pt x="1411" y="2575"/>
                    <a:pt x="1423" y="2578"/>
                  </a:cubicBezTo>
                  <a:cubicBezTo>
                    <a:pt x="1429" y="2597"/>
                    <a:pt x="1436" y="2616"/>
                    <a:pt x="1436" y="2641"/>
                  </a:cubicBezTo>
                  <a:cubicBezTo>
                    <a:pt x="1448" y="2673"/>
                    <a:pt x="1411" y="2704"/>
                    <a:pt x="1417" y="2736"/>
                  </a:cubicBezTo>
                  <a:cubicBezTo>
                    <a:pt x="1454" y="2745"/>
                    <a:pt x="1487" y="2751"/>
                    <a:pt x="1522" y="2751"/>
                  </a:cubicBezTo>
                  <a:cubicBezTo>
                    <a:pt x="1535" y="2751"/>
                    <a:pt x="1548" y="2750"/>
                    <a:pt x="1562" y="2748"/>
                  </a:cubicBezTo>
                  <a:cubicBezTo>
                    <a:pt x="1580" y="2761"/>
                    <a:pt x="1599" y="2773"/>
                    <a:pt x="1625" y="2773"/>
                  </a:cubicBezTo>
                  <a:cubicBezTo>
                    <a:pt x="1656" y="2773"/>
                    <a:pt x="1669" y="2799"/>
                    <a:pt x="1694" y="2811"/>
                  </a:cubicBezTo>
                  <a:cubicBezTo>
                    <a:pt x="1698" y="2812"/>
                    <a:pt x="1702" y="2813"/>
                    <a:pt x="1706" y="2813"/>
                  </a:cubicBezTo>
                  <a:cubicBezTo>
                    <a:pt x="1730" y="2813"/>
                    <a:pt x="1753" y="2792"/>
                    <a:pt x="1775" y="2792"/>
                  </a:cubicBezTo>
                  <a:cubicBezTo>
                    <a:pt x="1784" y="2792"/>
                    <a:pt x="1793" y="2795"/>
                    <a:pt x="1801" y="2805"/>
                  </a:cubicBezTo>
                  <a:cubicBezTo>
                    <a:pt x="1820" y="2819"/>
                    <a:pt x="1842" y="2826"/>
                    <a:pt x="1865" y="2826"/>
                  </a:cubicBezTo>
                  <a:cubicBezTo>
                    <a:pt x="1873" y="2826"/>
                    <a:pt x="1881" y="2825"/>
                    <a:pt x="1889" y="2824"/>
                  </a:cubicBezTo>
                  <a:lnTo>
                    <a:pt x="1889" y="2824"/>
                  </a:lnTo>
                  <a:cubicBezTo>
                    <a:pt x="1876" y="2968"/>
                    <a:pt x="1889" y="3113"/>
                    <a:pt x="1876" y="3258"/>
                  </a:cubicBezTo>
                  <a:cubicBezTo>
                    <a:pt x="1870" y="3327"/>
                    <a:pt x="1876" y="3396"/>
                    <a:pt x="1870" y="3466"/>
                  </a:cubicBezTo>
                  <a:cubicBezTo>
                    <a:pt x="1847" y="3475"/>
                    <a:pt x="1821" y="3481"/>
                    <a:pt x="1793" y="3481"/>
                  </a:cubicBezTo>
                  <a:cubicBezTo>
                    <a:pt x="1783" y="3481"/>
                    <a:pt x="1773" y="3480"/>
                    <a:pt x="1763" y="3478"/>
                  </a:cubicBezTo>
                  <a:cubicBezTo>
                    <a:pt x="1746" y="3480"/>
                    <a:pt x="1729" y="3481"/>
                    <a:pt x="1713" y="3481"/>
                  </a:cubicBezTo>
                  <a:cubicBezTo>
                    <a:pt x="1679" y="3481"/>
                    <a:pt x="1646" y="3478"/>
                    <a:pt x="1612" y="3478"/>
                  </a:cubicBezTo>
                  <a:cubicBezTo>
                    <a:pt x="1536" y="3466"/>
                    <a:pt x="1461" y="3453"/>
                    <a:pt x="1385" y="3441"/>
                  </a:cubicBezTo>
                  <a:cubicBezTo>
                    <a:pt x="1367" y="3437"/>
                    <a:pt x="1349" y="3436"/>
                    <a:pt x="1332" y="3436"/>
                  </a:cubicBezTo>
                  <a:cubicBezTo>
                    <a:pt x="1315" y="3436"/>
                    <a:pt x="1297" y="3437"/>
                    <a:pt x="1278" y="3441"/>
                  </a:cubicBezTo>
                  <a:cubicBezTo>
                    <a:pt x="1253" y="3422"/>
                    <a:pt x="1215" y="3409"/>
                    <a:pt x="1178" y="3403"/>
                  </a:cubicBezTo>
                  <a:cubicBezTo>
                    <a:pt x="1146" y="3403"/>
                    <a:pt x="1115" y="3378"/>
                    <a:pt x="1077" y="3378"/>
                  </a:cubicBezTo>
                  <a:cubicBezTo>
                    <a:pt x="1058" y="3371"/>
                    <a:pt x="1039" y="3365"/>
                    <a:pt x="1020" y="3359"/>
                  </a:cubicBezTo>
                  <a:cubicBezTo>
                    <a:pt x="1001" y="3359"/>
                    <a:pt x="989" y="3352"/>
                    <a:pt x="976" y="3346"/>
                  </a:cubicBezTo>
                  <a:cubicBezTo>
                    <a:pt x="951" y="3334"/>
                    <a:pt x="932" y="3334"/>
                    <a:pt x="907" y="3327"/>
                  </a:cubicBezTo>
                  <a:cubicBezTo>
                    <a:pt x="876" y="3308"/>
                    <a:pt x="838" y="3283"/>
                    <a:pt x="794" y="3271"/>
                  </a:cubicBezTo>
                  <a:cubicBezTo>
                    <a:pt x="772" y="3248"/>
                    <a:pt x="740" y="3226"/>
                    <a:pt x="708" y="3226"/>
                  </a:cubicBezTo>
                  <a:cubicBezTo>
                    <a:pt x="694" y="3226"/>
                    <a:pt x="681" y="3230"/>
                    <a:pt x="668" y="3239"/>
                  </a:cubicBezTo>
                  <a:cubicBezTo>
                    <a:pt x="655" y="3264"/>
                    <a:pt x="687" y="3277"/>
                    <a:pt x="693" y="3289"/>
                  </a:cubicBezTo>
                  <a:cubicBezTo>
                    <a:pt x="680" y="3334"/>
                    <a:pt x="643" y="3365"/>
                    <a:pt x="643" y="3409"/>
                  </a:cubicBezTo>
                  <a:lnTo>
                    <a:pt x="674" y="3422"/>
                  </a:lnTo>
                  <a:lnTo>
                    <a:pt x="674" y="3485"/>
                  </a:lnTo>
                  <a:lnTo>
                    <a:pt x="706" y="3466"/>
                  </a:lnTo>
                  <a:cubicBezTo>
                    <a:pt x="718" y="3491"/>
                    <a:pt x="725" y="3516"/>
                    <a:pt x="731" y="3548"/>
                  </a:cubicBezTo>
                  <a:cubicBezTo>
                    <a:pt x="762" y="3548"/>
                    <a:pt x="769" y="3579"/>
                    <a:pt x="775" y="3610"/>
                  </a:cubicBezTo>
                  <a:lnTo>
                    <a:pt x="806" y="3610"/>
                  </a:lnTo>
                  <a:cubicBezTo>
                    <a:pt x="813" y="3623"/>
                    <a:pt x="825" y="3636"/>
                    <a:pt x="838" y="3648"/>
                  </a:cubicBezTo>
                  <a:cubicBezTo>
                    <a:pt x="857" y="3654"/>
                    <a:pt x="876" y="3667"/>
                    <a:pt x="888" y="3680"/>
                  </a:cubicBezTo>
                  <a:cubicBezTo>
                    <a:pt x="894" y="3699"/>
                    <a:pt x="901" y="3717"/>
                    <a:pt x="901" y="3736"/>
                  </a:cubicBezTo>
                  <a:cubicBezTo>
                    <a:pt x="913" y="3736"/>
                    <a:pt x="932" y="3730"/>
                    <a:pt x="945" y="3730"/>
                  </a:cubicBezTo>
                  <a:lnTo>
                    <a:pt x="957" y="3774"/>
                  </a:lnTo>
                  <a:lnTo>
                    <a:pt x="989" y="3780"/>
                  </a:lnTo>
                  <a:lnTo>
                    <a:pt x="995" y="3824"/>
                  </a:lnTo>
                  <a:cubicBezTo>
                    <a:pt x="1008" y="3831"/>
                    <a:pt x="1027" y="3824"/>
                    <a:pt x="1027" y="3843"/>
                  </a:cubicBezTo>
                  <a:cubicBezTo>
                    <a:pt x="1027" y="3881"/>
                    <a:pt x="1039" y="3925"/>
                    <a:pt x="1014" y="3957"/>
                  </a:cubicBezTo>
                  <a:cubicBezTo>
                    <a:pt x="957" y="3975"/>
                    <a:pt x="894" y="3969"/>
                    <a:pt x="838" y="3982"/>
                  </a:cubicBezTo>
                  <a:cubicBezTo>
                    <a:pt x="806" y="3988"/>
                    <a:pt x="775" y="3988"/>
                    <a:pt x="743" y="3988"/>
                  </a:cubicBezTo>
                  <a:cubicBezTo>
                    <a:pt x="736" y="3993"/>
                    <a:pt x="729" y="3995"/>
                    <a:pt x="722" y="3995"/>
                  </a:cubicBezTo>
                  <a:cubicBezTo>
                    <a:pt x="707" y="3995"/>
                    <a:pt x="692" y="3987"/>
                    <a:pt x="677" y="3987"/>
                  </a:cubicBezTo>
                  <a:cubicBezTo>
                    <a:pt x="674" y="3987"/>
                    <a:pt x="671" y="3987"/>
                    <a:pt x="668" y="3988"/>
                  </a:cubicBezTo>
                  <a:lnTo>
                    <a:pt x="511" y="3988"/>
                  </a:lnTo>
                  <a:cubicBezTo>
                    <a:pt x="496" y="3993"/>
                    <a:pt x="483" y="3995"/>
                    <a:pt x="469" y="3995"/>
                  </a:cubicBezTo>
                  <a:cubicBezTo>
                    <a:pt x="448" y="3995"/>
                    <a:pt x="427" y="3990"/>
                    <a:pt x="404" y="3982"/>
                  </a:cubicBezTo>
                  <a:cubicBezTo>
                    <a:pt x="391" y="3969"/>
                    <a:pt x="372" y="3957"/>
                    <a:pt x="360" y="3944"/>
                  </a:cubicBezTo>
                  <a:cubicBezTo>
                    <a:pt x="341" y="3944"/>
                    <a:pt x="322" y="3938"/>
                    <a:pt x="303" y="3938"/>
                  </a:cubicBezTo>
                  <a:cubicBezTo>
                    <a:pt x="278" y="3926"/>
                    <a:pt x="254" y="3919"/>
                    <a:pt x="230" y="3919"/>
                  </a:cubicBezTo>
                  <a:cubicBezTo>
                    <a:pt x="216" y="3919"/>
                    <a:pt x="203" y="3921"/>
                    <a:pt x="190" y="3925"/>
                  </a:cubicBezTo>
                  <a:cubicBezTo>
                    <a:pt x="184" y="3926"/>
                    <a:pt x="179" y="3927"/>
                    <a:pt x="174" y="3927"/>
                  </a:cubicBezTo>
                  <a:cubicBezTo>
                    <a:pt x="125" y="3927"/>
                    <a:pt x="91" y="3880"/>
                    <a:pt x="46" y="3880"/>
                  </a:cubicBezTo>
                  <a:cubicBezTo>
                    <a:pt x="42" y="3880"/>
                    <a:pt x="37" y="3880"/>
                    <a:pt x="32" y="3881"/>
                  </a:cubicBezTo>
                  <a:cubicBezTo>
                    <a:pt x="20" y="3894"/>
                    <a:pt x="13" y="3906"/>
                    <a:pt x="7" y="3919"/>
                  </a:cubicBezTo>
                  <a:cubicBezTo>
                    <a:pt x="1" y="3963"/>
                    <a:pt x="26" y="4001"/>
                    <a:pt x="70" y="4020"/>
                  </a:cubicBezTo>
                  <a:cubicBezTo>
                    <a:pt x="70" y="4051"/>
                    <a:pt x="57" y="4082"/>
                    <a:pt x="57" y="4114"/>
                  </a:cubicBezTo>
                  <a:cubicBezTo>
                    <a:pt x="67" y="4120"/>
                    <a:pt x="76" y="4123"/>
                    <a:pt x="86" y="4123"/>
                  </a:cubicBezTo>
                  <a:cubicBezTo>
                    <a:pt x="95" y="4123"/>
                    <a:pt x="105" y="4120"/>
                    <a:pt x="114" y="4114"/>
                  </a:cubicBezTo>
                  <a:cubicBezTo>
                    <a:pt x="139" y="4139"/>
                    <a:pt x="133" y="4177"/>
                    <a:pt x="158" y="4196"/>
                  </a:cubicBezTo>
                  <a:cubicBezTo>
                    <a:pt x="183" y="4215"/>
                    <a:pt x="215" y="4221"/>
                    <a:pt x="240" y="4240"/>
                  </a:cubicBezTo>
                  <a:cubicBezTo>
                    <a:pt x="244" y="4238"/>
                    <a:pt x="249" y="4237"/>
                    <a:pt x="252" y="4237"/>
                  </a:cubicBezTo>
                  <a:cubicBezTo>
                    <a:pt x="275" y="4237"/>
                    <a:pt x="288" y="4265"/>
                    <a:pt x="315" y="4265"/>
                  </a:cubicBezTo>
                  <a:cubicBezTo>
                    <a:pt x="328" y="4265"/>
                    <a:pt x="334" y="4278"/>
                    <a:pt x="347" y="4284"/>
                  </a:cubicBezTo>
                  <a:lnTo>
                    <a:pt x="378" y="4284"/>
                  </a:lnTo>
                  <a:lnTo>
                    <a:pt x="397" y="4309"/>
                  </a:lnTo>
                  <a:cubicBezTo>
                    <a:pt x="416" y="4309"/>
                    <a:pt x="448" y="4315"/>
                    <a:pt x="454" y="4341"/>
                  </a:cubicBezTo>
                  <a:lnTo>
                    <a:pt x="492" y="4341"/>
                  </a:lnTo>
                  <a:lnTo>
                    <a:pt x="511" y="4366"/>
                  </a:lnTo>
                  <a:lnTo>
                    <a:pt x="542" y="4366"/>
                  </a:lnTo>
                  <a:cubicBezTo>
                    <a:pt x="567" y="4391"/>
                    <a:pt x="611" y="4385"/>
                    <a:pt x="630" y="4416"/>
                  </a:cubicBezTo>
                  <a:lnTo>
                    <a:pt x="668" y="4429"/>
                  </a:lnTo>
                  <a:cubicBezTo>
                    <a:pt x="680" y="4498"/>
                    <a:pt x="762" y="4485"/>
                    <a:pt x="813" y="4498"/>
                  </a:cubicBezTo>
                  <a:cubicBezTo>
                    <a:pt x="863" y="4485"/>
                    <a:pt x="920" y="4485"/>
                    <a:pt x="970" y="4479"/>
                  </a:cubicBezTo>
                  <a:cubicBezTo>
                    <a:pt x="976" y="4492"/>
                    <a:pt x="983" y="4498"/>
                    <a:pt x="989" y="4510"/>
                  </a:cubicBezTo>
                  <a:cubicBezTo>
                    <a:pt x="1020" y="4517"/>
                    <a:pt x="1058" y="4517"/>
                    <a:pt x="1064" y="4555"/>
                  </a:cubicBezTo>
                  <a:cubicBezTo>
                    <a:pt x="1090" y="4599"/>
                    <a:pt x="1064" y="4636"/>
                    <a:pt x="1064" y="4680"/>
                  </a:cubicBezTo>
                  <a:lnTo>
                    <a:pt x="1077" y="4687"/>
                  </a:lnTo>
                  <a:cubicBezTo>
                    <a:pt x="1096" y="4699"/>
                    <a:pt x="1102" y="4718"/>
                    <a:pt x="1108" y="4743"/>
                  </a:cubicBezTo>
                  <a:cubicBezTo>
                    <a:pt x="1126" y="4761"/>
                    <a:pt x="1143" y="4788"/>
                    <a:pt x="1170" y="4788"/>
                  </a:cubicBezTo>
                  <a:cubicBezTo>
                    <a:pt x="1172" y="4788"/>
                    <a:pt x="1175" y="4788"/>
                    <a:pt x="1178" y="4787"/>
                  </a:cubicBezTo>
                  <a:lnTo>
                    <a:pt x="1209" y="4819"/>
                  </a:lnTo>
                  <a:cubicBezTo>
                    <a:pt x="1213" y="4820"/>
                    <a:pt x="1217" y="4821"/>
                    <a:pt x="1221" y="4821"/>
                  </a:cubicBezTo>
                  <a:cubicBezTo>
                    <a:pt x="1238" y="4821"/>
                    <a:pt x="1257" y="4813"/>
                    <a:pt x="1272" y="4813"/>
                  </a:cubicBezTo>
                  <a:cubicBezTo>
                    <a:pt x="1291" y="4825"/>
                    <a:pt x="1310" y="4850"/>
                    <a:pt x="1335" y="4850"/>
                  </a:cubicBezTo>
                  <a:cubicBezTo>
                    <a:pt x="1355" y="4850"/>
                    <a:pt x="1374" y="4824"/>
                    <a:pt x="1394" y="4824"/>
                  </a:cubicBezTo>
                  <a:cubicBezTo>
                    <a:pt x="1399" y="4824"/>
                    <a:pt x="1405" y="4826"/>
                    <a:pt x="1411" y="4831"/>
                  </a:cubicBezTo>
                  <a:cubicBezTo>
                    <a:pt x="1442" y="4850"/>
                    <a:pt x="1474" y="4857"/>
                    <a:pt x="1505" y="4857"/>
                  </a:cubicBezTo>
                  <a:lnTo>
                    <a:pt x="1505" y="6153"/>
                  </a:lnTo>
                  <a:cubicBezTo>
                    <a:pt x="1505" y="6172"/>
                    <a:pt x="1505" y="6191"/>
                    <a:pt x="1499" y="6210"/>
                  </a:cubicBezTo>
                  <a:cubicBezTo>
                    <a:pt x="1432" y="6208"/>
                    <a:pt x="1365" y="6207"/>
                    <a:pt x="1299" y="6207"/>
                  </a:cubicBezTo>
                  <a:cubicBezTo>
                    <a:pt x="1167" y="6207"/>
                    <a:pt x="1037" y="6210"/>
                    <a:pt x="907" y="6210"/>
                  </a:cubicBezTo>
                  <a:lnTo>
                    <a:pt x="907" y="6581"/>
                  </a:lnTo>
                  <a:cubicBezTo>
                    <a:pt x="907" y="6619"/>
                    <a:pt x="907" y="6657"/>
                    <a:pt x="913" y="6694"/>
                  </a:cubicBezTo>
                  <a:cubicBezTo>
                    <a:pt x="926" y="6751"/>
                    <a:pt x="913" y="6801"/>
                    <a:pt x="926" y="6852"/>
                  </a:cubicBezTo>
                  <a:cubicBezTo>
                    <a:pt x="932" y="6871"/>
                    <a:pt x="932" y="6883"/>
                    <a:pt x="920" y="6902"/>
                  </a:cubicBezTo>
                  <a:cubicBezTo>
                    <a:pt x="926" y="6921"/>
                    <a:pt x="932" y="6940"/>
                    <a:pt x="932" y="6959"/>
                  </a:cubicBezTo>
                  <a:cubicBezTo>
                    <a:pt x="1020" y="6990"/>
                    <a:pt x="1102" y="7028"/>
                    <a:pt x="1190" y="7053"/>
                  </a:cubicBezTo>
                  <a:cubicBezTo>
                    <a:pt x="1203" y="7059"/>
                    <a:pt x="1222" y="7066"/>
                    <a:pt x="1241" y="7078"/>
                  </a:cubicBezTo>
                  <a:cubicBezTo>
                    <a:pt x="1241" y="7160"/>
                    <a:pt x="1234" y="7242"/>
                    <a:pt x="1222" y="7324"/>
                  </a:cubicBezTo>
                  <a:cubicBezTo>
                    <a:pt x="1222" y="7387"/>
                    <a:pt x="1215" y="7456"/>
                    <a:pt x="1209" y="7519"/>
                  </a:cubicBezTo>
                  <a:cubicBezTo>
                    <a:pt x="1228" y="7563"/>
                    <a:pt x="1184" y="7588"/>
                    <a:pt x="1197" y="7632"/>
                  </a:cubicBezTo>
                  <a:cubicBezTo>
                    <a:pt x="1184" y="7664"/>
                    <a:pt x="1203" y="7701"/>
                    <a:pt x="1234" y="7714"/>
                  </a:cubicBezTo>
                  <a:cubicBezTo>
                    <a:pt x="1239" y="7713"/>
                    <a:pt x="1243" y="7712"/>
                    <a:pt x="1247" y="7712"/>
                  </a:cubicBezTo>
                  <a:cubicBezTo>
                    <a:pt x="1266" y="7712"/>
                    <a:pt x="1279" y="7725"/>
                    <a:pt x="1285" y="7745"/>
                  </a:cubicBezTo>
                  <a:lnTo>
                    <a:pt x="1335" y="7739"/>
                  </a:lnTo>
                  <a:lnTo>
                    <a:pt x="1322" y="7771"/>
                  </a:lnTo>
                  <a:lnTo>
                    <a:pt x="1373" y="7764"/>
                  </a:lnTo>
                  <a:lnTo>
                    <a:pt x="1398" y="7777"/>
                  </a:lnTo>
                  <a:cubicBezTo>
                    <a:pt x="1404" y="7764"/>
                    <a:pt x="1411" y="7745"/>
                    <a:pt x="1417" y="7733"/>
                  </a:cubicBezTo>
                  <a:cubicBezTo>
                    <a:pt x="1438" y="7754"/>
                    <a:pt x="1467" y="7766"/>
                    <a:pt x="1495" y="7766"/>
                  </a:cubicBezTo>
                  <a:cubicBezTo>
                    <a:pt x="1500" y="7766"/>
                    <a:pt x="1506" y="7765"/>
                    <a:pt x="1511" y="7764"/>
                  </a:cubicBezTo>
                  <a:lnTo>
                    <a:pt x="1524" y="7796"/>
                  </a:lnTo>
                  <a:lnTo>
                    <a:pt x="1599" y="7796"/>
                  </a:lnTo>
                  <a:cubicBezTo>
                    <a:pt x="1606" y="7796"/>
                    <a:pt x="1606" y="7789"/>
                    <a:pt x="1612" y="7789"/>
                  </a:cubicBezTo>
                  <a:cubicBezTo>
                    <a:pt x="1612" y="7789"/>
                    <a:pt x="1612" y="7796"/>
                    <a:pt x="1606" y="7802"/>
                  </a:cubicBezTo>
                  <a:cubicBezTo>
                    <a:pt x="1637" y="7827"/>
                    <a:pt x="1669" y="7834"/>
                    <a:pt x="1706" y="7834"/>
                  </a:cubicBezTo>
                  <a:lnTo>
                    <a:pt x="1687" y="7871"/>
                  </a:lnTo>
                  <a:lnTo>
                    <a:pt x="1681" y="7878"/>
                  </a:lnTo>
                  <a:lnTo>
                    <a:pt x="1725" y="7859"/>
                  </a:lnTo>
                  <a:lnTo>
                    <a:pt x="1725" y="7903"/>
                  </a:lnTo>
                  <a:lnTo>
                    <a:pt x="1763" y="7878"/>
                  </a:lnTo>
                  <a:lnTo>
                    <a:pt x="1763" y="7878"/>
                  </a:lnTo>
                  <a:cubicBezTo>
                    <a:pt x="1757" y="7909"/>
                    <a:pt x="1738" y="7941"/>
                    <a:pt x="1713" y="7953"/>
                  </a:cubicBezTo>
                  <a:lnTo>
                    <a:pt x="1713" y="7966"/>
                  </a:lnTo>
                  <a:cubicBezTo>
                    <a:pt x="1738" y="7966"/>
                    <a:pt x="1757" y="7978"/>
                    <a:pt x="1782" y="7985"/>
                  </a:cubicBezTo>
                  <a:lnTo>
                    <a:pt x="1820" y="8003"/>
                  </a:lnTo>
                  <a:lnTo>
                    <a:pt x="1857" y="8003"/>
                  </a:lnTo>
                  <a:cubicBezTo>
                    <a:pt x="1839" y="7978"/>
                    <a:pt x="1820" y="7959"/>
                    <a:pt x="1801" y="7941"/>
                  </a:cubicBezTo>
                  <a:lnTo>
                    <a:pt x="1801" y="7941"/>
                  </a:lnTo>
                  <a:cubicBezTo>
                    <a:pt x="1832" y="7959"/>
                    <a:pt x="1857" y="7978"/>
                    <a:pt x="1889" y="7997"/>
                  </a:cubicBezTo>
                  <a:cubicBezTo>
                    <a:pt x="1889" y="7978"/>
                    <a:pt x="1876" y="7959"/>
                    <a:pt x="1857" y="7947"/>
                  </a:cubicBezTo>
                  <a:lnTo>
                    <a:pt x="1883" y="7947"/>
                  </a:lnTo>
                  <a:cubicBezTo>
                    <a:pt x="1876" y="7915"/>
                    <a:pt x="1864" y="7890"/>
                    <a:pt x="1857" y="7859"/>
                  </a:cubicBezTo>
                  <a:lnTo>
                    <a:pt x="1857" y="7859"/>
                  </a:lnTo>
                  <a:cubicBezTo>
                    <a:pt x="1870" y="7871"/>
                    <a:pt x="1876" y="7884"/>
                    <a:pt x="1883" y="7903"/>
                  </a:cubicBezTo>
                  <a:cubicBezTo>
                    <a:pt x="1887" y="7902"/>
                    <a:pt x="1892" y="7901"/>
                    <a:pt x="1896" y="7901"/>
                  </a:cubicBezTo>
                  <a:cubicBezTo>
                    <a:pt x="1914" y="7901"/>
                    <a:pt x="1929" y="7911"/>
                    <a:pt x="1939" y="7922"/>
                  </a:cubicBezTo>
                  <a:lnTo>
                    <a:pt x="1977" y="7878"/>
                  </a:lnTo>
                  <a:cubicBezTo>
                    <a:pt x="2002" y="7909"/>
                    <a:pt x="2015" y="7947"/>
                    <a:pt x="2008" y="7985"/>
                  </a:cubicBezTo>
                  <a:cubicBezTo>
                    <a:pt x="2021" y="7972"/>
                    <a:pt x="2027" y="7966"/>
                    <a:pt x="2040" y="7953"/>
                  </a:cubicBezTo>
                  <a:lnTo>
                    <a:pt x="2015" y="7915"/>
                  </a:lnTo>
                  <a:lnTo>
                    <a:pt x="2015" y="7915"/>
                  </a:lnTo>
                  <a:cubicBezTo>
                    <a:pt x="2034" y="7922"/>
                    <a:pt x="2053" y="7928"/>
                    <a:pt x="2071" y="7941"/>
                  </a:cubicBezTo>
                  <a:lnTo>
                    <a:pt x="2103" y="7922"/>
                  </a:lnTo>
                  <a:lnTo>
                    <a:pt x="2122" y="7871"/>
                  </a:lnTo>
                  <a:lnTo>
                    <a:pt x="2160" y="7915"/>
                  </a:lnTo>
                  <a:cubicBezTo>
                    <a:pt x="2178" y="7928"/>
                    <a:pt x="2197" y="7934"/>
                    <a:pt x="2216" y="7941"/>
                  </a:cubicBezTo>
                  <a:lnTo>
                    <a:pt x="2216" y="7852"/>
                  </a:lnTo>
                  <a:cubicBezTo>
                    <a:pt x="2241" y="7871"/>
                    <a:pt x="2267" y="7903"/>
                    <a:pt x="2285" y="7928"/>
                  </a:cubicBezTo>
                  <a:cubicBezTo>
                    <a:pt x="2311" y="7915"/>
                    <a:pt x="2311" y="7871"/>
                    <a:pt x="2323" y="7852"/>
                  </a:cubicBezTo>
                  <a:lnTo>
                    <a:pt x="2323" y="7852"/>
                  </a:lnTo>
                  <a:cubicBezTo>
                    <a:pt x="2317" y="7884"/>
                    <a:pt x="2323" y="7915"/>
                    <a:pt x="2329" y="7953"/>
                  </a:cubicBezTo>
                  <a:cubicBezTo>
                    <a:pt x="2342" y="7966"/>
                    <a:pt x="2355" y="7985"/>
                    <a:pt x="2367" y="7997"/>
                  </a:cubicBezTo>
                  <a:lnTo>
                    <a:pt x="2367" y="7959"/>
                  </a:lnTo>
                  <a:lnTo>
                    <a:pt x="2411" y="7959"/>
                  </a:lnTo>
                  <a:lnTo>
                    <a:pt x="2411" y="8016"/>
                  </a:lnTo>
                  <a:lnTo>
                    <a:pt x="2562" y="8016"/>
                  </a:lnTo>
                  <a:lnTo>
                    <a:pt x="2499" y="8010"/>
                  </a:lnTo>
                  <a:cubicBezTo>
                    <a:pt x="2518" y="7991"/>
                    <a:pt x="2537" y="7966"/>
                    <a:pt x="2556" y="7947"/>
                  </a:cubicBezTo>
                  <a:cubicBezTo>
                    <a:pt x="2581" y="7966"/>
                    <a:pt x="2606" y="7972"/>
                    <a:pt x="2638" y="7972"/>
                  </a:cubicBezTo>
                  <a:cubicBezTo>
                    <a:pt x="2619" y="7947"/>
                    <a:pt x="2606" y="7915"/>
                    <a:pt x="2600" y="7884"/>
                  </a:cubicBezTo>
                  <a:lnTo>
                    <a:pt x="2600" y="7884"/>
                  </a:lnTo>
                  <a:cubicBezTo>
                    <a:pt x="2625" y="7896"/>
                    <a:pt x="2644" y="7909"/>
                    <a:pt x="2663" y="7934"/>
                  </a:cubicBezTo>
                  <a:cubicBezTo>
                    <a:pt x="2676" y="7915"/>
                    <a:pt x="2688" y="7896"/>
                    <a:pt x="2707" y="7884"/>
                  </a:cubicBezTo>
                  <a:lnTo>
                    <a:pt x="2707" y="7903"/>
                  </a:lnTo>
                  <a:cubicBezTo>
                    <a:pt x="2726" y="7928"/>
                    <a:pt x="2751" y="7953"/>
                    <a:pt x="2783" y="7972"/>
                  </a:cubicBezTo>
                  <a:cubicBezTo>
                    <a:pt x="2783" y="7947"/>
                    <a:pt x="2776" y="7922"/>
                    <a:pt x="2764" y="7896"/>
                  </a:cubicBezTo>
                  <a:lnTo>
                    <a:pt x="2764" y="7896"/>
                  </a:lnTo>
                  <a:lnTo>
                    <a:pt x="2795" y="7903"/>
                  </a:lnTo>
                  <a:cubicBezTo>
                    <a:pt x="2814" y="7915"/>
                    <a:pt x="2833" y="7928"/>
                    <a:pt x="2852" y="7941"/>
                  </a:cubicBezTo>
                  <a:cubicBezTo>
                    <a:pt x="2846" y="7903"/>
                    <a:pt x="2833" y="7865"/>
                    <a:pt x="2820" y="7827"/>
                  </a:cubicBezTo>
                  <a:lnTo>
                    <a:pt x="2820" y="7827"/>
                  </a:lnTo>
                  <a:cubicBezTo>
                    <a:pt x="2833" y="7852"/>
                    <a:pt x="2852" y="7871"/>
                    <a:pt x="2871" y="7884"/>
                  </a:cubicBezTo>
                  <a:cubicBezTo>
                    <a:pt x="2871" y="7890"/>
                    <a:pt x="2883" y="7903"/>
                    <a:pt x="2883" y="7909"/>
                  </a:cubicBezTo>
                  <a:cubicBezTo>
                    <a:pt x="2902" y="7890"/>
                    <a:pt x="2921" y="7865"/>
                    <a:pt x="2927" y="7834"/>
                  </a:cubicBezTo>
                  <a:cubicBezTo>
                    <a:pt x="2946" y="7865"/>
                    <a:pt x="2971" y="7890"/>
                    <a:pt x="3003" y="7909"/>
                  </a:cubicBezTo>
                  <a:lnTo>
                    <a:pt x="3034" y="7941"/>
                  </a:lnTo>
                  <a:cubicBezTo>
                    <a:pt x="3028" y="7922"/>
                    <a:pt x="3015" y="7903"/>
                    <a:pt x="3009" y="7878"/>
                  </a:cubicBezTo>
                  <a:cubicBezTo>
                    <a:pt x="3009" y="7859"/>
                    <a:pt x="3015" y="7834"/>
                    <a:pt x="3028" y="7821"/>
                  </a:cubicBezTo>
                  <a:cubicBezTo>
                    <a:pt x="3034" y="7840"/>
                    <a:pt x="3041" y="7865"/>
                    <a:pt x="3047" y="7890"/>
                  </a:cubicBezTo>
                  <a:lnTo>
                    <a:pt x="3066" y="7852"/>
                  </a:lnTo>
                  <a:cubicBezTo>
                    <a:pt x="3072" y="7871"/>
                    <a:pt x="3078" y="7896"/>
                    <a:pt x="3085" y="7922"/>
                  </a:cubicBezTo>
                  <a:cubicBezTo>
                    <a:pt x="3091" y="7903"/>
                    <a:pt x="3097" y="7884"/>
                    <a:pt x="3110" y="7865"/>
                  </a:cubicBezTo>
                  <a:cubicBezTo>
                    <a:pt x="3110" y="7884"/>
                    <a:pt x="3116" y="7903"/>
                    <a:pt x="3116" y="7922"/>
                  </a:cubicBezTo>
                  <a:cubicBezTo>
                    <a:pt x="3116" y="7903"/>
                    <a:pt x="3122" y="7878"/>
                    <a:pt x="3122" y="7859"/>
                  </a:cubicBezTo>
                  <a:cubicBezTo>
                    <a:pt x="3135" y="7871"/>
                    <a:pt x="3148" y="7884"/>
                    <a:pt x="3154" y="7896"/>
                  </a:cubicBezTo>
                  <a:lnTo>
                    <a:pt x="3217" y="7909"/>
                  </a:lnTo>
                  <a:lnTo>
                    <a:pt x="3242" y="7878"/>
                  </a:lnTo>
                  <a:lnTo>
                    <a:pt x="3274" y="7909"/>
                  </a:lnTo>
                  <a:cubicBezTo>
                    <a:pt x="3292" y="7928"/>
                    <a:pt x="3311" y="7947"/>
                    <a:pt x="3336" y="7959"/>
                  </a:cubicBezTo>
                  <a:lnTo>
                    <a:pt x="3336" y="7852"/>
                  </a:lnTo>
                  <a:cubicBezTo>
                    <a:pt x="3349" y="7896"/>
                    <a:pt x="3368" y="7928"/>
                    <a:pt x="3399" y="7959"/>
                  </a:cubicBezTo>
                  <a:cubicBezTo>
                    <a:pt x="3406" y="7947"/>
                    <a:pt x="3406" y="7934"/>
                    <a:pt x="3412" y="7922"/>
                  </a:cubicBezTo>
                  <a:lnTo>
                    <a:pt x="3437" y="7947"/>
                  </a:lnTo>
                  <a:cubicBezTo>
                    <a:pt x="3425" y="7922"/>
                    <a:pt x="3418" y="7896"/>
                    <a:pt x="3399" y="7871"/>
                  </a:cubicBezTo>
                  <a:lnTo>
                    <a:pt x="3399" y="7871"/>
                  </a:lnTo>
                  <a:cubicBezTo>
                    <a:pt x="3437" y="7884"/>
                    <a:pt x="3462" y="7915"/>
                    <a:pt x="3500" y="7928"/>
                  </a:cubicBezTo>
                  <a:cubicBezTo>
                    <a:pt x="3500" y="7915"/>
                    <a:pt x="3494" y="7896"/>
                    <a:pt x="3488" y="7884"/>
                  </a:cubicBezTo>
                  <a:cubicBezTo>
                    <a:pt x="3519" y="7865"/>
                    <a:pt x="3506" y="7834"/>
                    <a:pt x="3506" y="7802"/>
                  </a:cubicBezTo>
                  <a:lnTo>
                    <a:pt x="3506" y="7802"/>
                  </a:lnTo>
                  <a:cubicBezTo>
                    <a:pt x="3513" y="7846"/>
                    <a:pt x="3525" y="7890"/>
                    <a:pt x="3550" y="7928"/>
                  </a:cubicBezTo>
                  <a:cubicBezTo>
                    <a:pt x="3569" y="7922"/>
                    <a:pt x="3595" y="7922"/>
                    <a:pt x="3620" y="7922"/>
                  </a:cubicBezTo>
                  <a:cubicBezTo>
                    <a:pt x="3657" y="7909"/>
                    <a:pt x="3695" y="7903"/>
                    <a:pt x="3733" y="7896"/>
                  </a:cubicBezTo>
                  <a:lnTo>
                    <a:pt x="3746" y="7865"/>
                  </a:lnTo>
                  <a:cubicBezTo>
                    <a:pt x="3764" y="7878"/>
                    <a:pt x="3783" y="7884"/>
                    <a:pt x="3802" y="7890"/>
                  </a:cubicBezTo>
                  <a:lnTo>
                    <a:pt x="3802" y="7852"/>
                  </a:lnTo>
                  <a:cubicBezTo>
                    <a:pt x="3826" y="7872"/>
                    <a:pt x="3854" y="7882"/>
                    <a:pt x="3885" y="7882"/>
                  </a:cubicBezTo>
                  <a:cubicBezTo>
                    <a:pt x="3903" y="7882"/>
                    <a:pt x="3922" y="7878"/>
                    <a:pt x="3941" y="7871"/>
                  </a:cubicBezTo>
                  <a:cubicBezTo>
                    <a:pt x="3928" y="7852"/>
                    <a:pt x="3922" y="7827"/>
                    <a:pt x="3909" y="7802"/>
                  </a:cubicBezTo>
                  <a:lnTo>
                    <a:pt x="3909" y="7802"/>
                  </a:lnTo>
                  <a:cubicBezTo>
                    <a:pt x="3934" y="7827"/>
                    <a:pt x="3960" y="7852"/>
                    <a:pt x="3985" y="7871"/>
                  </a:cubicBezTo>
                  <a:cubicBezTo>
                    <a:pt x="3991" y="7840"/>
                    <a:pt x="3997" y="7808"/>
                    <a:pt x="4010" y="7777"/>
                  </a:cubicBezTo>
                  <a:lnTo>
                    <a:pt x="4010" y="7878"/>
                  </a:lnTo>
                  <a:cubicBezTo>
                    <a:pt x="4013" y="7878"/>
                    <a:pt x="4016" y="7879"/>
                    <a:pt x="4020" y="7879"/>
                  </a:cubicBezTo>
                  <a:cubicBezTo>
                    <a:pt x="4046" y="7879"/>
                    <a:pt x="4067" y="7855"/>
                    <a:pt x="4067" y="7827"/>
                  </a:cubicBezTo>
                  <a:cubicBezTo>
                    <a:pt x="4085" y="7846"/>
                    <a:pt x="4104" y="7865"/>
                    <a:pt x="4104" y="7890"/>
                  </a:cubicBezTo>
                  <a:cubicBezTo>
                    <a:pt x="4123" y="7903"/>
                    <a:pt x="4136" y="7922"/>
                    <a:pt x="4148" y="7947"/>
                  </a:cubicBezTo>
                  <a:lnTo>
                    <a:pt x="4155" y="7959"/>
                  </a:lnTo>
                  <a:cubicBezTo>
                    <a:pt x="4180" y="7934"/>
                    <a:pt x="4174" y="7903"/>
                    <a:pt x="4180" y="7871"/>
                  </a:cubicBezTo>
                  <a:lnTo>
                    <a:pt x="4205" y="7890"/>
                  </a:lnTo>
                  <a:cubicBezTo>
                    <a:pt x="4205" y="7890"/>
                    <a:pt x="4214" y="7881"/>
                    <a:pt x="4217" y="7875"/>
                  </a:cubicBezTo>
                  <a:lnTo>
                    <a:pt x="4217" y="7875"/>
                  </a:lnTo>
                  <a:cubicBezTo>
                    <a:pt x="4211" y="7899"/>
                    <a:pt x="4205" y="7923"/>
                    <a:pt x="4205" y="7953"/>
                  </a:cubicBezTo>
                  <a:lnTo>
                    <a:pt x="4243" y="7915"/>
                  </a:lnTo>
                  <a:cubicBezTo>
                    <a:pt x="4243" y="7922"/>
                    <a:pt x="4243" y="7941"/>
                    <a:pt x="4249" y="7947"/>
                  </a:cubicBezTo>
                  <a:lnTo>
                    <a:pt x="4299" y="7928"/>
                  </a:lnTo>
                  <a:lnTo>
                    <a:pt x="4299" y="7928"/>
                  </a:lnTo>
                  <a:cubicBezTo>
                    <a:pt x="4281" y="7947"/>
                    <a:pt x="4262" y="7966"/>
                    <a:pt x="4243" y="7985"/>
                  </a:cubicBezTo>
                  <a:cubicBezTo>
                    <a:pt x="4249" y="8010"/>
                    <a:pt x="4255" y="8041"/>
                    <a:pt x="4255" y="8066"/>
                  </a:cubicBezTo>
                  <a:lnTo>
                    <a:pt x="4318" y="8066"/>
                  </a:lnTo>
                  <a:lnTo>
                    <a:pt x="4318" y="8003"/>
                  </a:lnTo>
                  <a:lnTo>
                    <a:pt x="4350" y="8022"/>
                  </a:lnTo>
                  <a:lnTo>
                    <a:pt x="4375" y="8054"/>
                  </a:lnTo>
                  <a:cubicBezTo>
                    <a:pt x="4381" y="8016"/>
                    <a:pt x="4425" y="8003"/>
                    <a:pt x="4450" y="7972"/>
                  </a:cubicBezTo>
                  <a:lnTo>
                    <a:pt x="4463" y="7997"/>
                  </a:lnTo>
                  <a:cubicBezTo>
                    <a:pt x="4469" y="8010"/>
                    <a:pt x="4476" y="8022"/>
                    <a:pt x="4488" y="8035"/>
                  </a:cubicBezTo>
                  <a:cubicBezTo>
                    <a:pt x="4495" y="8010"/>
                    <a:pt x="4501" y="7991"/>
                    <a:pt x="4507" y="7966"/>
                  </a:cubicBezTo>
                  <a:cubicBezTo>
                    <a:pt x="4507" y="7972"/>
                    <a:pt x="4520" y="7985"/>
                    <a:pt x="4520" y="7991"/>
                  </a:cubicBezTo>
                  <a:cubicBezTo>
                    <a:pt x="4551" y="7978"/>
                    <a:pt x="4583" y="7972"/>
                    <a:pt x="4614" y="7959"/>
                  </a:cubicBezTo>
                  <a:lnTo>
                    <a:pt x="4614" y="8016"/>
                  </a:lnTo>
                  <a:cubicBezTo>
                    <a:pt x="4622" y="8021"/>
                    <a:pt x="4630" y="8024"/>
                    <a:pt x="4637" y="8024"/>
                  </a:cubicBezTo>
                  <a:cubicBezTo>
                    <a:pt x="4665" y="8024"/>
                    <a:pt x="4687" y="7992"/>
                    <a:pt x="4702" y="7972"/>
                  </a:cubicBezTo>
                  <a:lnTo>
                    <a:pt x="4702" y="7972"/>
                  </a:lnTo>
                  <a:cubicBezTo>
                    <a:pt x="4696" y="8003"/>
                    <a:pt x="4683" y="8041"/>
                    <a:pt x="4715" y="8066"/>
                  </a:cubicBezTo>
                  <a:lnTo>
                    <a:pt x="4765" y="8029"/>
                  </a:lnTo>
                  <a:cubicBezTo>
                    <a:pt x="4765" y="8038"/>
                    <a:pt x="4769" y="8047"/>
                    <a:pt x="4770" y="8054"/>
                  </a:cubicBezTo>
                  <a:lnTo>
                    <a:pt x="4770" y="8054"/>
                  </a:lnTo>
                  <a:cubicBezTo>
                    <a:pt x="4768" y="8028"/>
                    <a:pt x="4791" y="8012"/>
                    <a:pt x="4814" y="8012"/>
                  </a:cubicBezTo>
                  <a:cubicBezTo>
                    <a:pt x="4831" y="8012"/>
                    <a:pt x="4848" y="8021"/>
                    <a:pt x="4853" y="8041"/>
                  </a:cubicBezTo>
                  <a:lnTo>
                    <a:pt x="4897" y="8066"/>
                  </a:lnTo>
                  <a:cubicBezTo>
                    <a:pt x="4904" y="8029"/>
                    <a:pt x="4897" y="7991"/>
                    <a:pt x="4885" y="7959"/>
                  </a:cubicBezTo>
                  <a:lnTo>
                    <a:pt x="4885" y="7959"/>
                  </a:lnTo>
                  <a:cubicBezTo>
                    <a:pt x="4904" y="7997"/>
                    <a:pt x="4922" y="8035"/>
                    <a:pt x="4941" y="8079"/>
                  </a:cubicBezTo>
                  <a:lnTo>
                    <a:pt x="4954" y="8048"/>
                  </a:lnTo>
                  <a:cubicBezTo>
                    <a:pt x="4960" y="8041"/>
                    <a:pt x="4967" y="8035"/>
                    <a:pt x="4973" y="8029"/>
                  </a:cubicBezTo>
                  <a:lnTo>
                    <a:pt x="4973" y="7991"/>
                  </a:lnTo>
                  <a:cubicBezTo>
                    <a:pt x="4973" y="8003"/>
                    <a:pt x="4979" y="8022"/>
                    <a:pt x="4985" y="8041"/>
                  </a:cubicBezTo>
                  <a:lnTo>
                    <a:pt x="4992" y="8041"/>
                  </a:lnTo>
                  <a:lnTo>
                    <a:pt x="5029" y="8010"/>
                  </a:lnTo>
                  <a:lnTo>
                    <a:pt x="5011" y="7972"/>
                  </a:lnTo>
                  <a:lnTo>
                    <a:pt x="5011" y="7972"/>
                  </a:lnTo>
                  <a:cubicBezTo>
                    <a:pt x="5023" y="7985"/>
                    <a:pt x="5036" y="8003"/>
                    <a:pt x="5048" y="8022"/>
                  </a:cubicBezTo>
                  <a:lnTo>
                    <a:pt x="5086" y="8022"/>
                  </a:lnTo>
                  <a:lnTo>
                    <a:pt x="5092" y="8003"/>
                  </a:lnTo>
                  <a:cubicBezTo>
                    <a:pt x="5099" y="8022"/>
                    <a:pt x="5105" y="8041"/>
                    <a:pt x="5118" y="8054"/>
                  </a:cubicBezTo>
                  <a:cubicBezTo>
                    <a:pt x="5118" y="8029"/>
                    <a:pt x="5124" y="8003"/>
                    <a:pt x="5130" y="7978"/>
                  </a:cubicBezTo>
                  <a:lnTo>
                    <a:pt x="5130" y="8079"/>
                  </a:lnTo>
                  <a:lnTo>
                    <a:pt x="5168" y="8079"/>
                  </a:lnTo>
                  <a:cubicBezTo>
                    <a:pt x="5162" y="8041"/>
                    <a:pt x="5155" y="8010"/>
                    <a:pt x="5162" y="7972"/>
                  </a:cubicBezTo>
                  <a:lnTo>
                    <a:pt x="5162" y="7972"/>
                  </a:lnTo>
                  <a:lnTo>
                    <a:pt x="5187" y="8029"/>
                  </a:lnTo>
                  <a:lnTo>
                    <a:pt x="5206" y="7997"/>
                  </a:lnTo>
                  <a:cubicBezTo>
                    <a:pt x="5218" y="8010"/>
                    <a:pt x="5237" y="8022"/>
                    <a:pt x="5250" y="8041"/>
                  </a:cubicBezTo>
                  <a:cubicBezTo>
                    <a:pt x="5250" y="8048"/>
                    <a:pt x="5250" y="8060"/>
                    <a:pt x="5256" y="8066"/>
                  </a:cubicBezTo>
                  <a:lnTo>
                    <a:pt x="5275" y="8092"/>
                  </a:lnTo>
                  <a:lnTo>
                    <a:pt x="5275" y="8041"/>
                  </a:lnTo>
                  <a:cubicBezTo>
                    <a:pt x="5275" y="8029"/>
                    <a:pt x="5262" y="8010"/>
                    <a:pt x="5250" y="7991"/>
                  </a:cubicBezTo>
                  <a:cubicBezTo>
                    <a:pt x="5262" y="7988"/>
                    <a:pt x="5275" y="7986"/>
                    <a:pt x="5287" y="7986"/>
                  </a:cubicBezTo>
                  <a:cubicBezTo>
                    <a:pt x="5299" y="7986"/>
                    <a:pt x="5310" y="7988"/>
                    <a:pt x="5319" y="7991"/>
                  </a:cubicBezTo>
                  <a:lnTo>
                    <a:pt x="5319" y="8016"/>
                  </a:lnTo>
                  <a:lnTo>
                    <a:pt x="5332" y="8035"/>
                  </a:lnTo>
                  <a:cubicBezTo>
                    <a:pt x="5344" y="8003"/>
                    <a:pt x="5363" y="7972"/>
                    <a:pt x="5376" y="7941"/>
                  </a:cubicBezTo>
                  <a:cubicBezTo>
                    <a:pt x="5413" y="7972"/>
                    <a:pt x="5439" y="8003"/>
                    <a:pt x="5457" y="8048"/>
                  </a:cubicBezTo>
                  <a:lnTo>
                    <a:pt x="5457" y="8054"/>
                  </a:lnTo>
                  <a:lnTo>
                    <a:pt x="5464" y="8048"/>
                  </a:lnTo>
                  <a:cubicBezTo>
                    <a:pt x="5470" y="8010"/>
                    <a:pt x="5476" y="7972"/>
                    <a:pt x="5489" y="7941"/>
                  </a:cubicBezTo>
                  <a:cubicBezTo>
                    <a:pt x="5495" y="7972"/>
                    <a:pt x="5495" y="8016"/>
                    <a:pt x="5533" y="8029"/>
                  </a:cubicBezTo>
                  <a:lnTo>
                    <a:pt x="5533" y="7928"/>
                  </a:lnTo>
                  <a:cubicBezTo>
                    <a:pt x="5539" y="7953"/>
                    <a:pt x="5539" y="7972"/>
                    <a:pt x="5539" y="7997"/>
                  </a:cubicBezTo>
                  <a:cubicBezTo>
                    <a:pt x="5556" y="7985"/>
                    <a:pt x="5574" y="7978"/>
                    <a:pt x="5593" y="7978"/>
                  </a:cubicBezTo>
                  <a:cubicBezTo>
                    <a:pt x="5602" y="7978"/>
                    <a:pt x="5612" y="7980"/>
                    <a:pt x="5621" y="7985"/>
                  </a:cubicBezTo>
                  <a:lnTo>
                    <a:pt x="5627" y="8010"/>
                  </a:lnTo>
                  <a:lnTo>
                    <a:pt x="5640" y="8029"/>
                  </a:lnTo>
                  <a:lnTo>
                    <a:pt x="5671" y="8010"/>
                  </a:lnTo>
                  <a:cubicBezTo>
                    <a:pt x="5684" y="8022"/>
                    <a:pt x="5690" y="8035"/>
                    <a:pt x="5703" y="8041"/>
                  </a:cubicBezTo>
                  <a:cubicBezTo>
                    <a:pt x="5703" y="8016"/>
                    <a:pt x="5697" y="7997"/>
                    <a:pt x="5690" y="7972"/>
                  </a:cubicBezTo>
                  <a:lnTo>
                    <a:pt x="5690" y="7972"/>
                  </a:lnTo>
                  <a:lnTo>
                    <a:pt x="5722" y="8003"/>
                  </a:lnTo>
                  <a:cubicBezTo>
                    <a:pt x="5728" y="8005"/>
                    <a:pt x="5733" y="8006"/>
                    <a:pt x="5739" y="8006"/>
                  </a:cubicBezTo>
                  <a:cubicBezTo>
                    <a:pt x="5763" y="8006"/>
                    <a:pt x="5784" y="7989"/>
                    <a:pt x="5800" y="7968"/>
                  </a:cubicBezTo>
                  <a:lnTo>
                    <a:pt x="5800" y="7968"/>
                  </a:lnTo>
                  <a:cubicBezTo>
                    <a:pt x="5786" y="7990"/>
                    <a:pt x="5777" y="8015"/>
                    <a:pt x="5772" y="8035"/>
                  </a:cubicBezTo>
                  <a:lnTo>
                    <a:pt x="5810" y="8048"/>
                  </a:lnTo>
                  <a:cubicBezTo>
                    <a:pt x="5829" y="8035"/>
                    <a:pt x="5848" y="8016"/>
                    <a:pt x="5867" y="7997"/>
                  </a:cubicBezTo>
                  <a:lnTo>
                    <a:pt x="5867" y="7997"/>
                  </a:lnTo>
                  <a:cubicBezTo>
                    <a:pt x="5854" y="8029"/>
                    <a:pt x="5848" y="8060"/>
                    <a:pt x="5848" y="8092"/>
                  </a:cubicBezTo>
                  <a:cubicBezTo>
                    <a:pt x="5852" y="8092"/>
                    <a:pt x="5856" y="8093"/>
                    <a:pt x="5860" y="8093"/>
                  </a:cubicBezTo>
                  <a:cubicBezTo>
                    <a:pt x="5887" y="8093"/>
                    <a:pt x="5912" y="8075"/>
                    <a:pt x="5923" y="8048"/>
                  </a:cubicBezTo>
                  <a:cubicBezTo>
                    <a:pt x="5933" y="8063"/>
                    <a:pt x="5948" y="8082"/>
                    <a:pt x="5966" y="8082"/>
                  </a:cubicBezTo>
                  <a:cubicBezTo>
                    <a:pt x="5971" y="8082"/>
                    <a:pt x="5975" y="8081"/>
                    <a:pt x="5980" y="8079"/>
                  </a:cubicBezTo>
                  <a:cubicBezTo>
                    <a:pt x="5999" y="8073"/>
                    <a:pt x="6018" y="8066"/>
                    <a:pt x="6030" y="8048"/>
                  </a:cubicBezTo>
                  <a:cubicBezTo>
                    <a:pt x="6049" y="8092"/>
                    <a:pt x="6106" y="8079"/>
                    <a:pt x="6143" y="8098"/>
                  </a:cubicBezTo>
                  <a:lnTo>
                    <a:pt x="6175" y="8085"/>
                  </a:lnTo>
                  <a:cubicBezTo>
                    <a:pt x="6183" y="8086"/>
                    <a:pt x="6191" y="8087"/>
                    <a:pt x="6198" y="8087"/>
                  </a:cubicBezTo>
                  <a:cubicBezTo>
                    <a:pt x="6234" y="8087"/>
                    <a:pt x="6269" y="8076"/>
                    <a:pt x="6295" y="8060"/>
                  </a:cubicBezTo>
                  <a:cubicBezTo>
                    <a:pt x="6257" y="8029"/>
                    <a:pt x="6219" y="7997"/>
                    <a:pt x="6181" y="7978"/>
                  </a:cubicBezTo>
                  <a:lnTo>
                    <a:pt x="6181" y="7978"/>
                  </a:lnTo>
                  <a:cubicBezTo>
                    <a:pt x="6204" y="7988"/>
                    <a:pt x="6231" y="7993"/>
                    <a:pt x="6258" y="7993"/>
                  </a:cubicBezTo>
                  <a:cubicBezTo>
                    <a:pt x="6268" y="7993"/>
                    <a:pt x="6278" y="7993"/>
                    <a:pt x="6288" y="7991"/>
                  </a:cubicBezTo>
                  <a:cubicBezTo>
                    <a:pt x="6276" y="7959"/>
                    <a:pt x="6263" y="7928"/>
                    <a:pt x="6250" y="7896"/>
                  </a:cubicBezTo>
                  <a:lnTo>
                    <a:pt x="6250" y="7896"/>
                  </a:lnTo>
                  <a:cubicBezTo>
                    <a:pt x="6269" y="7915"/>
                    <a:pt x="6288" y="7941"/>
                    <a:pt x="6301" y="7966"/>
                  </a:cubicBezTo>
                  <a:lnTo>
                    <a:pt x="6332" y="7959"/>
                  </a:lnTo>
                  <a:cubicBezTo>
                    <a:pt x="6339" y="7934"/>
                    <a:pt x="6351" y="7915"/>
                    <a:pt x="6370" y="7890"/>
                  </a:cubicBezTo>
                  <a:lnTo>
                    <a:pt x="6370" y="7997"/>
                  </a:lnTo>
                  <a:lnTo>
                    <a:pt x="6376" y="8010"/>
                  </a:lnTo>
                  <a:cubicBezTo>
                    <a:pt x="6408" y="7997"/>
                    <a:pt x="6389" y="7947"/>
                    <a:pt x="6395" y="7915"/>
                  </a:cubicBezTo>
                  <a:lnTo>
                    <a:pt x="6395" y="7915"/>
                  </a:lnTo>
                  <a:cubicBezTo>
                    <a:pt x="6412" y="7938"/>
                    <a:pt x="6419" y="7980"/>
                    <a:pt x="6451" y="7980"/>
                  </a:cubicBezTo>
                  <a:cubicBezTo>
                    <a:pt x="6455" y="7980"/>
                    <a:pt x="6460" y="7980"/>
                    <a:pt x="6464" y="7978"/>
                  </a:cubicBezTo>
                  <a:lnTo>
                    <a:pt x="6446" y="7928"/>
                  </a:lnTo>
                  <a:lnTo>
                    <a:pt x="6446" y="7928"/>
                  </a:lnTo>
                  <a:cubicBezTo>
                    <a:pt x="6471" y="7941"/>
                    <a:pt x="6496" y="7953"/>
                    <a:pt x="6521" y="7966"/>
                  </a:cubicBezTo>
                  <a:lnTo>
                    <a:pt x="6584" y="7922"/>
                  </a:lnTo>
                  <a:lnTo>
                    <a:pt x="6584" y="7966"/>
                  </a:lnTo>
                  <a:lnTo>
                    <a:pt x="6597" y="7997"/>
                  </a:lnTo>
                  <a:cubicBezTo>
                    <a:pt x="6616" y="7991"/>
                    <a:pt x="6641" y="7978"/>
                    <a:pt x="6653" y="7959"/>
                  </a:cubicBezTo>
                  <a:cubicBezTo>
                    <a:pt x="6666" y="7947"/>
                    <a:pt x="6685" y="7928"/>
                    <a:pt x="6697" y="7915"/>
                  </a:cubicBezTo>
                  <a:cubicBezTo>
                    <a:pt x="6710" y="7922"/>
                    <a:pt x="6723" y="7934"/>
                    <a:pt x="6735" y="7941"/>
                  </a:cubicBezTo>
                  <a:cubicBezTo>
                    <a:pt x="6738" y="7942"/>
                    <a:pt x="6740" y="7942"/>
                    <a:pt x="6743" y="7942"/>
                  </a:cubicBezTo>
                  <a:cubicBezTo>
                    <a:pt x="6755" y="7942"/>
                    <a:pt x="6770" y="7934"/>
                    <a:pt x="6785" y="7934"/>
                  </a:cubicBezTo>
                  <a:lnTo>
                    <a:pt x="6811" y="7884"/>
                  </a:lnTo>
                  <a:cubicBezTo>
                    <a:pt x="6811" y="7915"/>
                    <a:pt x="6823" y="7947"/>
                    <a:pt x="6842" y="7978"/>
                  </a:cubicBezTo>
                  <a:cubicBezTo>
                    <a:pt x="6861" y="7953"/>
                    <a:pt x="6880" y="7934"/>
                    <a:pt x="6892" y="7909"/>
                  </a:cubicBezTo>
                  <a:lnTo>
                    <a:pt x="6892" y="7909"/>
                  </a:lnTo>
                  <a:cubicBezTo>
                    <a:pt x="6892" y="7928"/>
                    <a:pt x="6874" y="7953"/>
                    <a:pt x="6886" y="7972"/>
                  </a:cubicBezTo>
                  <a:cubicBezTo>
                    <a:pt x="6899" y="7972"/>
                    <a:pt x="6911" y="7959"/>
                    <a:pt x="6924" y="7953"/>
                  </a:cubicBezTo>
                  <a:cubicBezTo>
                    <a:pt x="6924" y="7978"/>
                    <a:pt x="6930" y="8003"/>
                    <a:pt x="6937" y="8029"/>
                  </a:cubicBezTo>
                  <a:cubicBezTo>
                    <a:pt x="6955" y="8010"/>
                    <a:pt x="6974" y="7991"/>
                    <a:pt x="6993" y="7978"/>
                  </a:cubicBezTo>
                  <a:cubicBezTo>
                    <a:pt x="6999" y="7997"/>
                    <a:pt x="7006" y="8016"/>
                    <a:pt x="7012" y="8041"/>
                  </a:cubicBezTo>
                  <a:cubicBezTo>
                    <a:pt x="7028" y="8030"/>
                    <a:pt x="7040" y="8015"/>
                    <a:pt x="7059" y="8015"/>
                  </a:cubicBezTo>
                  <a:cubicBezTo>
                    <a:pt x="7062" y="8015"/>
                    <a:pt x="7065" y="8015"/>
                    <a:pt x="7069" y="8016"/>
                  </a:cubicBezTo>
                  <a:cubicBezTo>
                    <a:pt x="7069" y="8022"/>
                    <a:pt x="7062" y="8041"/>
                    <a:pt x="7062" y="8048"/>
                  </a:cubicBezTo>
                  <a:lnTo>
                    <a:pt x="7056" y="8048"/>
                  </a:lnTo>
                  <a:lnTo>
                    <a:pt x="7081" y="8079"/>
                  </a:lnTo>
                  <a:cubicBezTo>
                    <a:pt x="7088" y="8060"/>
                    <a:pt x="7094" y="8041"/>
                    <a:pt x="7100" y="8029"/>
                  </a:cubicBezTo>
                  <a:cubicBezTo>
                    <a:pt x="7132" y="8029"/>
                    <a:pt x="7163" y="8016"/>
                    <a:pt x="7188" y="7991"/>
                  </a:cubicBezTo>
                  <a:lnTo>
                    <a:pt x="7188" y="7966"/>
                  </a:lnTo>
                  <a:lnTo>
                    <a:pt x="7251" y="7985"/>
                  </a:lnTo>
                  <a:lnTo>
                    <a:pt x="7251" y="7941"/>
                  </a:lnTo>
                  <a:cubicBezTo>
                    <a:pt x="7251" y="7959"/>
                    <a:pt x="7264" y="7985"/>
                    <a:pt x="7276" y="8003"/>
                  </a:cubicBezTo>
                  <a:lnTo>
                    <a:pt x="7314" y="7978"/>
                  </a:lnTo>
                  <a:lnTo>
                    <a:pt x="7333" y="8003"/>
                  </a:lnTo>
                  <a:lnTo>
                    <a:pt x="7352" y="7978"/>
                  </a:lnTo>
                  <a:cubicBezTo>
                    <a:pt x="7368" y="7981"/>
                    <a:pt x="7385" y="7983"/>
                    <a:pt x="7402" y="7983"/>
                  </a:cubicBezTo>
                  <a:cubicBezTo>
                    <a:pt x="7420" y="7983"/>
                    <a:pt x="7437" y="7981"/>
                    <a:pt x="7453" y="7978"/>
                  </a:cubicBezTo>
                  <a:cubicBezTo>
                    <a:pt x="7471" y="7966"/>
                    <a:pt x="7471" y="7941"/>
                    <a:pt x="7478" y="7922"/>
                  </a:cubicBezTo>
                  <a:lnTo>
                    <a:pt x="7459" y="7909"/>
                  </a:lnTo>
                  <a:lnTo>
                    <a:pt x="7509" y="7890"/>
                  </a:lnTo>
                  <a:lnTo>
                    <a:pt x="7490" y="7852"/>
                  </a:lnTo>
                  <a:lnTo>
                    <a:pt x="7522" y="7852"/>
                  </a:lnTo>
                  <a:cubicBezTo>
                    <a:pt x="7560" y="7834"/>
                    <a:pt x="7566" y="7783"/>
                    <a:pt x="7604" y="7758"/>
                  </a:cubicBezTo>
                  <a:cubicBezTo>
                    <a:pt x="7586" y="7754"/>
                    <a:pt x="7565" y="7749"/>
                    <a:pt x="7545" y="7749"/>
                  </a:cubicBezTo>
                  <a:cubicBezTo>
                    <a:pt x="7537" y="7749"/>
                    <a:pt x="7529" y="7750"/>
                    <a:pt x="7522" y="7752"/>
                  </a:cubicBezTo>
                  <a:lnTo>
                    <a:pt x="7541" y="7720"/>
                  </a:lnTo>
                  <a:lnTo>
                    <a:pt x="7509" y="7714"/>
                  </a:lnTo>
                  <a:lnTo>
                    <a:pt x="7522" y="7682"/>
                  </a:lnTo>
                  <a:lnTo>
                    <a:pt x="7484" y="7664"/>
                  </a:lnTo>
                  <a:cubicBezTo>
                    <a:pt x="7497" y="7651"/>
                    <a:pt x="7516" y="7638"/>
                    <a:pt x="7516" y="7620"/>
                  </a:cubicBezTo>
                  <a:cubicBezTo>
                    <a:pt x="7509" y="7601"/>
                    <a:pt x="7497" y="7601"/>
                    <a:pt x="7490" y="7588"/>
                  </a:cubicBezTo>
                  <a:cubicBezTo>
                    <a:pt x="7490" y="7563"/>
                    <a:pt x="7490" y="7531"/>
                    <a:pt x="7484" y="7506"/>
                  </a:cubicBezTo>
                  <a:cubicBezTo>
                    <a:pt x="7490" y="7494"/>
                    <a:pt x="7497" y="7475"/>
                    <a:pt x="7503" y="7462"/>
                  </a:cubicBezTo>
                  <a:cubicBezTo>
                    <a:pt x="7490" y="7443"/>
                    <a:pt x="7471" y="7431"/>
                    <a:pt x="7453" y="7424"/>
                  </a:cubicBezTo>
                  <a:lnTo>
                    <a:pt x="7434" y="7418"/>
                  </a:lnTo>
                  <a:cubicBezTo>
                    <a:pt x="7434" y="7399"/>
                    <a:pt x="7434" y="7380"/>
                    <a:pt x="7427" y="7368"/>
                  </a:cubicBezTo>
                  <a:lnTo>
                    <a:pt x="7459" y="7355"/>
                  </a:lnTo>
                  <a:lnTo>
                    <a:pt x="7459" y="7311"/>
                  </a:lnTo>
                  <a:lnTo>
                    <a:pt x="7503" y="7324"/>
                  </a:lnTo>
                  <a:lnTo>
                    <a:pt x="7528" y="7280"/>
                  </a:lnTo>
                  <a:lnTo>
                    <a:pt x="7560" y="7286"/>
                  </a:lnTo>
                  <a:lnTo>
                    <a:pt x="7560" y="7255"/>
                  </a:lnTo>
                  <a:lnTo>
                    <a:pt x="7541" y="7242"/>
                  </a:lnTo>
                  <a:lnTo>
                    <a:pt x="7585" y="7242"/>
                  </a:lnTo>
                  <a:cubicBezTo>
                    <a:pt x="7604" y="7166"/>
                    <a:pt x="7616" y="7085"/>
                    <a:pt x="7616" y="7009"/>
                  </a:cubicBezTo>
                  <a:cubicBezTo>
                    <a:pt x="7610" y="6952"/>
                    <a:pt x="7610" y="6902"/>
                    <a:pt x="7610" y="6852"/>
                  </a:cubicBezTo>
                  <a:cubicBezTo>
                    <a:pt x="7604" y="6789"/>
                    <a:pt x="7616" y="6726"/>
                    <a:pt x="7616" y="6663"/>
                  </a:cubicBezTo>
                  <a:cubicBezTo>
                    <a:pt x="7610" y="6524"/>
                    <a:pt x="7623" y="6386"/>
                    <a:pt x="7616" y="6254"/>
                  </a:cubicBezTo>
                  <a:cubicBezTo>
                    <a:pt x="7522" y="6241"/>
                    <a:pt x="7421" y="6254"/>
                    <a:pt x="7327" y="6235"/>
                  </a:cubicBezTo>
                  <a:cubicBezTo>
                    <a:pt x="7213" y="6229"/>
                    <a:pt x="7100" y="6222"/>
                    <a:pt x="6987" y="6222"/>
                  </a:cubicBezTo>
                  <a:cubicBezTo>
                    <a:pt x="6924" y="6216"/>
                    <a:pt x="6855" y="6210"/>
                    <a:pt x="6792" y="6210"/>
                  </a:cubicBezTo>
                  <a:cubicBezTo>
                    <a:pt x="6784" y="6212"/>
                    <a:pt x="6777" y="6212"/>
                    <a:pt x="6770" y="6212"/>
                  </a:cubicBezTo>
                  <a:cubicBezTo>
                    <a:pt x="6752" y="6212"/>
                    <a:pt x="6734" y="6208"/>
                    <a:pt x="6716" y="6203"/>
                  </a:cubicBezTo>
                  <a:cubicBezTo>
                    <a:pt x="6716" y="5927"/>
                    <a:pt x="6697" y="5650"/>
                    <a:pt x="6697" y="5373"/>
                  </a:cubicBezTo>
                  <a:cubicBezTo>
                    <a:pt x="6685" y="5241"/>
                    <a:pt x="6691" y="5108"/>
                    <a:pt x="6685" y="4976"/>
                  </a:cubicBezTo>
                  <a:cubicBezTo>
                    <a:pt x="6672" y="4926"/>
                    <a:pt x="6685" y="4869"/>
                    <a:pt x="6678" y="4819"/>
                  </a:cubicBezTo>
                  <a:cubicBezTo>
                    <a:pt x="6672" y="4775"/>
                    <a:pt x="6666" y="4737"/>
                    <a:pt x="6672" y="4693"/>
                  </a:cubicBezTo>
                  <a:cubicBezTo>
                    <a:pt x="6685" y="4684"/>
                    <a:pt x="6700" y="4682"/>
                    <a:pt x="6717" y="4682"/>
                  </a:cubicBezTo>
                  <a:cubicBezTo>
                    <a:pt x="6725" y="4682"/>
                    <a:pt x="6734" y="4682"/>
                    <a:pt x="6742" y="4682"/>
                  </a:cubicBezTo>
                  <a:cubicBezTo>
                    <a:pt x="6750" y="4682"/>
                    <a:pt x="6759" y="4682"/>
                    <a:pt x="6767" y="4680"/>
                  </a:cubicBezTo>
                  <a:cubicBezTo>
                    <a:pt x="6798" y="4680"/>
                    <a:pt x="6823" y="4643"/>
                    <a:pt x="6855" y="4636"/>
                  </a:cubicBezTo>
                  <a:cubicBezTo>
                    <a:pt x="6857" y="4636"/>
                    <a:pt x="6860" y="4636"/>
                    <a:pt x="6862" y="4636"/>
                  </a:cubicBezTo>
                  <a:cubicBezTo>
                    <a:pt x="6887" y="4636"/>
                    <a:pt x="6916" y="4658"/>
                    <a:pt x="6945" y="4658"/>
                  </a:cubicBezTo>
                  <a:cubicBezTo>
                    <a:pt x="6951" y="4658"/>
                    <a:pt x="6956" y="4657"/>
                    <a:pt x="6962" y="4655"/>
                  </a:cubicBezTo>
                  <a:cubicBezTo>
                    <a:pt x="6987" y="4630"/>
                    <a:pt x="7018" y="4611"/>
                    <a:pt x="7050" y="4599"/>
                  </a:cubicBezTo>
                  <a:cubicBezTo>
                    <a:pt x="7069" y="4605"/>
                    <a:pt x="7088" y="4605"/>
                    <a:pt x="7106" y="4605"/>
                  </a:cubicBezTo>
                  <a:cubicBezTo>
                    <a:pt x="7125" y="4592"/>
                    <a:pt x="7144" y="4580"/>
                    <a:pt x="7163" y="4567"/>
                  </a:cubicBezTo>
                  <a:cubicBezTo>
                    <a:pt x="7188" y="4555"/>
                    <a:pt x="7220" y="4567"/>
                    <a:pt x="7232" y="4536"/>
                  </a:cubicBezTo>
                  <a:cubicBezTo>
                    <a:pt x="7239" y="4515"/>
                    <a:pt x="7248" y="4511"/>
                    <a:pt x="7257" y="4511"/>
                  </a:cubicBezTo>
                  <a:cubicBezTo>
                    <a:pt x="7261" y="4511"/>
                    <a:pt x="7265" y="4512"/>
                    <a:pt x="7269" y="4512"/>
                  </a:cubicBezTo>
                  <a:cubicBezTo>
                    <a:pt x="7272" y="4512"/>
                    <a:pt x="7274" y="4512"/>
                    <a:pt x="7276" y="4510"/>
                  </a:cubicBezTo>
                  <a:cubicBezTo>
                    <a:pt x="7276" y="4498"/>
                    <a:pt x="7270" y="4492"/>
                    <a:pt x="7264" y="4479"/>
                  </a:cubicBezTo>
                  <a:cubicBezTo>
                    <a:pt x="7264" y="4466"/>
                    <a:pt x="7270" y="4454"/>
                    <a:pt x="7276" y="4441"/>
                  </a:cubicBezTo>
                  <a:lnTo>
                    <a:pt x="7333" y="4410"/>
                  </a:lnTo>
                  <a:lnTo>
                    <a:pt x="7333" y="4315"/>
                  </a:lnTo>
                  <a:lnTo>
                    <a:pt x="7371" y="4315"/>
                  </a:lnTo>
                  <a:cubicBezTo>
                    <a:pt x="7387" y="4305"/>
                    <a:pt x="7398" y="4281"/>
                    <a:pt x="7416" y="4281"/>
                  </a:cubicBezTo>
                  <a:cubicBezTo>
                    <a:pt x="7420" y="4281"/>
                    <a:pt x="7423" y="4282"/>
                    <a:pt x="7427" y="4284"/>
                  </a:cubicBezTo>
                  <a:cubicBezTo>
                    <a:pt x="7431" y="4287"/>
                    <a:pt x="7434" y="4288"/>
                    <a:pt x="7438" y="4288"/>
                  </a:cubicBezTo>
                  <a:cubicBezTo>
                    <a:pt x="7454" y="4288"/>
                    <a:pt x="7467" y="4257"/>
                    <a:pt x="7488" y="4257"/>
                  </a:cubicBezTo>
                  <a:cubicBezTo>
                    <a:pt x="7490" y="4257"/>
                    <a:pt x="7493" y="4257"/>
                    <a:pt x="7497" y="4259"/>
                  </a:cubicBezTo>
                  <a:cubicBezTo>
                    <a:pt x="7500" y="4260"/>
                    <a:pt x="7503" y="4260"/>
                    <a:pt x="7506" y="4260"/>
                  </a:cubicBezTo>
                  <a:cubicBezTo>
                    <a:pt x="7524" y="4260"/>
                    <a:pt x="7531" y="4244"/>
                    <a:pt x="7547" y="4227"/>
                  </a:cubicBezTo>
                  <a:lnTo>
                    <a:pt x="7578" y="4227"/>
                  </a:lnTo>
                  <a:cubicBezTo>
                    <a:pt x="7597" y="4215"/>
                    <a:pt x="7610" y="4196"/>
                    <a:pt x="7635" y="4196"/>
                  </a:cubicBezTo>
                  <a:cubicBezTo>
                    <a:pt x="7637" y="4196"/>
                    <a:pt x="7639" y="4196"/>
                    <a:pt x="7641" y="4196"/>
                  </a:cubicBezTo>
                  <a:cubicBezTo>
                    <a:pt x="7661" y="4196"/>
                    <a:pt x="7669" y="4164"/>
                    <a:pt x="7692" y="4164"/>
                  </a:cubicBezTo>
                  <a:lnTo>
                    <a:pt x="7730" y="4171"/>
                  </a:lnTo>
                  <a:cubicBezTo>
                    <a:pt x="7742" y="4158"/>
                    <a:pt x="7755" y="4145"/>
                    <a:pt x="7774" y="4133"/>
                  </a:cubicBezTo>
                  <a:cubicBezTo>
                    <a:pt x="7778" y="4128"/>
                    <a:pt x="7785" y="4127"/>
                    <a:pt x="7794" y="4127"/>
                  </a:cubicBezTo>
                  <a:cubicBezTo>
                    <a:pt x="7803" y="4127"/>
                    <a:pt x="7813" y="4128"/>
                    <a:pt x="7822" y="4128"/>
                  </a:cubicBezTo>
                  <a:cubicBezTo>
                    <a:pt x="7827" y="4128"/>
                    <a:pt x="7832" y="4128"/>
                    <a:pt x="7837" y="4127"/>
                  </a:cubicBezTo>
                  <a:cubicBezTo>
                    <a:pt x="7849" y="4108"/>
                    <a:pt x="7868" y="4089"/>
                    <a:pt x="7893" y="4070"/>
                  </a:cubicBezTo>
                  <a:cubicBezTo>
                    <a:pt x="7906" y="4076"/>
                    <a:pt x="7918" y="4076"/>
                    <a:pt x="7937" y="4082"/>
                  </a:cubicBezTo>
                  <a:cubicBezTo>
                    <a:pt x="7956" y="4064"/>
                    <a:pt x="7969" y="4038"/>
                    <a:pt x="7988" y="4013"/>
                  </a:cubicBezTo>
                  <a:cubicBezTo>
                    <a:pt x="8000" y="4016"/>
                    <a:pt x="8011" y="4018"/>
                    <a:pt x="8021" y="4018"/>
                  </a:cubicBezTo>
                  <a:cubicBezTo>
                    <a:pt x="8032" y="4018"/>
                    <a:pt x="8041" y="4016"/>
                    <a:pt x="8050" y="4013"/>
                  </a:cubicBezTo>
                  <a:cubicBezTo>
                    <a:pt x="8069" y="3994"/>
                    <a:pt x="8088" y="3975"/>
                    <a:pt x="8101" y="3957"/>
                  </a:cubicBezTo>
                  <a:lnTo>
                    <a:pt x="8170" y="3957"/>
                  </a:lnTo>
                  <a:cubicBezTo>
                    <a:pt x="8189" y="3938"/>
                    <a:pt x="8202" y="3919"/>
                    <a:pt x="8220" y="3900"/>
                  </a:cubicBezTo>
                  <a:lnTo>
                    <a:pt x="8290" y="3900"/>
                  </a:lnTo>
                  <a:cubicBezTo>
                    <a:pt x="8309" y="3881"/>
                    <a:pt x="8321" y="3862"/>
                    <a:pt x="8340" y="3843"/>
                  </a:cubicBezTo>
                  <a:cubicBezTo>
                    <a:pt x="8348" y="3839"/>
                    <a:pt x="8357" y="3838"/>
                    <a:pt x="8365" y="3838"/>
                  </a:cubicBezTo>
                  <a:cubicBezTo>
                    <a:pt x="8382" y="3838"/>
                    <a:pt x="8399" y="3843"/>
                    <a:pt x="8416" y="3843"/>
                  </a:cubicBezTo>
                  <a:cubicBezTo>
                    <a:pt x="8434" y="3818"/>
                    <a:pt x="8453" y="3799"/>
                    <a:pt x="8472" y="3780"/>
                  </a:cubicBezTo>
                  <a:cubicBezTo>
                    <a:pt x="8485" y="3784"/>
                    <a:pt x="8496" y="3785"/>
                    <a:pt x="8507" y="3785"/>
                  </a:cubicBezTo>
                  <a:cubicBezTo>
                    <a:pt x="8518" y="3785"/>
                    <a:pt x="8529" y="3784"/>
                    <a:pt x="8541" y="3780"/>
                  </a:cubicBezTo>
                  <a:cubicBezTo>
                    <a:pt x="8560" y="3768"/>
                    <a:pt x="8573" y="3743"/>
                    <a:pt x="8598" y="3724"/>
                  </a:cubicBezTo>
                  <a:cubicBezTo>
                    <a:pt x="8617" y="3724"/>
                    <a:pt x="8642" y="3724"/>
                    <a:pt x="8661" y="3730"/>
                  </a:cubicBezTo>
                  <a:cubicBezTo>
                    <a:pt x="8692" y="3705"/>
                    <a:pt x="8718" y="3673"/>
                    <a:pt x="8730" y="3636"/>
                  </a:cubicBezTo>
                  <a:cubicBezTo>
                    <a:pt x="8737" y="3598"/>
                    <a:pt x="8781" y="3573"/>
                    <a:pt x="8781" y="3535"/>
                  </a:cubicBezTo>
                  <a:cubicBezTo>
                    <a:pt x="8806" y="3503"/>
                    <a:pt x="8818" y="3466"/>
                    <a:pt x="8812" y="3422"/>
                  </a:cubicBezTo>
                  <a:cubicBezTo>
                    <a:pt x="8825" y="3409"/>
                    <a:pt x="8831" y="3396"/>
                    <a:pt x="8837" y="3384"/>
                  </a:cubicBezTo>
                  <a:cubicBezTo>
                    <a:pt x="8816" y="3378"/>
                    <a:pt x="8794" y="3364"/>
                    <a:pt x="8768" y="3364"/>
                  </a:cubicBezTo>
                  <a:cubicBezTo>
                    <a:pt x="8764" y="3364"/>
                    <a:pt x="8760" y="3364"/>
                    <a:pt x="8755" y="3365"/>
                  </a:cubicBezTo>
                  <a:cubicBezTo>
                    <a:pt x="8730" y="3378"/>
                    <a:pt x="8692" y="3403"/>
                    <a:pt x="8661" y="3415"/>
                  </a:cubicBezTo>
                  <a:cubicBezTo>
                    <a:pt x="8548" y="3447"/>
                    <a:pt x="8434" y="3472"/>
                    <a:pt x="8321" y="3491"/>
                  </a:cubicBezTo>
                  <a:cubicBezTo>
                    <a:pt x="8309" y="3491"/>
                    <a:pt x="8290" y="3503"/>
                    <a:pt x="8277" y="3516"/>
                  </a:cubicBezTo>
                  <a:lnTo>
                    <a:pt x="8239" y="3503"/>
                  </a:lnTo>
                  <a:cubicBezTo>
                    <a:pt x="8176" y="3516"/>
                    <a:pt x="8107" y="3522"/>
                    <a:pt x="8038" y="3535"/>
                  </a:cubicBezTo>
                  <a:cubicBezTo>
                    <a:pt x="7887" y="3579"/>
                    <a:pt x="7730" y="3573"/>
                    <a:pt x="7578" y="3592"/>
                  </a:cubicBezTo>
                  <a:cubicBezTo>
                    <a:pt x="7514" y="3592"/>
                    <a:pt x="7450" y="3605"/>
                    <a:pt x="7386" y="3605"/>
                  </a:cubicBezTo>
                  <a:cubicBezTo>
                    <a:pt x="7362" y="3605"/>
                    <a:pt x="7338" y="3603"/>
                    <a:pt x="7314" y="3598"/>
                  </a:cubicBezTo>
                  <a:cubicBezTo>
                    <a:pt x="7257" y="3598"/>
                    <a:pt x="7207" y="3592"/>
                    <a:pt x="7157" y="3585"/>
                  </a:cubicBezTo>
                  <a:cubicBezTo>
                    <a:pt x="7150" y="3582"/>
                    <a:pt x="7142" y="3582"/>
                    <a:pt x="7135" y="3582"/>
                  </a:cubicBezTo>
                  <a:cubicBezTo>
                    <a:pt x="7121" y="3582"/>
                    <a:pt x="7108" y="3584"/>
                    <a:pt x="7096" y="3584"/>
                  </a:cubicBezTo>
                  <a:cubicBezTo>
                    <a:pt x="7085" y="3584"/>
                    <a:pt x="7076" y="3582"/>
                    <a:pt x="7069" y="3573"/>
                  </a:cubicBezTo>
                  <a:cubicBezTo>
                    <a:pt x="6974" y="3548"/>
                    <a:pt x="6874" y="3541"/>
                    <a:pt x="6773" y="3522"/>
                  </a:cubicBezTo>
                  <a:cubicBezTo>
                    <a:pt x="6697" y="3522"/>
                    <a:pt x="6616" y="3497"/>
                    <a:pt x="6534" y="3491"/>
                  </a:cubicBezTo>
                  <a:cubicBezTo>
                    <a:pt x="6458" y="3472"/>
                    <a:pt x="6364" y="3491"/>
                    <a:pt x="6288" y="3453"/>
                  </a:cubicBezTo>
                  <a:cubicBezTo>
                    <a:pt x="6244" y="3434"/>
                    <a:pt x="6200" y="3428"/>
                    <a:pt x="6156" y="3422"/>
                  </a:cubicBezTo>
                  <a:cubicBezTo>
                    <a:pt x="6143" y="3371"/>
                    <a:pt x="6143" y="3315"/>
                    <a:pt x="6143" y="3264"/>
                  </a:cubicBezTo>
                  <a:cubicBezTo>
                    <a:pt x="6137" y="3132"/>
                    <a:pt x="6143" y="3006"/>
                    <a:pt x="6143" y="2868"/>
                  </a:cubicBezTo>
                  <a:cubicBezTo>
                    <a:pt x="6143" y="2786"/>
                    <a:pt x="6131" y="2704"/>
                    <a:pt x="6137" y="2616"/>
                  </a:cubicBezTo>
                  <a:lnTo>
                    <a:pt x="6143" y="2603"/>
                  </a:lnTo>
                  <a:cubicBezTo>
                    <a:pt x="6200" y="2578"/>
                    <a:pt x="6250" y="2553"/>
                    <a:pt x="6307" y="2541"/>
                  </a:cubicBezTo>
                  <a:cubicBezTo>
                    <a:pt x="6317" y="2526"/>
                    <a:pt x="6330" y="2519"/>
                    <a:pt x="6343" y="2519"/>
                  </a:cubicBezTo>
                  <a:cubicBezTo>
                    <a:pt x="6348" y="2519"/>
                    <a:pt x="6353" y="2520"/>
                    <a:pt x="6357" y="2522"/>
                  </a:cubicBezTo>
                  <a:cubicBezTo>
                    <a:pt x="6395" y="2503"/>
                    <a:pt x="6433" y="2490"/>
                    <a:pt x="6471" y="2478"/>
                  </a:cubicBezTo>
                  <a:cubicBezTo>
                    <a:pt x="6480" y="2468"/>
                    <a:pt x="6493" y="2463"/>
                    <a:pt x="6504" y="2463"/>
                  </a:cubicBezTo>
                  <a:cubicBezTo>
                    <a:pt x="6508" y="2463"/>
                    <a:pt x="6511" y="2463"/>
                    <a:pt x="6515" y="2465"/>
                  </a:cubicBezTo>
                  <a:cubicBezTo>
                    <a:pt x="6534" y="2446"/>
                    <a:pt x="6553" y="2440"/>
                    <a:pt x="6578" y="2440"/>
                  </a:cubicBezTo>
                  <a:cubicBezTo>
                    <a:pt x="6584" y="2434"/>
                    <a:pt x="6597" y="2427"/>
                    <a:pt x="6603" y="2415"/>
                  </a:cubicBezTo>
                  <a:lnTo>
                    <a:pt x="6628" y="2427"/>
                  </a:lnTo>
                  <a:lnTo>
                    <a:pt x="6653" y="2396"/>
                  </a:lnTo>
                  <a:cubicBezTo>
                    <a:pt x="6660" y="2398"/>
                    <a:pt x="6666" y="2399"/>
                    <a:pt x="6671" y="2399"/>
                  </a:cubicBezTo>
                  <a:cubicBezTo>
                    <a:pt x="6695" y="2399"/>
                    <a:pt x="6712" y="2382"/>
                    <a:pt x="6738" y="2382"/>
                  </a:cubicBezTo>
                  <a:cubicBezTo>
                    <a:pt x="6741" y="2382"/>
                    <a:pt x="6744" y="2383"/>
                    <a:pt x="6748" y="2383"/>
                  </a:cubicBezTo>
                  <a:cubicBezTo>
                    <a:pt x="6754" y="2377"/>
                    <a:pt x="6760" y="2364"/>
                    <a:pt x="6767" y="2358"/>
                  </a:cubicBezTo>
                  <a:cubicBezTo>
                    <a:pt x="6823" y="2358"/>
                    <a:pt x="6867" y="2320"/>
                    <a:pt x="6924" y="2314"/>
                  </a:cubicBezTo>
                  <a:cubicBezTo>
                    <a:pt x="6930" y="2301"/>
                    <a:pt x="6930" y="2282"/>
                    <a:pt x="6937" y="2270"/>
                  </a:cubicBezTo>
                  <a:lnTo>
                    <a:pt x="6993" y="2270"/>
                  </a:lnTo>
                  <a:cubicBezTo>
                    <a:pt x="6999" y="2241"/>
                    <a:pt x="7015" y="2212"/>
                    <a:pt x="7047" y="2212"/>
                  </a:cubicBezTo>
                  <a:cubicBezTo>
                    <a:pt x="7050" y="2212"/>
                    <a:pt x="7053" y="2213"/>
                    <a:pt x="7056" y="2213"/>
                  </a:cubicBezTo>
                  <a:cubicBezTo>
                    <a:pt x="7075" y="2175"/>
                    <a:pt x="7094" y="2144"/>
                    <a:pt x="7113" y="2113"/>
                  </a:cubicBezTo>
                  <a:cubicBezTo>
                    <a:pt x="7138" y="2106"/>
                    <a:pt x="7163" y="2106"/>
                    <a:pt x="7182" y="2094"/>
                  </a:cubicBezTo>
                  <a:cubicBezTo>
                    <a:pt x="7195" y="2056"/>
                    <a:pt x="7239" y="2043"/>
                    <a:pt x="7257" y="2006"/>
                  </a:cubicBezTo>
                  <a:cubicBezTo>
                    <a:pt x="7302" y="2006"/>
                    <a:pt x="7333" y="1968"/>
                    <a:pt x="7327" y="1930"/>
                  </a:cubicBezTo>
                  <a:cubicBezTo>
                    <a:pt x="7346" y="1924"/>
                    <a:pt x="7364" y="1917"/>
                    <a:pt x="7383" y="1911"/>
                  </a:cubicBezTo>
                  <a:cubicBezTo>
                    <a:pt x="7402" y="1892"/>
                    <a:pt x="7409" y="1861"/>
                    <a:pt x="7421" y="1836"/>
                  </a:cubicBezTo>
                  <a:cubicBezTo>
                    <a:pt x="7440" y="1836"/>
                    <a:pt x="7465" y="1823"/>
                    <a:pt x="7484" y="1817"/>
                  </a:cubicBezTo>
                  <a:cubicBezTo>
                    <a:pt x="7503" y="1798"/>
                    <a:pt x="7516" y="1766"/>
                    <a:pt x="7522" y="1741"/>
                  </a:cubicBezTo>
                  <a:cubicBezTo>
                    <a:pt x="7547" y="1729"/>
                    <a:pt x="7578" y="1735"/>
                    <a:pt x="7597" y="1710"/>
                  </a:cubicBezTo>
                  <a:cubicBezTo>
                    <a:pt x="7610" y="1685"/>
                    <a:pt x="7616" y="1666"/>
                    <a:pt x="7629" y="1640"/>
                  </a:cubicBezTo>
                  <a:cubicBezTo>
                    <a:pt x="7648" y="1634"/>
                    <a:pt x="7667" y="1634"/>
                    <a:pt x="7685" y="1628"/>
                  </a:cubicBezTo>
                  <a:cubicBezTo>
                    <a:pt x="7704" y="1603"/>
                    <a:pt x="7711" y="1571"/>
                    <a:pt x="7736" y="1546"/>
                  </a:cubicBezTo>
                  <a:cubicBezTo>
                    <a:pt x="7748" y="1540"/>
                    <a:pt x="7767" y="1540"/>
                    <a:pt x="7786" y="1540"/>
                  </a:cubicBezTo>
                  <a:cubicBezTo>
                    <a:pt x="7805" y="1508"/>
                    <a:pt x="7824" y="1477"/>
                    <a:pt x="7843" y="1452"/>
                  </a:cubicBezTo>
                  <a:cubicBezTo>
                    <a:pt x="7862" y="1452"/>
                    <a:pt x="7887" y="1445"/>
                    <a:pt x="7906" y="1439"/>
                  </a:cubicBezTo>
                  <a:cubicBezTo>
                    <a:pt x="7918" y="1408"/>
                    <a:pt x="7931" y="1382"/>
                    <a:pt x="7950" y="1357"/>
                  </a:cubicBezTo>
                  <a:cubicBezTo>
                    <a:pt x="7969" y="1351"/>
                    <a:pt x="7988" y="1345"/>
                    <a:pt x="8006" y="1338"/>
                  </a:cubicBezTo>
                  <a:cubicBezTo>
                    <a:pt x="8032" y="1313"/>
                    <a:pt x="8050" y="1282"/>
                    <a:pt x="8063" y="1257"/>
                  </a:cubicBezTo>
                  <a:cubicBezTo>
                    <a:pt x="8088" y="1250"/>
                    <a:pt x="8113" y="1244"/>
                    <a:pt x="8132" y="1238"/>
                  </a:cubicBezTo>
                  <a:cubicBezTo>
                    <a:pt x="8145" y="1200"/>
                    <a:pt x="8170" y="1168"/>
                    <a:pt x="8189" y="1131"/>
                  </a:cubicBezTo>
                  <a:lnTo>
                    <a:pt x="8227" y="1099"/>
                  </a:lnTo>
                  <a:lnTo>
                    <a:pt x="8227" y="1061"/>
                  </a:lnTo>
                  <a:cubicBezTo>
                    <a:pt x="8195" y="1030"/>
                    <a:pt x="8189" y="973"/>
                    <a:pt x="8208" y="936"/>
                  </a:cubicBezTo>
                  <a:lnTo>
                    <a:pt x="8176" y="904"/>
                  </a:lnTo>
                  <a:cubicBezTo>
                    <a:pt x="8176" y="898"/>
                    <a:pt x="8176" y="892"/>
                    <a:pt x="8176" y="885"/>
                  </a:cubicBezTo>
                  <a:cubicBezTo>
                    <a:pt x="8189" y="873"/>
                    <a:pt x="8208" y="860"/>
                    <a:pt x="8202" y="841"/>
                  </a:cubicBezTo>
                  <a:cubicBezTo>
                    <a:pt x="8194" y="834"/>
                    <a:pt x="8186" y="831"/>
                    <a:pt x="8177" y="831"/>
                  </a:cubicBezTo>
                  <a:cubicBezTo>
                    <a:pt x="8158" y="831"/>
                    <a:pt x="8137" y="847"/>
                    <a:pt x="8120" y="860"/>
                  </a:cubicBezTo>
                  <a:cubicBezTo>
                    <a:pt x="8076" y="910"/>
                    <a:pt x="8019" y="948"/>
                    <a:pt x="7962" y="986"/>
                  </a:cubicBezTo>
                  <a:cubicBezTo>
                    <a:pt x="7786" y="1055"/>
                    <a:pt x="7610" y="1118"/>
                    <a:pt x="7427" y="1175"/>
                  </a:cubicBezTo>
                  <a:cubicBezTo>
                    <a:pt x="7358" y="1200"/>
                    <a:pt x="7295" y="1219"/>
                    <a:pt x="7226" y="1238"/>
                  </a:cubicBezTo>
                  <a:cubicBezTo>
                    <a:pt x="7163" y="1257"/>
                    <a:pt x="7100" y="1288"/>
                    <a:pt x="7037" y="1301"/>
                  </a:cubicBezTo>
                  <a:cubicBezTo>
                    <a:pt x="6968" y="1320"/>
                    <a:pt x="6886" y="1332"/>
                    <a:pt x="6811" y="1351"/>
                  </a:cubicBezTo>
                  <a:lnTo>
                    <a:pt x="6811" y="1332"/>
                  </a:lnTo>
                  <a:lnTo>
                    <a:pt x="6842" y="1320"/>
                  </a:lnTo>
                  <a:cubicBezTo>
                    <a:pt x="6855" y="1275"/>
                    <a:pt x="6892" y="1257"/>
                    <a:pt x="6911" y="1219"/>
                  </a:cubicBezTo>
                  <a:cubicBezTo>
                    <a:pt x="6924" y="1168"/>
                    <a:pt x="6911" y="1106"/>
                    <a:pt x="6880" y="1061"/>
                  </a:cubicBezTo>
                  <a:cubicBezTo>
                    <a:pt x="6880" y="1055"/>
                    <a:pt x="6880" y="1036"/>
                    <a:pt x="6880" y="1024"/>
                  </a:cubicBezTo>
                  <a:cubicBezTo>
                    <a:pt x="6861" y="1043"/>
                    <a:pt x="6830" y="1049"/>
                    <a:pt x="6804" y="1049"/>
                  </a:cubicBezTo>
                  <a:cubicBezTo>
                    <a:pt x="6785" y="1055"/>
                    <a:pt x="6773" y="1074"/>
                    <a:pt x="6773" y="1093"/>
                  </a:cubicBezTo>
                  <a:lnTo>
                    <a:pt x="6830" y="1093"/>
                  </a:lnTo>
                  <a:cubicBezTo>
                    <a:pt x="6861" y="1124"/>
                    <a:pt x="6855" y="1175"/>
                    <a:pt x="6823" y="1206"/>
                  </a:cubicBezTo>
                  <a:cubicBezTo>
                    <a:pt x="6819" y="1208"/>
                    <a:pt x="6815" y="1209"/>
                    <a:pt x="6811" y="1209"/>
                  </a:cubicBezTo>
                  <a:cubicBezTo>
                    <a:pt x="6802" y="1209"/>
                    <a:pt x="6794" y="1206"/>
                    <a:pt x="6785" y="1206"/>
                  </a:cubicBezTo>
                  <a:cubicBezTo>
                    <a:pt x="6767" y="1219"/>
                    <a:pt x="6748" y="1225"/>
                    <a:pt x="6729" y="1225"/>
                  </a:cubicBezTo>
                  <a:cubicBezTo>
                    <a:pt x="6565" y="1225"/>
                    <a:pt x="6408" y="1225"/>
                    <a:pt x="6244" y="1206"/>
                  </a:cubicBezTo>
                  <a:cubicBezTo>
                    <a:pt x="5967" y="1194"/>
                    <a:pt x="5697" y="1106"/>
                    <a:pt x="5432" y="1030"/>
                  </a:cubicBezTo>
                  <a:cubicBezTo>
                    <a:pt x="5388" y="1017"/>
                    <a:pt x="5350" y="1005"/>
                    <a:pt x="5306" y="986"/>
                  </a:cubicBezTo>
                  <a:cubicBezTo>
                    <a:pt x="5218" y="954"/>
                    <a:pt x="5130" y="923"/>
                    <a:pt x="5042" y="892"/>
                  </a:cubicBezTo>
                  <a:cubicBezTo>
                    <a:pt x="4922" y="854"/>
                    <a:pt x="4809" y="810"/>
                    <a:pt x="4690" y="766"/>
                  </a:cubicBezTo>
                  <a:cubicBezTo>
                    <a:pt x="4595" y="734"/>
                    <a:pt x="4507" y="696"/>
                    <a:pt x="4413" y="665"/>
                  </a:cubicBezTo>
                  <a:cubicBezTo>
                    <a:pt x="4331" y="627"/>
                    <a:pt x="4249" y="596"/>
                    <a:pt x="4161" y="577"/>
                  </a:cubicBezTo>
                  <a:cubicBezTo>
                    <a:pt x="4079" y="552"/>
                    <a:pt x="4004" y="527"/>
                    <a:pt x="3934" y="495"/>
                  </a:cubicBezTo>
                  <a:cubicBezTo>
                    <a:pt x="3909" y="489"/>
                    <a:pt x="3934" y="464"/>
                    <a:pt x="3941" y="457"/>
                  </a:cubicBezTo>
                  <a:cubicBezTo>
                    <a:pt x="3953" y="438"/>
                    <a:pt x="3966" y="407"/>
                    <a:pt x="3960" y="382"/>
                  </a:cubicBezTo>
                  <a:lnTo>
                    <a:pt x="3903" y="325"/>
                  </a:lnTo>
                  <a:cubicBezTo>
                    <a:pt x="3915" y="300"/>
                    <a:pt x="3941" y="287"/>
                    <a:pt x="3941" y="256"/>
                  </a:cubicBezTo>
                  <a:cubicBezTo>
                    <a:pt x="3941" y="224"/>
                    <a:pt x="3909" y="206"/>
                    <a:pt x="3903" y="174"/>
                  </a:cubicBezTo>
                  <a:cubicBezTo>
                    <a:pt x="3897" y="155"/>
                    <a:pt x="3884" y="130"/>
                    <a:pt x="3871" y="111"/>
                  </a:cubicBezTo>
                  <a:cubicBezTo>
                    <a:pt x="3865" y="73"/>
                    <a:pt x="3878" y="36"/>
                    <a:pt x="3871" y="4"/>
                  </a:cubicBezTo>
                  <a:cubicBezTo>
                    <a:pt x="3856" y="4"/>
                    <a:pt x="3838" y="1"/>
                    <a:pt x="3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1"/>
            <p:cNvSpPr/>
            <p:nvPr/>
          </p:nvSpPr>
          <p:spPr>
            <a:xfrm>
              <a:off x="495577" y="3713488"/>
              <a:ext cx="752976" cy="689418"/>
            </a:xfrm>
            <a:custGeom>
              <a:avLst/>
              <a:gdLst/>
              <a:ahLst/>
              <a:cxnLst/>
              <a:rect l="l" t="t" r="r" b="b"/>
              <a:pathLst>
                <a:path w="8838" h="8092" extrusionOk="0">
                  <a:moveTo>
                    <a:pt x="6092" y="2752"/>
                  </a:moveTo>
                  <a:cubicBezTo>
                    <a:pt x="6109" y="2752"/>
                    <a:pt x="6127" y="2762"/>
                    <a:pt x="6144" y="2767"/>
                  </a:cubicBezTo>
                  <a:cubicBezTo>
                    <a:pt x="6150" y="2861"/>
                    <a:pt x="6150" y="2955"/>
                    <a:pt x="6150" y="3050"/>
                  </a:cubicBezTo>
                  <a:cubicBezTo>
                    <a:pt x="6144" y="3056"/>
                    <a:pt x="6144" y="3062"/>
                    <a:pt x="6137" y="3062"/>
                  </a:cubicBezTo>
                  <a:lnTo>
                    <a:pt x="6005" y="3062"/>
                  </a:lnTo>
                  <a:cubicBezTo>
                    <a:pt x="5993" y="3037"/>
                    <a:pt x="5999" y="2999"/>
                    <a:pt x="5999" y="2968"/>
                  </a:cubicBezTo>
                  <a:lnTo>
                    <a:pt x="5993" y="2968"/>
                  </a:lnTo>
                  <a:cubicBezTo>
                    <a:pt x="5993" y="2905"/>
                    <a:pt x="5993" y="2842"/>
                    <a:pt x="5999" y="2779"/>
                  </a:cubicBezTo>
                  <a:cubicBezTo>
                    <a:pt x="6024" y="2779"/>
                    <a:pt x="6049" y="2773"/>
                    <a:pt x="6068" y="2760"/>
                  </a:cubicBezTo>
                  <a:cubicBezTo>
                    <a:pt x="6076" y="2754"/>
                    <a:pt x="6084" y="2752"/>
                    <a:pt x="6092" y="2752"/>
                  </a:cubicBezTo>
                  <a:close/>
                  <a:moveTo>
                    <a:pt x="6150" y="3081"/>
                  </a:moveTo>
                  <a:cubicBezTo>
                    <a:pt x="6163" y="3169"/>
                    <a:pt x="6144" y="3257"/>
                    <a:pt x="6150" y="3346"/>
                  </a:cubicBezTo>
                  <a:cubicBezTo>
                    <a:pt x="6119" y="3371"/>
                    <a:pt x="6074" y="3358"/>
                    <a:pt x="6037" y="3371"/>
                  </a:cubicBezTo>
                  <a:cubicBezTo>
                    <a:pt x="6033" y="3372"/>
                    <a:pt x="6030" y="3372"/>
                    <a:pt x="6027" y="3372"/>
                  </a:cubicBezTo>
                  <a:cubicBezTo>
                    <a:pt x="6012" y="3372"/>
                    <a:pt x="5999" y="3361"/>
                    <a:pt x="5999" y="3346"/>
                  </a:cubicBezTo>
                  <a:lnTo>
                    <a:pt x="5993" y="3346"/>
                  </a:lnTo>
                  <a:lnTo>
                    <a:pt x="5993" y="3088"/>
                  </a:lnTo>
                  <a:cubicBezTo>
                    <a:pt x="6049" y="3081"/>
                    <a:pt x="6100" y="3081"/>
                    <a:pt x="6150" y="3081"/>
                  </a:cubicBezTo>
                  <a:close/>
                  <a:moveTo>
                    <a:pt x="6479" y="3326"/>
                  </a:moveTo>
                  <a:cubicBezTo>
                    <a:pt x="6506" y="3326"/>
                    <a:pt x="6521" y="3354"/>
                    <a:pt x="6521" y="3377"/>
                  </a:cubicBezTo>
                  <a:cubicBezTo>
                    <a:pt x="6517" y="3377"/>
                    <a:pt x="6511" y="3378"/>
                    <a:pt x="6504" y="3378"/>
                  </a:cubicBezTo>
                  <a:cubicBezTo>
                    <a:pt x="6491" y="3378"/>
                    <a:pt x="6477" y="3375"/>
                    <a:pt x="6477" y="3358"/>
                  </a:cubicBezTo>
                  <a:lnTo>
                    <a:pt x="6471" y="3358"/>
                  </a:lnTo>
                  <a:lnTo>
                    <a:pt x="6471" y="3327"/>
                  </a:lnTo>
                  <a:cubicBezTo>
                    <a:pt x="6474" y="3326"/>
                    <a:pt x="6476" y="3326"/>
                    <a:pt x="6479" y="3326"/>
                  </a:cubicBezTo>
                  <a:close/>
                  <a:moveTo>
                    <a:pt x="6628" y="2741"/>
                  </a:moveTo>
                  <a:cubicBezTo>
                    <a:pt x="6672" y="2748"/>
                    <a:pt x="6723" y="2767"/>
                    <a:pt x="6761" y="2792"/>
                  </a:cubicBezTo>
                  <a:cubicBezTo>
                    <a:pt x="6761" y="2880"/>
                    <a:pt x="6767" y="2962"/>
                    <a:pt x="6767" y="3050"/>
                  </a:cubicBezTo>
                  <a:cubicBezTo>
                    <a:pt x="6773" y="3163"/>
                    <a:pt x="6779" y="3276"/>
                    <a:pt x="6773" y="3390"/>
                  </a:cubicBezTo>
                  <a:cubicBezTo>
                    <a:pt x="6754" y="3390"/>
                    <a:pt x="6742" y="3383"/>
                    <a:pt x="6729" y="3377"/>
                  </a:cubicBezTo>
                  <a:cubicBezTo>
                    <a:pt x="6635" y="3308"/>
                    <a:pt x="6540" y="3257"/>
                    <a:pt x="6452" y="3188"/>
                  </a:cubicBezTo>
                  <a:cubicBezTo>
                    <a:pt x="6458" y="3043"/>
                    <a:pt x="6452" y="2899"/>
                    <a:pt x="6458" y="2754"/>
                  </a:cubicBezTo>
                  <a:cubicBezTo>
                    <a:pt x="6471" y="2754"/>
                    <a:pt x="6484" y="2748"/>
                    <a:pt x="6502" y="2748"/>
                  </a:cubicBezTo>
                  <a:cubicBezTo>
                    <a:pt x="6514" y="2748"/>
                    <a:pt x="6540" y="2768"/>
                    <a:pt x="6563" y="2768"/>
                  </a:cubicBezTo>
                  <a:cubicBezTo>
                    <a:pt x="6566" y="2768"/>
                    <a:pt x="6569" y="2767"/>
                    <a:pt x="6572" y="2767"/>
                  </a:cubicBezTo>
                  <a:cubicBezTo>
                    <a:pt x="6597" y="2760"/>
                    <a:pt x="6603" y="2741"/>
                    <a:pt x="6628" y="2741"/>
                  </a:cubicBezTo>
                  <a:close/>
                  <a:moveTo>
                    <a:pt x="6580" y="3376"/>
                  </a:moveTo>
                  <a:cubicBezTo>
                    <a:pt x="6586" y="3376"/>
                    <a:pt x="6592" y="3378"/>
                    <a:pt x="6597" y="3383"/>
                  </a:cubicBezTo>
                  <a:cubicBezTo>
                    <a:pt x="6603" y="3402"/>
                    <a:pt x="6584" y="3409"/>
                    <a:pt x="6572" y="3409"/>
                  </a:cubicBezTo>
                  <a:lnTo>
                    <a:pt x="6565" y="3409"/>
                  </a:lnTo>
                  <a:cubicBezTo>
                    <a:pt x="6556" y="3390"/>
                    <a:pt x="6567" y="3376"/>
                    <a:pt x="6580" y="3376"/>
                  </a:cubicBezTo>
                  <a:close/>
                  <a:moveTo>
                    <a:pt x="4253" y="2728"/>
                  </a:moveTo>
                  <a:cubicBezTo>
                    <a:pt x="4279" y="2728"/>
                    <a:pt x="4296" y="2750"/>
                    <a:pt x="4319" y="2767"/>
                  </a:cubicBezTo>
                  <a:cubicBezTo>
                    <a:pt x="4344" y="2767"/>
                    <a:pt x="4363" y="2754"/>
                    <a:pt x="4388" y="2748"/>
                  </a:cubicBezTo>
                  <a:cubicBezTo>
                    <a:pt x="4413" y="2748"/>
                    <a:pt x="4432" y="2779"/>
                    <a:pt x="4457" y="2785"/>
                  </a:cubicBezTo>
                  <a:cubicBezTo>
                    <a:pt x="4476" y="2779"/>
                    <a:pt x="4501" y="2773"/>
                    <a:pt x="4526" y="2767"/>
                  </a:cubicBezTo>
                  <a:cubicBezTo>
                    <a:pt x="4539" y="2779"/>
                    <a:pt x="4558" y="2792"/>
                    <a:pt x="4570" y="2804"/>
                  </a:cubicBezTo>
                  <a:cubicBezTo>
                    <a:pt x="4589" y="2804"/>
                    <a:pt x="4608" y="2798"/>
                    <a:pt x="4627" y="2792"/>
                  </a:cubicBezTo>
                  <a:cubicBezTo>
                    <a:pt x="4633" y="2789"/>
                    <a:pt x="4638" y="2788"/>
                    <a:pt x="4644" y="2788"/>
                  </a:cubicBezTo>
                  <a:cubicBezTo>
                    <a:pt x="4667" y="2788"/>
                    <a:pt x="4690" y="2808"/>
                    <a:pt x="4712" y="2808"/>
                  </a:cubicBezTo>
                  <a:cubicBezTo>
                    <a:pt x="4719" y="2808"/>
                    <a:pt x="4727" y="2805"/>
                    <a:pt x="4734" y="2798"/>
                  </a:cubicBezTo>
                  <a:cubicBezTo>
                    <a:pt x="4750" y="2789"/>
                    <a:pt x="4767" y="2784"/>
                    <a:pt x="4783" y="2784"/>
                  </a:cubicBezTo>
                  <a:cubicBezTo>
                    <a:pt x="4800" y="2784"/>
                    <a:pt x="4816" y="2789"/>
                    <a:pt x="4828" y="2798"/>
                  </a:cubicBezTo>
                  <a:cubicBezTo>
                    <a:pt x="4835" y="2802"/>
                    <a:pt x="4841" y="2803"/>
                    <a:pt x="4847" y="2803"/>
                  </a:cubicBezTo>
                  <a:cubicBezTo>
                    <a:pt x="4870" y="2803"/>
                    <a:pt x="4891" y="2779"/>
                    <a:pt x="4916" y="2779"/>
                  </a:cubicBezTo>
                  <a:cubicBezTo>
                    <a:pt x="4935" y="2785"/>
                    <a:pt x="4954" y="2792"/>
                    <a:pt x="4973" y="2804"/>
                  </a:cubicBezTo>
                  <a:cubicBezTo>
                    <a:pt x="4996" y="2804"/>
                    <a:pt x="5019" y="2778"/>
                    <a:pt x="5042" y="2778"/>
                  </a:cubicBezTo>
                  <a:cubicBezTo>
                    <a:pt x="5044" y="2778"/>
                    <a:pt x="5046" y="2779"/>
                    <a:pt x="5049" y="2779"/>
                  </a:cubicBezTo>
                  <a:cubicBezTo>
                    <a:pt x="5067" y="2785"/>
                    <a:pt x="5086" y="2792"/>
                    <a:pt x="5105" y="2804"/>
                  </a:cubicBezTo>
                  <a:cubicBezTo>
                    <a:pt x="5124" y="2792"/>
                    <a:pt x="5149" y="2779"/>
                    <a:pt x="5174" y="2773"/>
                  </a:cubicBezTo>
                  <a:cubicBezTo>
                    <a:pt x="5193" y="2779"/>
                    <a:pt x="5212" y="2785"/>
                    <a:pt x="5231" y="2798"/>
                  </a:cubicBezTo>
                  <a:cubicBezTo>
                    <a:pt x="5256" y="2792"/>
                    <a:pt x="5281" y="2779"/>
                    <a:pt x="5300" y="2767"/>
                  </a:cubicBezTo>
                  <a:cubicBezTo>
                    <a:pt x="5319" y="2779"/>
                    <a:pt x="5338" y="2785"/>
                    <a:pt x="5357" y="2798"/>
                  </a:cubicBezTo>
                  <a:cubicBezTo>
                    <a:pt x="5361" y="2799"/>
                    <a:pt x="5364" y="2799"/>
                    <a:pt x="5367" y="2799"/>
                  </a:cubicBezTo>
                  <a:cubicBezTo>
                    <a:pt x="5386" y="2799"/>
                    <a:pt x="5397" y="2785"/>
                    <a:pt x="5414" y="2779"/>
                  </a:cubicBezTo>
                  <a:cubicBezTo>
                    <a:pt x="5418" y="2776"/>
                    <a:pt x="5424" y="2775"/>
                    <a:pt x="5430" y="2775"/>
                  </a:cubicBezTo>
                  <a:cubicBezTo>
                    <a:pt x="5450" y="2775"/>
                    <a:pt x="5476" y="2787"/>
                    <a:pt x="5495" y="2792"/>
                  </a:cubicBezTo>
                  <a:cubicBezTo>
                    <a:pt x="5497" y="2792"/>
                    <a:pt x="5499" y="2792"/>
                    <a:pt x="5501" y="2792"/>
                  </a:cubicBezTo>
                  <a:cubicBezTo>
                    <a:pt x="5523" y="2792"/>
                    <a:pt x="5544" y="2766"/>
                    <a:pt x="5565" y="2766"/>
                  </a:cubicBezTo>
                  <a:cubicBezTo>
                    <a:pt x="5567" y="2766"/>
                    <a:pt x="5569" y="2766"/>
                    <a:pt x="5571" y="2767"/>
                  </a:cubicBezTo>
                  <a:cubicBezTo>
                    <a:pt x="5590" y="2773"/>
                    <a:pt x="5609" y="2779"/>
                    <a:pt x="5628" y="2792"/>
                  </a:cubicBezTo>
                  <a:cubicBezTo>
                    <a:pt x="5653" y="2782"/>
                    <a:pt x="5679" y="2763"/>
                    <a:pt x="5704" y="2763"/>
                  </a:cubicBezTo>
                  <a:cubicBezTo>
                    <a:pt x="5710" y="2763"/>
                    <a:pt x="5716" y="2764"/>
                    <a:pt x="5722" y="2767"/>
                  </a:cubicBezTo>
                  <a:cubicBezTo>
                    <a:pt x="5754" y="2785"/>
                    <a:pt x="5741" y="2804"/>
                    <a:pt x="5741" y="2817"/>
                  </a:cubicBezTo>
                  <a:cubicBezTo>
                    <a:pt x="5741" y="2999"/>
                    <a:pt x="5747" y="3182"/>
                    <a:pt x="5747" y="3364"/>
                  </a:cubicBezTo>
                  <a:lnTo>
                    <a:pt x="5741" y="3364"/>
                  </a:lnTo>
                  <a:cubicBezTo>
                    <a:pt x="5731" y="3380"/>
                    <a:pt x="5717" y="3383"/>
                    <a:pt x="5702" y="3383"/>
                  </a:cubicBezTo>
                  <a:cubicBezTo>
                    <a:pt x="5691" y="3383"/>
                    <a:pt x="5680" y="3382"/>
                    <a:pt x="5669" y="3382"/>
                  </a:cubicBezTo>
                  <a:cubicBezTo>
                    <a:pt x="5663" y="3382"/>
                    <a:pt x="5658" y="3382"/>
                    <a:pt x="5653" y="3383"/>
                  </a:cubicBezTo>
                  <a:cubicBezTo>
                    <a:pt x="5571" y="3390"/>
                    <a:pt x="5489" y="3383"/>
                    <a:pt x="5401" y="3396"/>
                  </a:cubicBezTo>
                  <a:cubicBezTo>
                    <a:pt x="5377" y="3400"/>
                    <a:pt x="5352" y="3401"/>
                    <a:pt x="5327" y="3401"/>
                  </a:cubicBezTo>
                  <a:cubicBezTo>
                    <a:pt x="5300" y="3401"/>
                    <a:pt x="5273" y="3400"/>
                    <a:pt x="5247" y="3400"/>
                  </a:cubicBezTo>
                  <a:cubicBezTo>
                    <a:pt x="5214" y="3400"/>
                    <a:pt x="5181" y="3401"/>
                    <a:pt x="5149" y="3409"/>
                  </a:cubicBezTo>
                  <a:cubicBezTo>
                    <a:pt x="5093" y="3409"/>
                    <a:pt x="5036" y="3409"/>
                    <a:pt x="4979" y="3415"/>
                  </a:cubicBezTo>
                  <a:cubicBezTo>
                    <a:pt x="4935" y="3418"/>
                    <a:pt x="4891" y="3418"/>
                    <a:pt x="4847" y="3418"/>
                  </a:cubicBezTo>
                  <a:cubicBezTo>
                    <a:pt x="4803" y="3418"/>
                    <a:pt x="4759" y="3418"/>
                    <a:pt x="4715" y="3421"/>
                  </a:cubicBezTo>
                  <a:cubicBezTo>
                    <a:pt x="4696" y="3422"/>
                    <a:pt x="4678" y="3423"/>
                    <a:pt x="4660" y="3423"/>
                  </a:cubicBezTo>
                  <a:cubicBezTo>
                    <a:pt x="4610" y="3423"/>
                    <a:pt x="4563" y="3419"/>
                    <a:pt x="4515" y="3419"/>
                  </a:cubicBezTo>
                  <a:cubicBezTo>
                    <a:pt x="4498" y="3419"/>
                    <a:pt x="4481" y="3420"/>
                    <a:pt x="4463" y="3421"/>
                  </a:cubicBezTo>
                  <a:cubicBezTo>
                    <a:pt x="4422" y="3424"/>
                    <a:pt x="4385" y="3424"/>
                    <a:pt x="4348" y="3424"/>
                  </a:cubicBezTo>
                  <a:cubicBezTo>
                    <a:pt x="4311" y="3424"/>
                    <a:pt x="4274" y="3424"/>
                    <a:pt x="4237" y="3427"/>
                  </a:cubicBezTo>
                  <a:cubicBezTo>
                    <a:pt x="4230" y="3327"/>
                    <a:pt x="4237" y="3220"/>
                    <a:pt x="4237" y="3113"/>
                  </a:cubicBezTo>
                  <a:cubicBezTo>
                    <a:pt x="4230" y="3043"/>
                    <a:pt x="4237" y="2968"/>
                    <a:pt x="4237" y="2899"/>
                  </a:cubicBezTo>
                  <a:cubicBezTo>
                    <a:pt x="4237" y="2842"/>
                    <a:pt x="4237" y="2785"/>
                    <a:pt x="4243" y="2729"/>
                  </a:cubicBezTo>
                  <a:cubicBezTo>
                    <a:pt x="4246" y="2728"/>
                    <a:pt x="4250" y="2728"/>
                    <a:pt x="4253" y="2728"/>
                  </a:cubicBezTo>
                  <a:close/>
                  <a:moveTo>
                    <a:pt x="3208" y="2474"/>
                  </a:moveTo>
                  <a:cubicBezTo>
                    <a:pt x="3232" y="2474"/>
                    <a:pt x="3257" y="2485"/>
                    <a:pt x="3274" y="2502"/>
                  </a:cubicBezTo>
                  <a:cubicBezTo>
                    <a:pt x="3286" y="2704"/>
                    <a:pt x="3274" y="2905"/>
                    <a:pt x="3280" y="3106"/>
                  </a:cubicBezTo>
                  <a:cubicBezTo>
                    <a:pt x="3280" y="3182"/>
                    <a:pt x="3286" y="3257"/>
                    <a:pt x="3280" y="3333"/>
                  </a:cubicBezTo>
                  <a:cubicBezTo>
                    <a:pt x="3280" y="3364"/>
                    <a:pt x="3261" y="3390"/>
                    <a:pt x="3280" y="3415"/>
                  </a:cubicBezTo>
                  <a:cubicBezTo>
                    <a:pt x="3267" y="3421"/>
                    <a:pt x="3267" y="3434"/>
                    <a:pt x="3255" y="3434"/>
                  </a:cubicBezTo>
                  <a:lnTo>
                    <a:pt x="2921" y="3434"/>
                  </a:lnTo>
                  <a:cubicBezTo>
                    <a:pt x="2902" y="3434"/>
                    <a:pt x="2884" y="3427"/>
                    <a:pt x="2871" y="3415"/>
                  </a:cubicBezTo>
                  <a:cubicBezTo>
                    <a:pt x="2877" y="3327"/>
                    <a:pt x="2877" y="3245"/>
                    <a:pt x="2871" y="3157"/>
                  </a:cubicBezTo>
                  <a:cubicBezTo>
                    <a:pt x="2884" y="2987"/>
                    <a:pt x="2877" y="2817"/>
                    <a:pt x="2877" y="2641"/>
                  </a:cubicBezTo>
                  <a:cubicBezTo>
                    <a:pt x="2877" y="2628"/>
                    <a:pt x="2884" y="2615"/>
                    <a:pt x="2896" y="2603"/>
                  </a:cubicBezTo>
                  <a:cubicBezTo>
                    <a:pt x="2921" y="2603"/>
                    <a:pt x="2953" y="2597"/>
                    <a:pt x="2978" y="2590"/>
                  </a:cubicBezTo>
                  <a:cubicBezTo>
                    <a:pt x="2978" y="2578"/>
                    <a:pt x="2984" y="2565"/>
                    <a:pt x="3003" y="2559"/>
                  </a:cubicBezTo>
                  <a:cubicBezTo>
                    <a:pt x="3060" y="2534"/>
                    <a:pt x="3116" y="2509"/>
                    <a:pt x="3173" y="2483"/>
                  </a:cubicBezTo>
                  <a:cubicBezTo>
                    <a:pt x="3184" y="2477"/>
                    <a:pt x="3195" y="2474"/>
                    <a:pt x="3208" y="2474"/>
                  </a:cubicBezTo>
                  <a:close/>
                  <a:moveTo>
                    <a:pt x="3953" y="2785"/>
                  </a:moveTo>
                  <a:cubicBezTo>
                    <a:pt x="3972" y="2785"/>
                    <a:pt x="4010" y="2798"/>
                    <a:pt x="4004" y="2829"/>
                  </a:cubicBezTo>
                  <a:lnTo>
                    <a:pt x="4004" y="3434"/>
                  </a:lnTo>
                  <a:cubicBezTo>
                    <a:pt x="3972" y="3440"/>
                    <a:pt x="3947" y="3440"/>
                    <a:pt x="3916" y="3440"/>
                  </a:cubicBezTo>
                  <a:cubicBezTo>
                    <a:pt x="3903" y="3415"/>
                    <a:pt x="3903" y="3390"/>
                    <a:pt x="3903" y="3364"/>
                  </a:cubicBezTo>
                  <a:lnTo>
                    <a:pt x="3903" y="3043"/>
                  </a:lnTo>
                  <a:cubicBezTo>
                    <a:pt x="3903" y="2968"/>
                    <a:pt x="3909" y="2899"/>
                    <a:pt x="3903" y="2823"/>
                  </a:cubicBezTo>
                  <a:cubicBezTo>
                    <a:pt x="3916" y="2804"/>
                    <a:pt x="3935" y="2792"/>
                    <a:pt x="3953" y="2785"/>
                  </a:cubicBezTo>
                  <a:close/>
                  <a:moveTo>
                    <a:pt x="3553" y="2826"/>
                  </a:moveTo>
                  <a:cubicBezTo>
                    <a:pt x="3573" y="2826"/>
                    <a:pt x="3593" y="2843"/>
                    <a:pt x="3614" y="2848"/>
                  </a:cubicBezTo>
                  <a:cubicBezTo>
                    <a:pt x="3629" y="2864"/>
                    <a:pt x="3644" y="2883"/>
                    <a:pt x="3663" y="2883"/>
                  </a:cubicBezTo>
                  <a:cubicBezTo>
                    <a:pt x="3667" y="2883"/>
                    <a:pt x="3672" y="2882"/>
                    <a:pt x="3677" y="2880"/>
                  </a:cubicBezTo>
                  <a:cubicBezTo>
                    <a:pt x="3682" y="2879"/>
                    <a:pt x="3687" y="2878"/>
                    <a:pt x="3691" y="2878"/>
                  </a:cubicBezTo>
                  <a:cubicBezTo>
                    <a:pt x="3710" y="2878"/>
                    <a:pt x="3717" y="2889"/>
                    <a:pt x="3727" y="2905"/>
                  </a:cubicBezTo>
                  <a:lnTo>
                    <a:pt x="3727" y="3427"/>
                  </a:lnTo>
                  <a:cubicBezTo>
                    <a:pt x="3692" y="3435"/>
                    <a:pt x="3654" y="3441"/>
                    <a:pt x="3618" y="3441"/>
                  </a:cubicBezTo>
                  <a:cubicBezTo>
                    <a:pt x="3595" y="3441"/>
                    <a:pt x="3572" y="3438"/>
                    <a:pt x="3551" y="3434"/>
                  </a:cubicBezTo>
                  <a:cubicBezTo>
                    <a:pt x="3532" y="3434"/>
                    <a:pt x="3532" y="3409"/>
                    <a:pt x="3532" y="3390"/>
                  </a:cubicBezTo>
                  <a:cubicBezTo>
                    <a:pt x="3532" y="3207"/>
                    <a:pt x="3532" y="3018"/>
                    <a:pt x="3538" y="2829"/>
                  </a:cubicBezTo>
                  <a:cubicBezTo>
                    <a:pt x="3543" y="2827"/>
                    <a:pt x="3548" y="2826"/>
                    <a:pt x="3553" y="2826"/>
                  </a:cubicBezTo>
                  <a:close/>
                  <a:moveTo>
                    <a:pt x="2437" y="4466"/>
                  </a:moveTo>
                  <a:cubicBezTo>
                    <a:pt x="2456" y="4478"/>
                    <a:pt x="2449" y="4504"/>
                    <a:pt x="2449" y="4523"/>
                  </a:cubicBezTo>
                  <a:cubicBezTo>
                    <a:pt x="2449" y="4648"/>
                    <a:pt x="2437" y="4774"/>
                    <a:pt x="2449" y="4900"/>
                  </a:cubicBezTo>
                  <a:cubicBezTo>
                    <a:pt x="2443" y="5051"/>
                    <a:pt x="2456" y="5202"/>
                    <a:pt x="2443" y="5347"/>
                  </a:cubicBezTo>
                  <a:cubicBezTo>
                    <a:pt x="2430" y="5448"/>
                    <a:pt x="2424" y="5548"/>
                    <a:pt x="2430" y="5649"/>
                  </a:cubicBezTo>
                  <a:cubicBezTo>
                    <a:pt x="2424" y="5712"/>
                    <a:pt x="2430" y="5781"/>
                    <a:pt x="2424" y="5844"/>
                  </a:cubicBezTo>
                  <a:lnTo>
                    <a:pt x="2424" y="5850"/>
                  </a:lnTo>
                  <a:cubicBezTo>
                    <a:pt x="2393" y="5850"/>
                    <a:pt x="2405" y="5819"/>
                    <a:pt x="2399" y="5800"/>
                  </a:cubicBezTo>
                  <a:cubicBezTo>
                    <a:pt x="2393" y="5706"/>
                    <a:pt x="2399" y="5618"/>
                    <a:pt x="2405" y="5529"/>
                  </a:cubicBezTo>
                  <a:cubicBezTo>
                    <a:pt x="2405" y="5441"/>
                    <a:pt x="2405" y="5353"/>
                    <a:pt x="2412" y="5271"/>
                  </a:cubicBezTo>
                  <a:lnTo>
                    <a:pt x="2412" y="5133"/>
                  </a:lnTo>
                  <a:cubicBezTo>
                    <a:pt x="2430" y="4906"/>
                    <a:pt x="2412" y="4686"/>
                    <a:pt x="2437" y="4466"/>
                  </a:cubicBezTo>
                  <a:close/>
                  <a:moveTo>
                    <a:pt x="2881" y="4393"/>
                  </a:moveTo>
                  <a:cubicBezTo>
                    <a:pt x="2908" y="4393"/>
                    <a:pt x="2934" y="4401"/>
                    <a:pt x="2959" y="4416"/>
                  </a:cubicBezTo>
                  <a:cubicBezTo>
                    <a:pt x="2959" y="4434"/>
                    <a:pt x="2959" y="4453"/>
                    <a:pt x="2959" y="4466"/>
                  </a:cubicBezTo>
                  <a:cubicBezTo>
                    <a:pt x="2959" y="4743"/>
                    <a:pt x="2946" y="5020"/>
                    <a:pt x="2946" y="5290"/>
                  </a:cubicBezTo>
                  <a:cubicBezTo>
                    <a:pt x="2928" y="5479"/>
                    <a:pt x="2946" y="5674"/>
                    <a:pt x="2921" y="5863"/>
                  </a:cubicBezTo>
                  <a:cubicBezTo>
                    <a:pt x="2871" y="5863"/>
                    <a:pt x="2823" y="5860"/>
                    <a:pt x="2775" y="5860"/>
                  </a:cubicBezTo>
                  <a:cubicBezTo>
                    <a:pt x="2751" y="5860"/>
                    <a:pt x="2726" y="5861"/>
                    <a:pt x="2701" y="5863"/>
                  </a:cubicBezTo>
                  <a:cubicBezTo>
                    <a:pt x="2695" y="5630"/>
                    <a:pt x="2701" y="5397"/>
                    <a:pt x="2701" y="5171"/>
                  </a:cubicBezTo>
                  <a:cubicBezTo>
                    <a:pt x="2701" y="5064"/>
                    <a:pt x="2701" y="4957"/>
                    <a:pt x="2707" y="4850"/>
                  </a:cubicBezTo>
                  <a:cubicBezTo>
                    <a:pt x="2701" y="4768"/>
                    <a:pt x="2701" y="4686"/>
                    <a:pt x="2707" y="4611"/>
                  </a:cubicBezTo>
                  <a:cubicBezTo>
                    <a:pt x="2701" y="4554"/>
                    <a:pt x="2707" y="4504"/>
                    <a:pt x="2720" y="4453"/>
                  </a:cubicBezTo>
                  <a:cubicBezTo>
                    <a:pt x="2751" y="4453"/>
                    <a:pt x="2789" y="4447"/>
                    <a:pt x="2821" y="4441"/>
                  </a:cubicBezTo>
                  <a:lnTo>
                    <a:pt x="2821" y="4409"/>
                  </a:lnTo>
                  <a:cubicBezTo>
                    <a:pt x="2840" y="4398"/>
                    <a:pt x="2860" y="4393"/>
                    <a:pt x="2881" y="4393"/>
                  </a:cubicBezTo>
                  <a:close/>
                  <a:moveTo>
                    <a:pt x="6033" y="4748"/>
                  </a:moveTo>
                  <a:cubicBezTo>
                    <a:pt x="6068" y="4748"/>
                    <a:pt x="6099" y="4761"/>
                    <a:pt x="6125" y="4787"/>
                  </a:cubicBezTo>
                  <a:cubicBezTo>
                    <a:pt x="6131" y="4795"/>
                    <a:pt x="6139" y="4797"/>
                    <a:pt x="6148" y="4797"/>
                  </a:cubicBezTo>
                  <a:cubicBezTo>
                    <a:pt x="6163" y="4797"/>
                    <a:pt x="6181" y="4790"/>
                    <a:pt x="6196" y="4790"/>
                  </a:cubicBezTo>
                  <a:cubicBezTo>
                    <a:pt x="6208" y="4790"/>
                    <a:pt x="6219" y="4795"/>
                    <a:pt x="6226" y="4812"/>
                  </a:cubicBezTo>
                  <a:lnTo>
                    <a:pt x="6226" y="5271"/>
                  </a:lnTo>
                  <a:cubicBezTo>
                    <a:pt x="6238" y="5448"/>
                    <a:pt x="6219" y="5630"/>
                    <a:pt x="6226" y="5806"/>
                  </a:cubicBezTo>
                  <a:lnTo>
                    <a:pt x="6219" y="5806"/>
                  </a:lnTo>
                  <a:cubicBezTo>
                    <a:pt x="6219" y="5838"/>
                    <a:pt x="6232" y="5882"/>
                    <a:pt x="6194" y="5895"/>
                  </a:cubicBezTo>
                  <a:cubicBezTo>
                    <a:pt x="6187" y="5896"/>
                    <a:pt x="6178" y="5896"/>
                    <a:pt x="6169" y="5896"/>
                  </a:cubicBezTo>
                  <a:cubicBezTo>
                    <a:pt x="6134" y="5896"/>
                    <a:pt x="6091" y="5888"/>
                    <a:pt x="6056" y="5888"/>
                  </a:cubicBezTo>
                  <a:cubicBezTo>
                    <a:pt x="6044" y="5888"/>
                    <a:pt x="6031" y="5895"/>
                    <a:pt x="6020" y="5895"/>
                  </a:cubicBezTo>
                  <a:cubicBezTo>
                    <a:pt x="6013" y="5895"/>
                    <a:pt x="6008" y="5892"/>
                    <a:pt x="6005" y="5882"/>
                  </a:cubicBezTo>
                  <a:lnTo>
                    <a:pt x="6005" y="5177"/>
                  </a:lnTo>
                  <a:cubicBezTo>
                    <a:pt x="6005" y="5102"/>
                    <a:pt x="6005" y="5026"/>
                    <a:pt x="6012" y="4950"/>
                  </a:cubicBezTo>
                  <a:cubicBezTo>
                    <a:pt x="6018" y="4875"/>
                    <a:pt x="6005" y="4812"/>
                    <a:pt x="6012" y="4749"/>
                  </a:cubicBezTo>
                  <a:cubicBezTo>
                    <a:pt x="6019" y="4748"/>
                    <a:pt x="6026" y="4748"/>
                    <a:pt x="6033" y="4748"/>
                  </a:cubicBezTo>
                  <a:close/>
                  <a:moveTo>
                    <a:pt x="3962" y="5425"/>
                  </a:moveTo>
                  <a:cubicBezTo>
                    <a:pt x="3967" y="5425"/>
                    <a:pt x="3973" y="5426"/>
                    <a:pt x="3979" y="5429"/>
                  </a:cubicBezTo>
                  <a:cubicBezTo>
                    <a:pt x="3979" y="5567"/>
                    <a:pt x="3979" y="5706"/>
                    <a:pt x="3979" y="5844"/>
                  </a:cubicBezTo>
                  <a:cubicBezTo>
                    <a:pt x="3966" y="5951"/>
                    <a:pt x="3972" y="6064"/>
                    <a:pt x="3966" y="6178"/>
                  </a:cubicBezTo>
                  <a:lnTo>
                    <a:pt x="3708" y="6178"/>
                  </a:lnTo>
                  <a:cubicBezTo>
                    <a:pt x="3708" y="6020"/>
                    <a:pt x="3702" y="5863"/>
                    <a:pt x="3714" y="5706"/>
                  </a:cubicBezTo>
                  <a:cubicBezTo>
                    <a:pt x="3721" y="5668"/>
                    <a:pt x="3702" y="5624"/>
                    <a:pt x="3740" y="5599"/>
                  </a:cubicBezTo>
                  <a:cubicBezTo>
                    <a:pt x="3790" y="5548"/>
                    <a:pt x="3846" y="5504"/>
                    <a:pt x="3903" y="5454"/>
                  </a:cubicBezTo>
                  <a:cubicBezTo>
                    <a:pt x="3924" y="5444"/>
                    <a:pt x="3940" y="5425"/>
                    <a:pt x="3962" y="5425"/>
                  </a:cubicBezTo>
                  <a:close/>
                  <a:moveTo>
                    <a:pt x="4573" y="5231"/>
                  </a:moveTo>
                  <a:cubicBezTo>
                    <a:pt x="4606" y="5231"/>
                    <a:pt x="4640" y="5234"/>
                    <a:pt x="4671" y="5240"/>
                  </a:cubicBezTo>
                  <a:cubicBezTo>
                    <a:pt x="4721" y="5246"/>
                    <a:pt x="4765" y="5265"/>
                    <a:pt x="4809" y="5278"/>
                  </a:cubicBezTo>
                  <a:cubicBezTo>
                    <a:pt x="4866" y="5303"/>
                    <a:pt x="4916" y="5334"/>
                    <a:pt x="4967" y="5353"/>
                  </a:cubicBezTo>
                  <a:cubicBezTo>
                    <a:pt x="4998" y="5378"/>
                    <a:pt x="5023" y="5391"/>
                    <a:pt x="5055" y="5404"/>
                  </a:cubicBezTo>
                  <a:cubicBezTo>
                    <a:pt x="5099" y="5460"/>
                    <a:pt x="5168" y="5485"/>
                    <a:pt x="5219" y="5536"/>
                  </a:cubicBezTo>
                  <a:cubicBezTo>
                    <a:pt x="5307" y="5624"/>
                    <a:pt x="5388" y="5725"/>
                    <a:pt x="5458" y="5832"/>
                  </a:cubicBezTo>
                  <a:cubicBezTo>
                    <a:pt x="5477" y="5876"/>
                    <a:pt x="5521" y="5907"/>
                    <a:pt x="5514" y="5964"/>
                  </a:cubicBezTo>
                  <a:cubicBezTo>
                    <a:pt x="5514" y="6033"/>
                    <a:pt x="5514" y="6109"/>
                    <a:pt x="5502" y="6178"/>
                  </a:cubicBezTo>
                  <a:lnTo>
                    <a:pt x="4879" y="6178"/>
                  </a:lnTo>
                  <a:cubicBezTo>
                    <a:pt x="4879" y="6153"/>
                    <a:pt x="4885" y="6134"/>
                    <a:pt x="4904" y="6115"/>
                  </a:cubicBezTo>
                  <a:cubicBezTo>
                    <a:pt x="4904" y="6077"/>
                    <a:pt x="4898" y="6039"/>
                    <a:pt x="4879" y="6014"/>
                  </a:cubicBezTo>
                  <a:cubicBezTo>
                    <a:pt x="4866" y="6002"/>
                    <a:pt x="4850" y="5998"/>
                    <a:pt x="4834" y="5998"/>
                  </a:cubicBezTo>
                  <a:cubicBezTo>
                    <a:pt x="4817" y="5998"/>
                    <a:pt x="4800" y="6002"/>
                    <a:pt x="4784" y="6002"/>
                  </a:cubicBezTo>
                  <a:cubicBezTo>
                    <a:pt x="4778" y="6000"/>
                    <a:pt x="4773" y="6000"/>
                    <a:pt x="4767" y="6000"/>
                  </a:cubicBezTo>
                  <a:cubicBezTo>
                    <a:pt x="4719" y="6000"/>
                    <a:pt x="4685" y="6045"/>
                    <a:pt x="4696" y="6096"/>
                  </a:cubicBezTo>
                  <a:cubicBezTo>
                    <a:pt x="4702" y="6127"/>
                    <a:pt x="4740" y="6146"/>
                    <a:pt x="4747" y="6178"/>
                  </a:cubicBezTo>
                  <a:cubicBezTo>
                    <a:pt x="4675" y="6178"/>
                    <a:pt x="4604" y="6181"/>
                    <a:pt x="4533" y="6181"/>
                  </a:cubicBezTo>
                  <a:cubicBezTo>
                    <a:pt x="4497" y="6181"/>
                    <a:pt x="4461" y="6180"/>
                    <a:pt x="4426" y="6178"/>
                  </a:cubicBezTo>
                  <a:cubicBezTo>
                    <a:pt x="4413" y="6102"/>
                    <a:pt x="4413" y="6033"/>
                    <a:pt x="4413" y="5957"/>
                  </a:cubicBezTo>
                  <a:cubicBezTo>
                    <a:pt x="4432" y="5725"/>
                    <a:pt x="4419" y="5492"/>
                    <a:pt x="4426" y="5265"/>
                  </a:cubicBezTo>
                  <a:cubicBezTo>
                    <a:pt x="4438" y="5246"/>
                    <a:pt x="4457" y="5240"/>
                    <a:pt x="4476" y="5240"/>
                  </a:cubicBezTo>
                  <a:cubicBezTo>
                    <a:pt x="4507" y="5234"/>
                    <a:pt x="4540" y="5231"/>
                    <a:pt x="4573" y="5231"/>
                  </a:cubicBezTo>
                  <a:close/>
                  <a:moveTo>
                    <a:pt x="6986" y="4767"/>
                  </a:moveTo>
                  <a:cubicBezTo>
                    <a:pt x="6991" y="4767"/>
                    <a:pt x="6995" y="4767"/>
                    <a:pt x="7000" y="4768"/>
                  </a:cubicBezTo>
                  <a:cubicBezTo>
                    <a:pt x="7006" y="4875"/>
                    <a:pt x="6993" y="4976"/>
                    <a:pt x="6993" y="5076"/>
                  </a:cubicBezTo>
                  <a:lnTo>
                    <a:pt x="6987" y="5076"/>
                  </a:lnTo>
                  <a:cubicBezTo>
                    <a:pt x="6987" y="5271"/>
                    <a:pt x="6987" y="5467"/>
                    <a:pt x="6981" y="5662"/>
                  </a:cubicBezTo>
                  <a:lnTo>
                    <a:pt x="6981" y="6184"/>
                  </a:lnTo>
                  <a:cubicBezTo>
                    <a:pt x="6959" y="6187"/>
                    <a:pt x="6937" y="6189"/>
                    <a:pt x="6915" y="6189"/>
                  </a:cubicBezTo>
                  <a:cubicBezTo>
                    <a:pt x="6893" y="6189"/>
                    <a:pt x="6871" y="6187"/>
                    <a:pt x="6849" y="6184"/>
                  </a:cubicBezTo>
                  <a:cubicBezTo>
                    <a:pt x="6842" y="6109"/>
                    <a:pt x="6842" y="6027"/>
                    <a:pt x="6849" y="5957"/>
                  </a:cubicBezTo>
                  <a:cubicBezTo>
                    <a:pt x="6855" y="5750"/>
                    <a:pt x="6849" y="5542"/>
                    <a:pt x="6855" y="5334"/>
                  </a:cubicBezTo>
                  <a:cubicBezTo>
                    <a:pt x="6855" y="5265"/>
                    <a:pt x="6855" y="5196"/>
                    <a:pt x="6861" y="5133"/>
                  </a:cubicBezTo>
                  <a:lnTo>
                    <a:pt x="6861" y="4787"/>
                  </a:lnTo>
                  <a:cubicBezTo>
                    <a:pt x="6866" y="4787"/>
                    <a:pt x="6870" y="4788"/>
                    <a:pt x="6875" y="4788"/>
                  </a:cubicBezTo>
                  <a:cubicBezTo>
                    <a:pt x="6914" y="4788"/>
                    <a:pt x="6947" y="4767"/>
                    <a:pt x="6986" y="4767"/>
                  </a:cubicBezTo>
                  <a:close/>
                  <a:moveTo>
                    <a:pt x="6440" y="7984"/>
                  </a:moveTo>
                  <a:lnTo>
                    <a:pt x="6421" y="8009"/>
                  </a:lnTo>
                  <a:lnTo>
                    <a:pt x="6452" y="8009"/>
                  </a:lnTo>
                  <a:cubicBezTo>
                    <a:pt x="6452" y="8003"/>
                    <a:pt x="6452" y="7990"/>
                    <a:pt x="6446" y="7984"/>
                  </a:cubicBezTo>
                  <a:close/>
                  <a:moveTo>
                    <a:pt x="5007" y="0"/>
                  </a:moveTo>
                  <a:cubicBezTo>
                    <a:pt x="4992" y="0"/>
                    <a:pt x="4976" y="4"/>
                    <a:pt x="4960" y="4"/>
                  </a:cubicBezTo>
                  <a:cubicBezTo>
                    <a:pt x="4948" y="35"/>
                    <a:pt x="4967" y="73"/>
                    <a:pt x="4960" y="111"/>
                  </a:cubicBezTo>
                  <a:cubicBezTo>
                    <a:pt x="4942" y="129"/>
                    <a:pt x="4935" y="155"/>
                    <a:pt x="4929" y="180"/>
                  </a:cubicBezTo>
                  <a:cubicBezTo>
                    <a:pt x="4923" y="205"/>
                    <a:pt x="4885" y="224"/>
                    <a:pt x="4885" y="255"/>
                  </a:cubicBezTo>
                  <a:cubicBezTo>
                    <a:pt x="4891" y="287"/>
                    <a:pt x="4916" y="299"/>
                    <a:pt x="4929" y="325"/>
                  </a:cubicBezTo>
                  <a:cubicBezTo>
                    <a:pt x="4910" y="343"/>
                    <a:pt x="4891" y="362"/>
                    <a:pt x="4872" y="381"/>
                  </a:cubicBezTo>
                  <a:cubicBezTo>
                    <a:pt x="4866" y="406"/>
                    <a:pt x="4872" y="438"/>
                    <a:pt x="4891" y="457"/>
                  </a:cubicBezTo>
                  <a:cubicBezTo>
                    <a:pt x="4904" y="463"/>
                    <a:pt x="4923" y="488"/>
                    <a:pt x="4898" y="495"/>
                  </a:cubicBezTo>
                  <a:cubicBezTo>
                    <a:pt x="4822" y="526"/>
                    <a:pt x="4747" y="551"/>
                    <a:pt x="4671" y="576"/>
                  </a:cubicBezTo>
                  <a:cubicBezTo>
                    <a:pt x="4583" y="595"/>
                    <a:pt x="4495" y="627"/>
                    <a:pt x="4419" y="664"/>
                  </a:cubicBezTo>
                  <a:cubicBezTo>
                    <a:pt x="4325" y="696"/>
                    <a:pt x="4230" y="734"/>
                    <a:pt x="4136" y="765"/>
                  </a:cubicBezTo>
                  <a:cubicBezTo>
                    <a:pt x="4023" y="815"/>
                    <a:pt x="3903" y="853"/>
                    <a:pt x="3784" y="891"/>
                  </a:cubicBezTo>
                  <a:cubicBezTo>
                    <a:pt x="3702" y="922"/>
                    <a:pt x="3607" y="954"/>
                    <a:pt x="3526" y="985"/>
                  </a:cubicBezTo>
                  <a:cubicBezTo>
                    <a:pt x="3481" y="1004"/>
                    <a:pt x="3437" y="1017"/>
                    <a:pt x="3400" y="1029"/>
                  </a:cubicBezTo>
                  <a:cubicBezTo>
                    <a:pt x="3129" y="1105"/>
                    <a:pt x="2865" y="1193"/>
                    <a:pt x="2581" y="1206"/>
                  </a:cubicBezTo>
                  <a:cubicBezTo>
                    <a:pt x="2463" y="1220"/>
                    <a:pt x="2342" y="1227"/>
                    <a:pt x="2222" y="1227"/>
                  </a:cubicBezTo>
                  <a:cubicBezTo>
                    <a:pt x="2182" y="1227"/>
                    <a:pt x="2142" y="1226"/>
                    <a:pt x="2103" y="1225"/>
                  </a:cubicBezTo>
                  <a:cubicBezTo>
                    <a:pt x="2084" y="1225"/>
                    <a:pt x="2059" y="1218"/>
                    <a:pt x="2046" y="1206"/>
                  </a:cubicBezTo>
                  <a:cubicBezTo>
                    <a:pt x="2038" y="1206"/>
                    <a:pt x="2027" y="1208"/>
                    <a:pt x="2017" y="1208"/>
                  </a:cubicBezTo>
                  <a:cubicBezTo>
                    <a:pt x="2012" y="1208"/>
                    <a:pt x="2007" y="1208"/>
                    <a:pt x="2002" y="1206"/>
                  </a:cubicBezTo>
                  <a:cubicBezTo>
                    <a:pt x="1971" y="1174"/>
                    <a:pt x="1971" y="1124"/>
                    <a:pt x="1996" y="1092"/>
                  </a:cubicBezTo>
                  <a:lnTo>
                    <a:pt x="2053" y="1092"/>
                  </a:lnTo>
                  <a:cubicBezTo>
                    <a:pt x="2053" y="1074"/>
                    <a:pt x="2040" y="1055"/>
                    <a:pt x="2028" y="1048"/>
                  </a:cubicBezTo>
                  <a:cubicBezTo>
                    <a:pt x="1996" y="1048"/>
                    <a:pt x="1971" y="1042"/>
                    <a:pt x="1946" y="1023"/>
                  </a:cubicBezTo>
                  <a:lnTo>
                    <a:pt x="1946" y="1023"/>
                  </a:lnTo>
                  <a:cubicBezTo>
                    <a:pt x="1946" y="1036"/>
                    <a:pt x="1952" y="1055"/>
                    <a:pt x="1952" y="1061"/>
                  </a:cubicBezTo>
                  <a:cubicBezTo>
                    <a:pt x="1921" y="1105"/>
                    <a:pt x="1908" y="1168"/>
                    <a:pt x="1921" y="1218"/>
                  </a:cubicBezTo>
                  <a:cubicBezTo>
                    <a:pt x="1939" y="1256"/>
                    <a:pt x="1977" y="1281"/>
                    <a:pt x="1984" y="1319"/>
                  </a:cubicBezTo>
                  <a:lnTo>
                    <a:pt x="2015" y="1338"/>
                  </a:lnTo>
                  <a:lnTo>
                    <a:pt x="2015" y="1357"/>
                  </a:lnTo>
                  <a:cubicBezTo>
                    <a:pt x="1946" y="1332"/>
                    <a:pt x="1870" y="1319"/>
                    <a:pt x="1795" y="1300"/>
                  </a:cubicBezTo>
                  <a:cubicBezTo>
                    <a:pt x="1719" y="1281"/>
                    <a:pt x="1669" y="1256"/>
                    <a:pt x="1600" y="1237"/>
                  </a:cubicBezTo>
                  <a:cubicBezTo>
                    <a:pt x="1537" y="1218"/>
                    <a:pt x="1467" y="1199"/>
                    <a:pt x="1405" y="1174"/>
                  </a:cubicBezTo>
                  <a:cubicBezTo>
                    <a:pt x="1222" y="1118"/>
                    <a:pt x="1039" y="1055"/>
                    <a:pt x="863" y="985"/>
                  </a:cubicBezTo>
                  <a:cubicBezTo>
                    <a:pt x="807" y="948"/>
                    <a:pt x="756" y="910"/>
                    <a:pt x="706" y="860"/>
                  </a:cubicBezTo>
                  <a:cubicBezTo>
                    <a:pt x="693" y="846"/>
                    <a:pt x="676" y="830"/>
                    <a:pt x="657" y="830"/>
                  </a:cubicBezTo>
                  <a:cubicBezTo>
                    <a:pt x="649" y="830"/>
                    <a:pt x="640" y="833"/>
                    <a:pt x="630" y="841"/>
                  </a:cubicBezTo>
                  <a:cubicBezTo>
                    <a:pt x="624" y="860"/>
                    <a:pt x="649" y="872"/>
                    <a:pt x="656" y="885"/>
                  </a:cubicBezTo>
                  <a:lnTo>
                    <a:pt x="656" y="904"/>
                  </a:lnTo>
                  <a:lnTo>
                    <a:pt x="624" y="935"/>
                  </a:lnTo>
                  <a:cubicBezTo>
                    <a:pt x="643" y="973"/>
                    <a:pt x="637" y="1029"/>
                    <a:pt x="605" y="1061"/>
                  </a:cubicBezTo>
                  <a:lnTo>
                    <a:pt x="605" y="1099"/>
                  </a:lnTo>
                  <a:lnTo>
                    <a:pt x="649" y="1130"/>
                  </a:lnTo>
                  <a:cubicBezTo>
                    <a:pt x="662" y="1168"/>
                    <a:pt x="687" y="1199"/>
                    <a:pt x="700" y="1237"/>
                  </a:cubicBezTo>
                  <a:cubicBezTo>
                    <a:pt x="725" y="1243"/>
                    <a:pt x="744" y="1250"/>
                    <a:pt x="769" y="1256"/>
                  </a:cubicBezTo>
                  <a:cubicBezTo>
                    <a:pt x="788" y="1281"/>
                    <a:pt x="800" y="1313"/>
                    <a:pt x="825" y="1338"/>
                  </a:cubicBezTo>
                  <a:cubicBezTo>
                    <a:pt x="844" y="1344"/>
                    <a:pt x="863" y="1350"/>
                    <a:pt x="888" y="1357"/>
                  </a:cubicBezTo>
                  <a:cubicBezTo>
                    <a:pt x="901" y="1382"/>
                    <a:pt x="914" y="1407"/>
                    <a:pt x="926" y="1439"/>
                  </a:cubicBezTo>
                  <a:cubicBezTo>
                    <a:pt x="945" y="1445"/>
                    <a:pt x="970" y="1451"/>
                    <a:pt x="989" y="1451"/>
                  </a:cubicBezTo>
                  <a:cubicBezTo>
                    <a:pt x="1008" y="1476"/>
                    <a:pt x="1027" y="1508"/>
                    <a:pt x="1046" y="1539"/>
                  </a:cubicBezTo>
                  <a:cubicBezTo>
                    <a:pt x="1065" y="1539"/>
                    <a:pt x="1084" y="1539"/>
                    <a:pt x="1102" y="1546"/>
                  </a:cubicBezTo>
                  <a:cubicBezTo>
                    <a:pt x="1115" y="1571"/>
                    <a:pt x="1134" y="1596"/>
                    <a:pt x="1146" y="1627"/>
                  </a:cubicBezTo>
                  <a:cubicBezTo>
                    <a:pt x="1165" y="1634"/>
                    <a:pt x="1184" y="1634"/>
                    <a:pt x="1203" y="1640"/>
                  </a:cubicBezTo>
                  <a:cubicBezTo>
                    <a:pt x="1216" y="1665"/>
                    <a:pt x="1228" y="1684"/>
                    <a:pt x="1241" y="1709"/>
                  </a:cubicBezTo>
                  <a:cubicBezTo>
                    <a:pt x="1253" y="1734"/>
                    <a:pt x="1285" y="1728"/>
                    <a:pt x="1310" y="1741"/>
                  </a:cubicBezTo>
                  <a:cubicBezTo>
                    <a:pt x="1316" y="1766"/>
                    <a:pt x="1329" y="1791"/>
                    <a:pt x="1348" y="1816"/>
                  </a:cubicBezTo>
                  <a:cubicBezTo>
                    <a:pt x="1367" y="1822"/>
                    <a:pt x="1392" y="1829"/>
                    <a:pt x="1411" y="1835"/>
                  </a:cubicBezTo>
                  <a:cubicBezTo>
                    <a:pt x="1417" y="1860"/>
                    <a:pt x="1430" y="1885"/>
                    <a:pt x="1455" y="1911"/>
                  </a:cubicBezTo>
                  <a:cubicBezTo>
                    <a:pt x="1467" y="1917"/>
                    <a:pt x="1486" y="1923"/>
                    <a:pt x="1505" y="1929"/>
                  </a:cubicBezTo>
                  <a:cubicBezTo>
                    <a:pt x="1499" y="1967"/>
                    <a:pt x="1530" y="2005"/>
                    <a:pt x="1574" y="2005"/>
                  </a:cubicBezTo>
                  <a:cubicBezTo>
                    <a:pt x="1593" y="2043"/>
                    <a:pt x="1637" y="2055"/>
                    <a:pt x="1650" y="2093"/>
                  </a:cubicBezTo>
                  <a:cubicBezTo>
                    <a:pt x="1669" y="2106"/>
                    <a:pt x="1694" y="2099"/>
                    <a:pt x="1719" y="2112"/>
                  </a:cubicBezTo>
                  <a:cubicBezTo>
                    <a:pt x="1738" y="2143"/>
                    <a:pt x="1757" y="2175"/>
                    <a:pt x="1776" y="2206"/>
                  </a:cubicBezTo>
                  <a:cubicBezTo>
                    <a:pt x="1814" y="2206"/>
                    <a:pt x="1832" y="2232"/>
                    <a:pt x="1845" y="2269"/>
                  </a:cubicBezTo>
                  <a:lnTo>
                    <a:pt x="1895" y="2269"/>
                  </a:lnTo>
                  <a:cubicBezTo>
                    <a:pt x="1902" y="2282"/>
                    <a:pt x="1908" y="2295"/>
                    <a:pt x="1914" y="2313"/>
                  </a:cubicBezTo>
                  <a:cubicBezTo>
                    <a:pt x="1965" y="2320"/>
                    <a:pt x="2009" y="2357"/>
                    <a:pt x="2072" y="2357"/>
                  </a:cubicBezTo>
                  <a:lnTo>
                    <a:pt x="2084" y="2383"/>
                  </a:lnTo>
                  <a:cubicBezTo>
                    <a:pt x="2090" y="2381"/>
                    <a:pt x="2095" y="2380"/>
                    <a:pt x="2100" y="2380"/>
                  </a:cubicBezTo>
                  <a:cubicBezTo>
                    <a:pt x="2124" y="2380"/>
                    <a:pt x="2144" y="2398"/>
                    <a:pt x="2165" y="2398"/>
                  </a:cubicBezTo>
                  <a:cubicBezTo>
                    <a:pt x="2170" y="2398"/>
                    <a:pt x="2174" y="2397"/>
                    <a:pt x="2179" y="2395"/>
                  </a:cubicBezTo>
                  <a:lnTo>
                    <a:pt x="2204" y="2427"/>
                  </a:lnTo>
                  <a:lnTo>
                    <a:pt x="2229" y="2414"/>
                  </a:lnTo>
                  <a:lnTo>
                    <a:pt x="2254" y="2439"/>
                  </a:lnTo>
                  <a:cubicBezTo>
                    <a:pt x="2259" y="2438"/>
                    <a:pt x="2263" y="2438"/>
                    <a:pt x="2267" y="2438"/>
                  </a:cubicBezTo>
                  <a:cubicBezTo>
                    <a:pt x="2286" y="2438"/>
                    <a:pt x="2302" y="2448"/>
                    <a:pt x="2317" y="2458"/>
                  </a:cubicBezTo>
                  <a:cubicBezTo>
                    <a:pt x="2330" y="2458"/>
                    <a:pt x="2349" y="2464"/>
                    <a:pt x="2361" y="2471"/>
                  </a:cubicBezTo>
                  <a:cubicBezTo>
                    <a:pt x="2386" y="2471"/>
                    <a:pt x="2405" y="2477"/>
                    <a:pt x="2418" y="2496"/>
                  </a:cubicBezTo>
                  <a:cubicBezTo>
                    <a:pt x="2443" y="2496"/>
                    <a:pt x="2462" y="2502"/>
                    <a:pt x="2474" y="2515"/>
                  </a:cubicBezTo>
                  <a:cubicBezTo>
                    <a:pt x="2493" y="2515"/>
                    <a:pt x="2512" y="2521"/>
                    <a:pt x="2525" y="2534"/>
                  </a:cubicBezTo>
                  <a:cubicBezTo>
                    <a:pt x="2581" y="2553"/>
                    <a:pt x="2632" y="2578"/>
                    <a:pt x="2688" y="2603"/>
                  </a:cubicBezTo>
                  <a:lnTo>
                    <a:pt x="2701" y="2615"/>
                  </a:lnTo>
                  <a:cubicBezTo>
                    <a:pt x="2707" y="2704"/>
                    <a:pt x="2688" y="2785"/>
                    <a:pt x="2695" y="2867"/>
                  </a:cubicBezTo>
                  <a:cubicBezTo>
                    <a:pt x="2695" y="2999"/>
                    <a:pt x="2695" y="3125"/>
                    <a:pt x="2688" y="3264"/>
                  </a:cubicBezTo>
                  <a:cubicBezTo>
                    <a:pt x="2688" y="3314"/>
                    <a:pt x="2688" y="3364"/>
                    <a:pt x="2682" y="3421"/>
                  </a:cubicBezTo>
                  <a:cubicBezTo>
                    <a:pt x="2632" y="3427"/>
                    <a:pt x="2588" y="3434"/>
                    <a:pt x="2544" y="3446"/>
                  </a:cubicBezTo>
                  <a:cubicBezTo>
                    <a:pt x="2468" y="3484"/>
                    <a:pt x="2380" y="3465"/>
                    <a:pt x="2298" y="3490"/>
                  </a:cubicBezTo>
                  <a:cubicBezTo>
                    <a:pt x="2223" y="3497"/>
                    <a:pt x="2141" y="3516"/>
                    <a:pt x="2065" y="3522"/>
                  </a:cubicBezTo>
                  <a:cubicBezTo>
                    <a:pt x="1965" y="3541"/>
                    <a:pt x="1864" y="3547"/>
                    <a:pt x="1770" y="3566"/>
                  </a:cubicBezTo>
                  <a:cubicBezTo>
                    <a:pt x="1762" y="3578"/>
                    <a:pt x="1752" y="3581"/>
                    <a:pt x="1740" y="3581"/>
                  </a:cubicBezTo>
                  <a:cubicBezTo>
                    <a:pt x="1728" y="3581"/>
                    <a:pt x="1716" y="3578"/>
                    <a:pt x="1705" y="3578"/>
                  </a:cubicBezTo>
                  <a:cubicBezTo>
                    <a:pt x="1696" y="3578"/>
                    <a:pt x="1688" y="3580"/>
                    <a:pt x="1681" y="3585"/>
                  </a:cubicBezTo>
                  <a:cubicBezTo>
                    <a:pt x="1631" y="3591"/>
                    <a:pt x="1574" y="3597"/>
                    <a:pt x="1524" y="3597"/>
                  </a:cubicBezTo>
                  <a:cubicBezTo>
                    <a:pt x="1503" y="3602"/>
                    <a:pt x="1482" y="3603"/>
                    <a:pt x="1462" y="3603"/>
                  </a:cubicBezTo>
                  <a:cubicBezTo>
                    <a:pt x="1403" y="3603"/>
                    <a:pt x="1344" y="3590"/>
                    <a:pt x="1284" y="3590"/>
                  </a:cubicBezTo>
                  <a:cubicBezTo>
                    <a:pt x="1276" y="3590"/>
                    <a:pt x="1268" y="3590"/>
                    <a:pt x="1260" y="3591"/>
                  </a:cubicBezTo>
                  <a:cubicBezTo>
                    <a:pt x="1109" y="3572"/>
                    <a:pt x="945" y="3578"/>
                    <a:pt x="800" y="3528"/>
                  </a:cubicBezTo>
                  <a:cubicBezTo>
                    <a:pt x="731" y="3522"/>
                    <a:pt x="662" y="3516"/>
                    <a:pt x="593" y="3503"/>
                  </a:cubicBezTo>
                  <a:cubicBezTo>
                    <a:pt x="586" y="3503"/>
                    <a:pt x="567" y="3509"/>
                    <a:pt x="561" y="3509"/>
                  </a:cubicBezTo>
                  <a:cubicBezTo>
                    <a:pt x="549" y="3497"/>
                    <a:pt x="530" y="3490"/>
                    <a:pt x="517" y="3490"/>
                  </a:cubicBezTo>
                  <a:cubicBezTo>
                    <a:pt x="398" y="3471"/>
                    <a:pt x="291" y="3446"/>
                    <a:pt x="177" y="3415"/>
                  </a:cubicBezTo>
                  <a:cubicBezTo>
                    <a:pt x="146" y="3402"/>
                    <a:pt x="114" y="3377"/>
                    <a:pt x="77" y="3364"/>
                  </a:cubicBezTo>
                  <a:cubicBezTo>
                    <a:pt x="69" y="3361"/>
                    <a:pt x="62" y="3360"/>
                    <a:pt x="56" y="3360"/>
                  </a:cubicBezTo>
                  <a:cubicBezTo>
                    <a:pt x="36" y="3360"/>
                    <a:pt x="20" y="3372"/>
                    <a:pt x="1" y="3377"/>
                  </a:cubicBezTo>
                  <a:cubicBezTo>
                    <a:pt x="7" y="3396"/>
                    <a:pt x="14" y="3409"/>
                    <a:pt x="20" y="3421"/>
                  </a:cubicBezTo>
                  <a:cubicBezTo>
                    <a:pt x="20" y="3459"/>
                    <a:pt x="32" y="3503"/>
                    <a:pt x="58" y="3534"/>
                  </a:cubicBezTo>
                  <a:cubicBezTo>
                    <a:pt x="58" y="3572"/>
                    <a:pt x="102" y="3591"/>
                    <a:pt x="108" y="3629"/>
                  </a:cubicBezTo>
                  <a:cubicBezTo>
                    <a:pt x="121" y="3673"/>
                    <a:pt x="146" y="3704"/>
                    <a:pt x="177" y="3729"/>
                  </a:cubicBezTo>
                  <a:cubicBezTo>
                    <a:pt x="191" y="3725"/>
                    <a:pt x="207" y="3721"/>
                    <a:pt x="222" y="3721"/>
                  </a:cubicBezTo>
                  <a:cubicBezTo>
                    <a:pt x="229" y="3721"/>
                    <a:pt x="235" y="3721"/>
                    <a:pt x="240" y="3723"/>
                  </a:cubicBezTo>
                  <a:cubicBezTo>
                    <a:pt x="259" y="3742"/>
                    <a:pt x="272" y="3761"/>
                    <a:pt x="297" y="3780"/>
                  </a:cubicBezTo>
                  <a:lnTo>
                    <a:pt x="366" y="3780"/>
                  </a:lnTo>
                  <a:cubicBezTo>
                    <a:pt x="385" y="3799"/>
                    <a:pt x="404" y="3818"/>
                    <a:pt x="423" y="3836"/>
                  </a:cubicBezTo>
                  <a:lnTo>
                    <a:pt x="498" y="3836"/>
                  </a:lnTo>
                  <a:cubicBezTo>
                    <a:pt x="511" y="3862"/>
                    <a:pt x="530" y="3881"/>
                    <a:pt x="549" y="3899"/>
                  </a:cubicBezTo>
                  <a:cubicBezTo>
                    <a:pt x="565" y="3899"/>
                    <a:pt x="579" y="3897"/>
                    <a:pt x="594" y="3897"/>
                  </a:cubicBezTo>
                  <a:cubicBezTo>
                    <a:pt x="602" y="3897"/>
                    <a:pt x="609" y="3897"/>
                    <a:pt x="618" y="3899"/>
                  </a:cubicBezTo>
                  <a:cubicBezTo>
                    <a:pt x="630" y="3918"/>
                    <a:pt x="649" y="3937"/>
                    <a:pt x="668" y="3956"/>
                  </a:cubicBezTo>
                  <a:lnTo>
                    <a:pt x="737" y="3956"/>
                  </a:lnTo>
                  <a:cubicBezTo>
                    <a:pt x="750" y="3975"/>
                    <a:pt x="763" y="3994"/>
                    <a:pt x="781" y="4013"/>
                  </a:cubicBezTo>
                  <a:lnTo>
                    <a:pt x="844" y="4013"/>
                  </a:lnTo>
                  <a:cubicBezTo>
                    <a:pt x="870" y="4032"/>
                    <a:pt x="882" y="4063"/>
                    <a:pt x="901" y="4082"/>
                  </a:cubicBezTo>
                  <a:cubicBezTo>
                    <a:pt x="920" y="4076"/>
                    <a:pt x="932" y="4076"/>
                    <a:pt x="945" y="4069"/>
                  </a:cubicBezTo>
                  <a:cubicBezTo>
                    <a:pt x="970" y="4088"/>
                    <a:pt x="983" y="4107"/>
                    <a:pt x="1002" y="4126"/>
                  </a:cubicBezTo>
                  <a:cubicBezTo>
                    <a:pt x="1009" y="4131"/>
                    <a:pt x="1017" y="4132"/>
                    <a:pt x="1025" y="4132"/>
                  </a:cubicBezTo>
                  <a:cubicBezTo>
                    <a:pt x="1033" y="4132"/>
                    <a:pt x="1042" y="4130"/>
                    <a:pt x="1051" y="4130"/>
                  </a:cubicBezTo>
                  <a:cubicBezTo>
                    <a:pt x="1056" y="4130"/>
                    <a:pt x="1060" y="4131"/>
                    <a:pt x="1065" y="4132"/>
                  </a:cubicBezTo>
                  <a:lnTo>
                    <a:pt x="1109" y="4170"/>
                  </a:lnTo>
                  <a:lnTo>
                    <a:pt x="1146" y="4157"/>
                  </a:lnTo>
                  <a:cubicBezTo>
                    <a:pt x="1170" y="4163"/>
                    <a:pt x="1171" y="4196"/>
                    <a:pt x="1196" y="4196"/>
                  </a:cubicBezTo>
                  <a:cubicBezTo>
                    <a:pt x="1198" y="4196"/>
                    <a:pt x="1201" y="4196"/>
                    <a:pt x="1203" y="4195"/>
                  </a:cubicBezTo>
                  <a:cubicBezTo>
                    <a:pt x="1206" y="4195"/>
                    <a:pt x="1208" y="4194"/>
                    <a:pt x="1211" y="4194"/>
                  </a:cubicBezTo>
                  <a:cubicBezTo>
                    <a:pt x="1231" y="4194"/>
                    <a:pt x="1243" y="4215"/>
                    <a:pt x="1260" y="4227"/>
                  </a:cubicBezTo>
                  <a:lnTo>
                    <a:pt x="1291" y="4227"/>
                  </a:lnTo>
                  <a:cubicBezTo>
                    <a:pt x="1306" y="4237"/>
                    <a:pt x="1318" y="4255"/>
                    <a:pt x="1331" y="4255"/>
                  </a:cubicBezTo>
                  <a:cubicBezTo>
                    <a:pt x="1335" y="4255"/>
                    <a:pt x="1338" y="4254"/>
                    <a:pt x="1342" y="4252"/>
                  </a:cubicBezTo>
                  <a:cubicBezTo>
                    <a:pt x="1343" y="4251"/>
                    <a:pt x="1345" y="4251"/>
                    <a:pt x="1346" y="4251"/>
                  </a:cubicBezTo>
                  <a:cubicBezTo>
                    <a:pt x="1366" y="4251"/>
                    <a:pt x="1378" y="4285"/>
                    <a:pt x="1401" y="4285"/>
                  </a:cubicBezTo>
                  <a:cubicBezTo>
                    <a:pt x="1404" y="4285"/>
                    <a:pt x="1407" y="4285"/>
                    <a:pt x="1411" y="4283"/>
                  </a:cubicBezTo>
                  <a:cubicBezTo>
                    <a:pt x="1416" y="4280"/>
                    <a:pt x="1420" y="4278"/>
                    <a:pt x="1424" y="4278"/>
                  </a:cubicBezTo>
                  <a:cubicBezTo>
                    <a:pt x="1441" y="4278"/>
                    <a:pt x="1452" y="4305"/>
                    <a:pt x="1467" y="4315"/>
                  </a:cubicBezTo>
                  <a:lnTo>
                    <a:pt x="1505" y="4315"/>
                  </a:lnTo>
                  <a:lnTo>
                    <a:pt x="1505" y="4409"/>
                  </a:lnTo>
                  <a:lnTo>
                    <a:pt x="1562" y="4434"/>
                  </a:lnTo>
                  <a:cubicBezTo>
                    <a:pt x="1562" y="4453"/>
                    <a:pt x="1568" y="4466"/>
                    <a:pt x="1574" y="4478"/>
                  </a:cubicBezTo>
                  <a:cubicBezTo>
                    <a:pt x="1562" y="4485"/>
                    <a:pt x="1562" y="4497"/>
                    <a:pt x="1556" y="4510"/>
                  </a:cubicBezTo>
                  <a:cubicBezTo>
                    <a:pt x="1574" y="4510"/>
                    <a:pt x="1593" y="4510"/>
                    <a:pt x="1600" y="4529"/>
                  </a:cubicBezTo>
                  <a:cubicBezTo>
                    <a:pt x="1612" y="4554"/>
                    <a:pt x="1650" y="4554"/>
                    <a:pt x="1675" y="4567"/>
                  </a:cubicBezTo>
                  <a:cubicBezTo>
                    <a:pt x="1700" y="4573"/>
                    <a:pt x="1707" y="4592"/>
                    <a:pt x="1725" y="4604"/>
                  </a:cubicBezTo>
                  <a:cubicBezTo>
                    <a:pt x="1744" y="4604"/>
                    <a:pt x="1770" y="4604"/>
                    <a:pt x="1788" y="4598"/>
                  </a:cubicBezTo>
                  <a:cubicBezTo>
                    <a:pt x="1820" y="4611"/>
                    <a:pt x="1851" y="4629"/>
                    <a:pt x="1877" y="4655"/>
                  </a:cubicBezTo>
                  <a:cubicBezTo>
                    <a:pt x="1881" y="4656"/>
                    <a:pt x="1886" y="4657"/>
                    <a:pt x="1891" y="4657"/>
                  </a:cubicBezTo>
                  <a:cubicBezTo>
                    <a:pt x="1918" y="4657"/>
                    <a:pt x="1942" y="4634"/>
                    <a:pt x="1969" y="4634"/>
                  </a:cubicBezTo>
                  <a:cubicBezTo>
                    <a:pt x="1974" y="4634"/>
                    <a:pt x="1979" y="4634"/>
                    <a:pt x="1984" y="4636"/>
                  </a:cubicBezTo>
                  <a:cubicBezTo>
                    <a:pt x="2015" y="4642"/>
                    <a:pt x="2040" y="4667"/>
                    <a:pt x="2072" y="4680"/>
                  </a:cubicBezTo>
                  <a:cubicBezTo>
                    <a:pt x="2081" y="4684"/>
                    <a:pt x="2090" y="4685"/>
                    <a:pt x="2100" y="4685"/>
                  </a:cubicBezTo>
                  <a:cubicBezTo>
                    <a:pt x="2110" y="4685"/>
                    <a:pt x="2120" y="4683"/>
                    <a:pt x="2129" y="4683"/>
                  </a:cubicBezTo>
                  <a:cubicBezTo>
                    <a:pt x="2142" y="4683"/>
                    <a:pt x="2154" y="4685"/>
                    <a:pt x="2166" y="4692"/>
                  </a:cubicBezTo>
                  <a:cubicBezTo>
                    <a:pt x="2172" y="4730"/>
                    <a:pt x="2166" y="4774"/>
                    <a:pt x="2160" y="4818"/>
                  </a:cubicBezTo>
                  <a:cubicBezTo>
                    <a:pt x="2153" y="4869"/>
                    <a:pt x="2160" y="4925"/>
                    <a:pt x="2147" y="4976"/>
                  </a:cubicBezTo>
                  <a:cubicBezTo>
                    <a:pt x="2147" y="5108"/>
                    <a:pt x="2147" y="5234"/>
                    <a:pt x="2141" y="5366"/>
                  </a:cubicBezTo>
                  <a:cubicBezTo>
                    <a:pt x="2141" y="5643"/>
                    <a:pt x="2122" y="5913"/>
                    <a:pt x="2122" y="6197"/>
                  </a:cubicBezTo>
                  <a:cubicBezTo>
                    <a:pt x="2104" y="6201"/>
                    <a:pt x="2086" y="6206"/>
                    <a:pt x="2069" y="6206"/>
                  </a:cubicBezTo>
                  <a:cubicBezTo>
                    <a:pt x="2061" y="6206"/>
                    <a:pt x="2054" y="6205"/>
                    <a:pt x="2046" y="6203"/>
                  </a:cubicBezTo>
                  <a:cubicBezTo>
                    <a:pt x="1984" y="6203"/>
                    <a:pt x="1914" y="6209"/>
                    <a:pt x="1851" y="6222"/>
                  </a:cubicBezTo>
                  <a:cubicBezTo>
                    <a:pt x="1818" y="6220"/>
                    <a:pt x="1785" y="6219"/>
                    <a:pt x="1752" y="6219"/>
                  </a:cubicBezTo>
                  <a:cubicBezTo>
                    <a:pt x="1672" y="6219"/>
                    <a:pt x="1592" y="6224"/>
                    <a:pt x="1512" y="6228"/>
                  </a:cubicBezTo>
                  <a:cubicBezTo>
                    <a:pt x="1464" y="6238"/>
                    <a:pt x="1416" y="6238"/>
                    <a:pt x="1367" y="6238"/>
                  </a:cubicBezTo>
                  <a:cubicBezTo>
                    <a:pt x="1318" y="6238"/>
                    <a:pt x="1269" y="6238"/>
                    <a:pt x="1222" y="6247"/>
                  </a:cubicBezTo>
                  <a:cubicBezTo>
                    <a:pt x="1216" y="6385"/>
                    <a:pt x="1222" y="6524"/>
                    <a:pt x="1222" y="6662"/>
                  </a:cubicBezTo>
                  <a:cubicBezTo>
                    <a:pt x="1222" y="6719"/>
                    <a:pt x="1235" y="6782"/>
                    <a:pt x="1228" y="6845"/>
                  </a:cubicBezTo>
                  <a:cubicBezTo>
                    <a:pt x="1228" y="6895"/>
                    <a:pt x="1228" y="6946"/>
                    <a:pt x="1222" y="7002"/>
                  </a:cubicBezTo>
                  <a:cubicBezTo>
                    <a:pt x="1222" y="7078"/>
                    <a:pt x="1235" y="7160"/>
                    <a:pt x="1253" y="7235"/>
                  </a:cubicBezTo>
                  <a:lnTo>
                    <a:pt x="1298" y="7235"/>
                  </a:lnTo>
                  <a:lnTo>
                    <a:pt x="1279" y="7248"/>
                  </a:lnTo>
                  <a:lnTo>
                    <a:pt x="1279" y="7279"/>
                  </a:lnTo>
                  <a:lnTo>
                    <a:pt x="1310" y="7273"/>
                  </a:lnTo>
                  <a:lnTo>
                    <a:pt x="1310" y="7279"/>
                  </a:lnTo>
                  <a:lnTo>
                    <a:pt x="1335" y="7323"/>
                  </a:lnTo>
                  <a:lnTo>
                    <a:pt x="1379" y="7304"/>
                  </a:lnTo>
                  <a:lnTo>
                    <a:pt x="1379" y="7304"/>
                  </a:lnTo>
                  <a:cubicBezTo>
                    <a:pt x="1379" y="7317"/>
                    <a:pt x="1379" y="7330"/>
                    <a:pt x="1373" y="7348"/>
                  </a:cubicBezTo>
                  <a:lnTo>
                    <a:pt x="1405" y="7361"/>
                  </a:lnTo>
                  <a:cubicBezTo>
                    <a:pt x="1405" y="7380"/>
                    <a:pt x="1405" y="7392"/>
                    <a:pt x="1398" y="7411"/>
                  </a:cubicBezTo>
                  <a:lnTo>
                    <a:pt x="1379" y="7418"/>
                  </a:lnTo>
                  <a:cubicBezTo>
                    <a:pt x="1360" y="7424"/>
                    <a:pt x="1342" y="7437"/>
                    <a:pt x="1329" y="7455"/>
                  </a:cubicBezTo>
                  <a:cubicBezTo>
                    <a:pt x="1335" y="7468"/>
                    <a:pt x="1342" y="7487"/>
                    <a:pt x="1354" y="7499"/>
                  </a:cubicBezTo>
                  <a:cubicBezTo>
                    <a:pt x="1342" y="7525"/>
                    <a:pt x="1342" y="7556"/>
                    <a:pt x="1342" y="7581"/>
                  </a:cubicBezTo>
                  <a:cubicBezTo>
                    <a:pt x="1335" y="7588"/>
                    <a:pt x="1323" y="7600"/>
                    <a:pt x="1316" y="7613"/>
                  </a:cubicBezTo>
                  <a:cubicBezTo>
                    <a:pt x="1316" y="7632"/>
                    <a:pt x="1335" y="7644"/>
                    <a:pt x="1348" y="7657"/>
                  </a:cubicBezTo>
                  <a:lnTo>
                    <a:pt x="1310" y="7676"/>
                  </a:lnTo>
                  <a:lnTo>
                    <a:pt x="1323" y="7707"/>
                  </a:lnTo>
                  <a:lnTo>
                    <a:pt x="1291" y="7713"/>
                  </a:lnTo>
                  <a:lnTo>
                    <a:pt x="1310" y="7745"/>
                  </a:lnTo>
                  <a:cubicBezTo>
                    <a:pt x="1303" y="7743"/>
                    <a:pt x="1295" y="7742"/>
                    <a:pt x="1287" y="7742"/>
                  </a:cubicBezTo>
                  <a:cubicBezTo>
                    <a:pt x="1267" y="7742"/>
                    <a:pt x="1246" y="7747"/>
                    <a:pt x="1228" y="7751"/>
                  </a:cubicBezTo>
                  <a:cubicBezTo>
                    <a:pt x="1266" y="7776"/>
                    <a:pt x="1272" y="7827"/>
                    <a:pt x="1316" y="7846"/>
                  </a:cubicBezTo>
                  <a:lnTo>
                    <a:pt x="1342" y="7846"/>
                  </a:lnTo>
                  <a:lnTo>
                    <a:pt x="1323" y="7883"/>
                  </a:lnTo>
                  <a:lnTo>
                    <a:pt x="1379" y="7902"/>
                  </a:lnTo>
                  <a:lnTo>
                    <a:pt x="1360" y="7915"/>
                  </a:lnTo>
                  <a:cubicBezTo>
                    <a:pt x="1360" y="7934"/>
                    <a:pt x="1360" y="7959"/>
                    <a:pt x="1379" y="7971"/>
                  </a:cubicBezTo>
                  <a:cubicBezTo>
                    <a:pt x="1395" y="7975"/>
                    <a:pt x="1412" y="7976"/>
                    <a:pt x="1430" y="7976"/>
                  </a:cubicBezTo>
                  <a:cubicBezTo>
                    <a:pt x="1447" y="7976"/>
                    <a:pt x="1464" y="7975"/>
                    <a:pt x="1480" y="7971"/>
                  </a:cubicBezTo>
                  <a:cubicBezTo>
                    <a:pt x="1486" y="7978"/>
                    <a:pt x="1493" y="7990"/>
                    <a:pt x="1499" y="7997"/>
                  </a:cubicBezTo>
                  <a:lnTo>
                    <a:pt x="1524" y="7971"/>
                  </a:lnTo>
                  <a:lnTo>
                    <a:pt x="1556" y="7997"/>
                  </a:lnTo>
                  <a:cubicBezTo>
                    <a:pt x="1568" y="7978"/>
                    <a:pt x="1581" y="7953"/>
                    <a:pt x="1581" y="7934"/>
                  </a:cubicBezTo>
                  <a:cubicBezTo>
                    <a:pt x="1581" y="7946"/>
                    <a:pt x="1581" y="7959"/>
                    <a:pt x="1587" y="7978"/>
                  </a:cubicBezTo>
                  <a:lnTo>
                    <a:pt x="1650" y="7959"/>
                  </a:lnTo>
                  <a:lnTo>
                    <a:pt x="1650" y="7984"/>
                  </a:lnTo>
                  <a:cubicBezTo>
                    <a:pt x="1669" y="8009"/>
                    <a:pt x="1700" y="8022"/>
                    <a:pt x="1738" y="8022"/>
                  </a:cubicBezTo>
                  <a:cubicBezTo>
                    <a:pt x="1744" y="8034"/>
                    <a:pt x="1751" y="8053"/>
                    <a:pt x="1757" y="8072"/>
                  </a:cubicBezTo>
                  <a:lnTo>
                    <a:pt x="1782" y="8041"/>
                  </a:lnTo>
                  <a:lnTo>
                    <a:pt x="1776" y="8041"/>
                  </a:lnTo>
                  <a:cubicBezTo>
                    <a:pt x="1776" y="8034"/>
                    <a:pt x="1770" y="8016"/>
                    <a:pt x="1770" y="8009"/>
                  </a:cubicBezTo>
                  <a:cubicBezTo>
                    <a:pt x="1772" y="8008"/>
                    <a:pt x="1775" y="8008"/>
                    <a:pt x="1777" y="8008"/>
                  </a:cubicBezTo>
                  <a:cubicBezTo>
                    <a:pt x="1794" y="8008"/>
                    <a:pt x="1810" y="8024"/>
                    <a:pt x="1826" y="8034"/>
                  </a:cubicBezTo>
                  <a:cubicBezTo>
                    <a:pt x="1832" y="8009"/>
                    <a:pt x="1839" y="7990"/>
                    <a:pt x="1845" y="7971"/>
                  </a:cubicBezTo>
                  <a:lnTo>
                    <a:pt x="1902" y="8022"/>
                  </a:lnTo>
                  <a:cubicBezTo>
                    <a:pt x="1908" y="7997"/>
                    <a:pt x="1908" y="7971"/>
                    <a:pt x="1908" y="7946"/>
                  </a:cubicBezTo>
                  <a:cubicBezTo>
                    <a:pt x="1919" y="7952"/>
                    <a:pt x="1930" y="7966"/>
                    <a:pt x="1945" y="7966"/>
                  </a:cubicBezTo>
                  <a:cubicBezTo>
                    <a:pt x="1947" y="7966"/>
                    <a:pt x="1949" y="7966"/>
                    <a:pt x="1952" y="7965"/>
                  </a:cubicBezTo>
                  <a:cubicBezTo>
                    <a:pt x="1958" y="7946"/>
                    <a:pt x="1952" y="7921"/>
                    <a:pt x="1946" y="7902"/>
                  </a:cubicBezTo>
                  <a:lnTo>
                    <a:pt x="1946" y="7902"/>
                  </a:lnTo>
                  <a:cubicBezTo>
                    <a:pt x="1958" y="7927"/>
                    <a:pt x="1977" y="7946"/>
                    <a:pt x="1996" y="7971"/>
                  </a:cubicBezTo>
                  <a:cubicBezTo>
                    <a:pt x="2015" y="7940"/>
                    <a:pt x="2021" y="7909"/>
                    <a:pt x="2028" y="7877"/>
                  </a:cubicBezTo>
                  <a:lnTo>
                    <a:pt x="2053" y="7927"/>
                  </a:lnTo>
                  <a:lnTo>
                    <a:pt x="2097" y="7934"/>
                  </a:lnTo>
                  <a:cubicBezTo>
                    <a:pt x="2109" y="7927"/>
                    <a:pt x="2122" y="7915"/>
                    <a:pt x="2135" y="7915"/>
                  </a:cubicBezTo>
                  <a:cubicBezTo>
                    <a:pt x="2153" y="7927"/>
                    <a:pt x="2166" y="7940"/>
                    <a:pt x="2185" y="7953"/>
                  </a:cubicBezTo>
                  <a:cubicBezTo>
                    <a:pt x="2198" y="7971"/>
                    <a:pt x="2216" y="7984"/>
                    <a:pt x="2242" y="7990"/>
                  </a:cubicBezTo>
                  <a:cubicBezTo>
                    <a:pt x="2242" y="7984"/>
                    <a:pt x="2248" y="7965"/>
                    <a:pt x="2254" y="7959"/>
                  </a:cubicBezTo>
                  <a:cubicBezTo>
                    <a:pt x="2254" y="7953"/>
                    <a:pt x="2254" y="7927"/>
                    <a:pt x="2254" y="7915"/>
                  </a:cubicBezTo>
                  <a:lnTo>
                    <a:pt x="2317" y="7959"/>
                  </a:lnTo>
                  <a:cubicBezTo>
                    <a:pt x="2342" y="7946"/>
                    <a:pt x="2367" y="7934"/>
                    <a:pt x="2393" y="7921"/>
                  </a:cubicBezTo>
                  <a:lnTo>
                    <a:pt x="2393" y="7921"/>
                  </a:lnTo>
                  <a:lnTo>
                    <a:pt x="2374" y="7971"/>
                  </a:lnTo>
                  <a:cubicBezTo>
                    <a:pt x="2378" y="7973"/>
                    <a:pt x="2382" y="7973"/>
                    <a:pt x="2385" y="7973"/>
                  </a:cubicBezTo>
                  <a:cubicBezTo>
                    <a:pt x="2414" y="7973"/>
                    <a:pt x="2425" y="7931"/>
                    <a:pt x="2437" y="7909"/>
                  </a:cubicBezTo>
                  <a:lnTo>
                    <a:pt x="2437" y="7909"/>
                  </a:lnTo>
                  <a:cubicBezTo>
                    <a:pt x="2449" y="7940"/>
                    <a:pt x="2424" y="7990"/>
                    <a:pt x="2462" y="8003"/>
                  </a:cubicBezTo>
                  <a:lnTo>
                    <a:pt x="2468" y="7990"/>
                  </a:lnTo>
                  <a:lnTo>
                    <a:pt x="2468" y="7883"/>
                  </a:lnTo>
                  <a:cubicBezTo>
                    <a:pt x="2481" y="7909"/>
                    <a:pt x="2493" y="7927"/>
                    <a:pt x="2506" y="7953"/>
                  </a:cubicBezTo>
                  <a:lnTo>
                    <a:pt x="2531" y="7959"/>
                  </a:lnTo>
                  <a:cubicBezTo>
                    <a:pt x="2550" y="7934"/>
                    <a:pt x="2563" y="7909"/>
                    <a:pt x="2588" y="7890"/>
                  </a:cubicBezTo>
                  <a:lnTo>
                    <a:pt x="2588" y="7890"/>
                  </a:lnTo>
                  <a:cubicBezTo>
                    <a:pt x="2575" y="7921"/>
                    <a:pt x="2563" y="7953"/>
                    <a:pt x="2550" y="7984"/>
                  </a:cubicBezTo>
                  <a:cubicBezTo>
                    <a:pt x="2560" y="7986"/>
                    <a:pt x="2570" y="7987"/>
                    <a:pt x="2580" y="7987"/>
                  </a:cubicBezTo>
                  <a:cubicBezTo>
                    <a:pt x="2608" y="7987"/>
                    <a:pt x="2634" y="7981"/>
                    <a:pt x="2657" y="7971"/>
                  </a:cubicBezTo>
                  <a:lnTo>
                    <a:pt x="2657" y="7971"/>
                  </a:lnTo>
                  <a:cubicBezTo>
                    <a:pt x="2613" y="7997"/>
                    <a:pt x="2575" y="8022"/>
                    <a:pt x="2537" y="8053"/>
                  </a:cubicBezTo>
                  <a:cubicBezTo>
                    <a:pt x="2568" y="8069"/>
                    <a:pt x="2604" y="8080"/>
                    <a:pt x="2636" y="8080"/>
                  </a:cubicBezTo>
                  <a:cubicBezTo>
                    <a:pt x="2643" y="8080"/>
                    <a:pt x="2650" y="8080"/>
                    <a:pt x="2657" y="8078"/>
                  </a:cubicBezTo>
                  <a:lnTo>
                    <a:pt x="2695" y="8091"/>
                  </a:lnTo>
                  <a:cubicBezTo>
                    <a:pt x="2732" y="8072"/>
                    <a:pt x="2789" y="8085"/>
                    <a:pt x="2808" y="8041"/>
                  </a:cubicBezTo>
                  <a:cubicBezTo>
                    <a:pt x="2821" y="8060"/>
                    <a:pt x="2833" y="8066"/>
                    <a:pt x="2852" y="8072"/>
                  </a:cubicBezTo>
                  <a:cubicBezTo>
                    <a:pt x="2857" y="8075"/>
                    <a:pt x="2861" y="8076"/>
                    <a:pt x="2866" y="8076"/>
                  </a:cubicBezTo>
                  <a:cubicBezTo>
                    <a:pt x="2884" y="8076"/>
                    <a:pt x="2900" y="8056"/>
                    <a:pt x="2915" y="8041"/>
                  </a:cubicBezTo>
                  <a:cubicBezTo>
                    <a:pt x="2926" y="8068"/>
                    <a:pt x="2946" y="8086"/>
                    <a:pt x="2972" y="8086"/>
                  </a:cubicBezTo>
                  <a:cubicBezTo>
                    <a:pt x="2976" y="8086"/>
                    <a:pt x="2980" y="8086"/>
                    <a:pt x="2984" y="8085"/>
                  </a:cubicBezTo>
                  <a:cubicBezTo>
                    <a:pt x="2991" y="8053"/>
                    <a:pt x="2984" y="8022"/>
                    <a:pt x="2972" y="7990"/>
                  </a:cubicBezTo>
                  <a:lnTo>
                    <a:pt x="2972" y="7990"/>
                  </a:lnTo>
                  <a:cubicBezTo>
                    <a:pt x="2984" y="8009"/>
                    <a:pt x="3003" y="8028"/>
                    <a:pt x="3022" y="8041"/>
                  </a:cubicBezTo>
                  <a:lnTo>
                    <a:pt x="3066" y="8034"/>
                  </a:lnTo>
                  <a:cubicBezTo>
                    <a:pt x="3053" y="8003"/>
                    <a:pt x="3041" y="7971"/>
                    <a:pt x="3028" y="7946"/>
                  </a:cubicBezTo>
                  <a:lnTo>
                    <a:pt x="3028" y="7946"/>
                  </a:lnTo>
                  <a:cubicBezTo>
                    <a:pt x="3044" y="7973"/>
                    <a:pt x="3065" y="7999"/>
                    <a:pt x="3097" y="7999"/>
                  </a:cubicBezTo>
                  <a:cubicBezTo>
                    <a:pt x="3103" y="7999"/>
                    <a:pt x="3110" y="7999"/>
                    <a:pt x="3116" y="7997"/>
                  </a:cubicBezTo>
                  <a:cubicBezTo>
                    <a:pt x="3123" y="7984"/>
                    <a:pt x="3135" y="7978"/>
                    <a:pt x="3142" y="7965"/>
                  </a:cubicBezTo>
                  <a:lnTo>
                    <a:pt x="3142" y="7965"/>
                  </a:lnTo>
                  <a:cubicBezTo>
                    <a:pt x="3142" y="7990"/>
                    <a:pt x="3142" y="8009"/>
                    <a:pt x="3135" y="8034"/>
                  </a:cubicBezTo>
                  <a:cubicBezTo>
                    <a:pt x="3148" y="8028"/>
                    <a:pt x="3154" y="8016"/>
                    <a:pt x="3167" y="8003"/>
                  </a:cubicBezTo>
                  <a:lnTo>
                    <a:pt x="3192" y="8022"/>
                  </a:lnTo>
                  <a:lnTo>
                    <a:pt x="3205" y="8003"/>
                  </a:lnTo>
                  <a:cubicBezTo>
                    <a:pt x="3205" y="7997"/>
                    <a:pt x="3217" y="7984"/>
                    <a:pt x="3217" y="7978"/>
                  </a:cubicBezTo>
                  <a:cubicBezTo>
                    <a:pt x="3226" y="7973"/>
                    <a:pt x="3236" y="7971"/>
                    <a:pt x="3245" y="7971"/>
                  </a:cubicBezTo>
                  <a:cubicBezTo>
                    <a:pt x="3263" y="7971"/>
                    <a:pt x="3280" y="7978"/>
                    <a:pt x="3293" y="7990"/>
                  </a:cubicBezTo>
                  <a:cubicBezTo>
                    <a:pt x="3293" y="7965"/>
                    <a:pt x="3299" y="7946"/>
                    <a:pt x="3299" y="7921"/>
                  </a:cubicBezTo>
                  <a:lnTo>
                    <a:pt x="3299" y="8022"/>
                  </a:lnTo>
                  <a:cubicBezTo>
                    <a:pt x="3343" y="8009"/>
                    <a:pt x="3343" y="7965"/>
                    <a:pt x="3349" y="7934"/>
                  </a:cubicBezTo>
                  <a:cubicBezTo>
                    <a:pt x="3356" y="7965"/>
                    <a:pt x="3368" y="8003"/>
                    <a:pt x="3368" y="8041"/>
                  </a:cubicBezTo>
                  <a:lnTo>
                    <a:pt x="3374" y="8047"/>
                  </a:lnTo>
                  <a:lnTo>
                    <a:pt x="3381" y="8041"/>
                  </a:lnTo>
                  <a:cubicBezTo>
                    <a:pt x="3400" y="7997"/>
                    <a:pt x="3425" y="7959"/>
                    <a:pt x="3456" y="7934"/>
                  </a:cubicBezTo>
                  <a:cubicBezTo>
                    <a:pt x="3475" y="7965"/>
                    <a:pt x="3488" y="7997"/>
                    <a:pt x="3507" y="8028"/>
                  </a:cubicBezTo>
                  <a:lnTo>
                    <a:pt x="3513" y="8009"/>
                  </a:lnTo>
                  <a:lnTo>
                    <a:pt x="3513" y="7984"/>
                  </a:lnTo>
                  <a:cubicBezTo>
                    <a:pt x="3526" y="7981"/>
                    <a:pt x="3538" y="7979"/>
                    <a:pt x="3550" y="7979"/>
                  </a:cubicBezTo>
                  <a:cubicBezTo>
                    <a:pt x="3562" y="7979"/>
                    <a:pt x="3573" y="7981"/>
                    <a:pt x="3582" y="7984"/>
                  </a:cubicBezTo>
                  <a:cubicBezTo>
                    <a:pt x="3576" y="8003"/>
                    <a:pt x="3570" y="8016"/>
                    <a:pt x="3557" y="8034"/>
                  </a:cubicBezTo>
                  <a:cubicBezTo>
                    <a:pt x="3551" y="8053"/>
                    <a:pt x="3557" y="8066"/>
                    <a:pt x="3557" y="8085"/>
                  </a:cubicBezTo>
                  <a:lnTo>
                    <a:pt x="3582" y="8060"/>
                  </a:lnTo>
                  <a:lnTo>
                    <a:pt x="3582" y="8034"/>
                  </a:lnTo>
                  <a:cubicBezTo>
                    <a:pt x="3595" y="8016"/>
                    <a:pt x="3607" y="8003"/>
                    <a:pt x="3626" y="7990"/>
                  </a:cubicBezTo>
                  <a:lnTo>
                    <a:pt x="3645" y="8022"/>
                  </a:lnTo>
                  <a:lnTo>
                    <a:pt x="3670" y="7965"/>
                  </a:lnTo>
                  <a:lnTo>
                    <a:pt x="3670" y="7965"/>
                  </a:lnTo>
                  <a:cubicBezTo>
                    <a:pt x="3670" y="8003"/>
                    <a:pt x="3670" y="8034"/>
                    <a:pt x="3664" y="8072"/>
                  </a:cubicBezTo>
                  <a:lnTo>
                    <a:pt x="3702" y="8072"/>
                  </a:lnTo>
                  <a:lnTo>
                    <a:pt x="3702" y="7971"/>
                  </a:lnTo>
                  <a:cubicBezTo>
                    <a:pt x="3708" y="7997"/>
                    <a:pt x="3714" y="8022"/>
                    <a:pt x="3714" y="8047"/>
                  </a:cubicBezTo>
                  <a:cubicBezTo>
                    <a:pt x="3727" y="8034"/>
                    <a:pt x="3733" y="8016"/>
                    <a:pt x="3740" y="7997"/>
                  </a:cubicBezTo>
                  <a:lnTo>
                    <a:pt x="3746" y="8016"/>
                  </a:lnTo>
                  <a:lnTo>
                    <a:pt x="3784" y="8016"/>
                  </a:lnTo>
                  <a:cubicBezTo>
                    <a:pt x="3790" y="7997"/>
                    <a:pt x="3809" y="7978"/>
                    <a:pt x="3821" y="7965"/>
                  </a:cubicBezTo>
                  <a:lnTo>
                    <a:pt x="3821" y="7965"/>
                  </a:lnTo>
                  <a:cubicBezTo>
                    <a:pt x="3815" y="7978"/>
                    <a:pt x="3809" y="7990"/>
                    <a:pt x="3802" y="8003"/>
                  </a:cubicBezTo>
                  <a:lnTo>
                    <a:pt x="3840" y="8034"/>
                  </a:lnTo>
                  <a:lnTo>
                    <a:pt x="3846" y="8034"/>
                  </a:lnTo>
                  <a:cubicBezTo>
                    <a:pt x="3846" y="8016"/>
                    <a:pt x="3859" y="7997"/>
                    <a:pt x="3859" y="7978"/>
                  </a:cubicBezTo>
                  <a:lnTo>
                    <a:pt x="3859" y="8022"/>
                  </a:lnTo>
                  <a:lnTo>
                    <a:pt x="3878" y="8041"/>
                  </a:lnTo>
                  <a:lnTo>
                    <a:pt x="3891" y="8072"/>
                  </a:lnTo>
                  <a:cubicBezTo>
                    <a:pt x="3909" y="8028"/>
                    <a:pt x="3928" y="7990"/>
                    <a:pt x="3947" y="7953"/>
                  </a:cubicBezTo>
                  <a:lnTo>
                    <a:pt x="3947" y="7953"/>
                  </a:lnTo>
                  <a:cubicBezTo>
                    <a:pt x="3935" y="7984"/>
                    <a:pt x="3928" y="8022"/>
                    <a:pt x="3935" y="8060"/>
                  </a:cubicBezTo>
                  <a:lnTo>
                    <a:pt x="3979" y="8034"/>
                  </a:lnTo>
                  <a:cubicBezTo>
                    <a:pt x="3998" y="8022"/>
                    <a:pt x="4010" y="8009"/>
                    <a:pt x="4029" y="7997"/>
                  </a:cubicBezTo>
                  <a:cubicBezTo>
                    <a:pt x="4042" y="8016"/>
                    <a:pt x="4048" y="8034"/>
                    <a:pt x="4054" y="8053"/>
                  </a:cubicBezTo>
                  <a:cubicBezTo>
                    <a:pt x="4054" y="8047"/>
                    <a:pt x="4067" y="8028"/>
                    <a:pt x="4067" y="8022"/>
                  </a:cubicBezTo>
                  <a:lnTo>
                    <a:pt x="4111" y="8060"/>
                  </a:lnTo>
                  <a:cubicBezTo>
                    <a:pt x="4142" y="8034"/>
                    <a:pt x="4130" y="7997"/>
                    <a:pt x="4123" y="7965"/>
                  </a:cubicBezTo>
                  <a:lnTo>
                    <a:pt x="4123" y="7965"/>
                  </a:lnTo>
                  <a:cubicBezTo>
                    <a:pt x="4144" y="7980"/>
                    <a:pt x="4168" y="8016"/>
                    <a:pt x="4197" y="8016"/>
                  </a:cubicBezTo>
                  <a:cubicBezTo>
                    <a:pt x="4203" y="8016"/>
                    <a:pt x="4211" y="8014"/>
                    <a:pt x="4218" y="8009"/>
                  </a:cubicBezTo>
                  <a:lnTo>
                    <a:pt x="4218" y="7953"/>
                  </a:lnTo>
                  <a:cubicBezTo>
                    <a:pt x="4249" y="7959"/>
                    <a:pt x="4281" y="7971"/>
                    <a:pt x="4306" y="7984"/>
                  </a:cubicBezTo>
                  <a:cubicBezTo>
                    <a:pt x="4306" y="7978"/>
                    <a:pt x="4319" y="7965"/>
                    <a:pt x="4319" y="7959"/>
                  </a:cubicBezTo>
                  <a:cubicBezTo>
                    <a:pt x="4325" y="7984"/>
                    <a:pt x="4331" y="8003"/>
                    <a:pt x="4344" y="8028"/>
                  </a:cubicBezTo>
                  <a:cubicBezTo>
                    <a:pt x="4350" y="8016"/>
                    <a:pt x="4363" y="8003"/>
                    <a:pt x="4369" y="7990"/>
                  </a:cubicBezTo>
                  <a:lnTo>
                    <a:pt x="4375" y="7965"/>
                  </a:lnTo>
                  <a:cubicBezTo>
                    <a:pt x="4400" y="7997"/>
                    <a:pt x="4444" y="8009"/>
                    <a:pt x="4457" y="8047"/>
                  </a:cubicBezTo>
                  <a:lnTo>
                    <a:pt x="4482" y="8016"/>
                  </a:lnTo>
                  <a:lnTo>
                    <a:pt x="4507" y="7990"/>
                  </a:lnTo>
                  <a:lnTo>
                    <a:pt x="4507" y="8060"/>
                  </a:lnTo>
                  <a:lnTo>
                    <a:pt x="4570" y="8060"/>
                  </a:lnTo>
                  <a:lnTo>
                    <a:pt x="4570" y="8053"/>
                  </a:lnTo>
                  <a:cubicBezTo>
                    <a:pt x="4577" y="8028"/>
                    <a:pt x="4577" y="8003"/>
                    <a:pt x="4589" y="7978"/>
                  </a:cubicBezTo>
                  <a:cubicBezTo>
                    <a:pt x="4570" y="7959"/>
                    <a:pt x="4545" y="7940"/>
                    <a:pt x="4533" y="7915"/>
                  </a:cubicBezTo>
                  <a:lnTo>
                    <a:pt x="4533" y="7915"/>
                  </a:lnTo>
                  <a:lnTo>
                    <a:pt x="4583" y="7934"/>
                  </a:lnTo>
                  <a:cubicBezTo>
                    <a:pt x="4583" y="7927"/>
                    <a:pt x="4583" y="7915"/>
                    <a:pt x="4589" y="7902"/>
                  </a:cubicBezTo>
                  <a:lnTo>
                    <a:pt x="4627" y="7940"/>
                  </a:lnTo>
                  <a:cubicBezTo>
                    <a:pt x="4621" y="7915"/>
                    <a:pt x="4621" y="7890"/>
                    <a:pt x="4614" y="7864"/>
                  </a:cubicBezTo>
                  <a:lnTo>
                    <a:pt x="4614" y="7864"/>
                  </a:lnTo>
                  <a:lnTo>
                    <a:pt x="4621" y="7883"/>
                  </a:lnTo>
                  <a:lnTo>
                    <a:pt x="4652" y="7864"/>
                  </a:lnTo>
                  <a:cubicBezTo>
                    <a:pt x="4652" y="7890"/>
                    <a:pt x="4652" y="7927"/>
                    <a:pt x="4671" y="7946"/>
                  </a:cubicBezTo>
                  <a:lnTo>
                    <a:pt x="4684" y="7934"/>
                  </a:lnTo>
                  <a:cubicBezTo>
                    <a:pt x="4690" y="7915"/>
                    <a:pt x="4709" y="7896"/>
                    <a:pt x="4721" y="7883"/>
                  </a:cubicBezTo>
                  <a:cubicBezTo>
                    <a:pt x="4728" y="7858"/>
                    <a:pt x="4740" y="7833"/>
                    <a:pt x="4765" y="7820"/>
                  </a:cubicBezTo>
                  <a:cubicBezTo>
                    <a:pt x="4765" y="7848"/>
                    <a:pt x="4780" y="7866"/>
                    <a:pt x="4808" y="7866"/>
                  </a:cubicBezTo>
                  <a:cubicBezTo>
                    <a:pt x="4813" y="7866"/>
                    <a:pt x="4817" y="7865"/>
                    <a:pt x="4822" y="7864"/>
                  </a:cubicBezTo>
                  <a:lnTo>
                    <a:pt x="4822" y="7770"/>
                  </a:lnTo>
                  <a:cubicBezTo>
                    <a:pt x="4828" y="7802"/>
                    <a:pt x="4835" y="7833"/>
                    <a:pt x="4841" y="7864"/>
                  </a:cubicBezTo>
                  <a:cubicBezTo>
                    <a:pt x="4872" y="7839"/>
                    <a:pt x="4891" y="7814"/>
                    <a:pt x="4916" y="7789"/>
                  </a:cubicBezTo>
                  <a:lnTo>
                    <a:pt x="4916" y="7789"/>
                  </a:lnTo>
                  <a:cubicBezTo>
                    <a:pt x="4910" y="7814"/>
                    <a:pt x="4898" y="7839"/>
                    <a:pt x="4891" y="7864"/>
                  </a:cubicBezTo>
                  <a:cubicBezTo>
                    <a:pt x="4908" y="7872"/>
                    <a:pt x="4926" y="7875"/>
                    <a:pt x="4944" y="7875"/>
                  </a:cubicBezTo>
                  <a:cubicBezTo>
                    <a:pt x="4975" y="7875"/>
                    <a:pt x="5006" y="7865"/>
                    <a:pt x="5030" y="7846"/>
                  </a:cubicBezTo>
                  <a:lnTo>
                    <a:pt x="5030" y="7877"/>
                  </a:lnTo>
                  <a:cubicBezTo>
                    <a:pt x="5049" y="7871"/>
                    <a:pt x="5067" y="7864"/>
                    <a:pt x="5080" y="7858"/>
                  </a:cubicBezTo>
                  <a:lnTo>
                    <a:pt x="5093" y="7890"/>
                  </a:lnTo>
                  <a:cubicBezTo>
                    <a:pt x="5137" y="7890"/>
                    <a:pt x="5174" y="7896"/>
                    <a:pt x="5212" y="7909"/>
                  </a:cubicBezTo>
                  <a:cubicBezTo>
                    <a:pt x="5231" y="7909"/>
                    <a:pt x="5256" y="7909"/>
                    <a:pt x="5281" y="7915"/>
                  </a:cubicBezTo>
                  <a:cubicBezTo>
                    <a:pt x="5300" y="7877"/>
                    <a:pt x="5319" y="7840"/>
                    <a:pt x="5319" y="7796"/>
                  </a:cubicBezTo>
                  <a:lnTo>
                    <a:pt x="5319" y="7796"/>
                  </a:lnTo>
                  <a:cubicBezTo>
                    <a:pt x="5319" y="7821"/>
                    <a:pt x="5313" y="7852"/>
                    <a:pt x="5338" y="7871"/>
                  </a:cubicBezTo>
                  <a:cubicBezTo>
                    <a:pt x="5338" y="7890"/>
                    <a:pt x="5332" y="7902"/>
                    <a:pt x="5332" y="7921"/>
                  </a:cubicBezTo>
                  <a:cubicBezTo>
                    <a:pt x="5363" y="7902"/>
                    <a:pt x="5388" y="7877"/>
                    <a:pt x="5426" y="7864"/>
                  </a:cubicBezTo>
                  <a:lnTo>
                    <a:pt x="5426" y="7864"/>
                  </a:lnTo>
                  <a:cubicBezTo>
                    <a:pt x="5414" y="7883"/>
                    <a:pt x="5401" y="7909"/>
                    <a:pt x="5388" y="7934"/>
                  </a:cubicBezTo>
                  <a:lnTo>
                    <a:pt x="5414" y="7909"/>
                  </a:lnTo>
                  <a:lnTo>
                    <a:pt x="5433" y="7953"/>
                  </a:lnTo>
                  <a:cubicBezTo>
                    <a:pt x="5458" y="7921"/>
                    <a:pt x="5483" y="7883"/>
                    <a:pt x="5495" y="7846"/>
                  </a:cubicBezTo>
                  <a:lnTo>
                    <a:pt x="5495" y="7953"/>
                  </a:lnTo>
                  <a:cubicBezTo>
                    <a:pt x="5514" y="7934"/>
                    <a:pt x="5540" y="7915"/>
                    <a:pt x="5552" y="7896"/>
                  </a:cubicBezTo>
                  <a:cubicBezTo>
                    <a:pt x="5565" y="7890"/>
                    <a:pt x="5577" y="7877"/>
                    <a:pt x="5590" y="7871"/>
                  </a:cubicBezTo>
                  <a:lnTo>
                    <a:pt x="5609" y="7896"/>
                  </a:lnTo>
                  <a:cubicBezTo>
                    <a:pt x="5634" y="7896"/>
                    <a:pt x="5653" y="7890"/>
                    <a:pt x="5678" y="7883"/>
                  </a:cubicBezTo>
                  <a:cubicBezTo>
                    <a:pt x="5684" y="7871"/>
                    <a:pt x="5691" y="7858"/>
                    <a:pt x="5703" y="7846"/>
                  </a:cubicBezTo>
                  <a:cubicBezTo>
                    <a:pt x="5709" y="7871"/>
                    <a:pt x="5709" y="7890"/>
                    <a:pt x="5709" y="7915"/>
                  </a:cubicBezTo>
                  <a:lnTo>
                    <a:pt x="5722" y="7852"/>
                  </a:lnTo>
                  <a:cubicBezTo>
                    <a:pt x="5728" y="7871"/>
                    <a:pt x="5741" y="7890"/>
                    <a:pt x="5747" y="7909"/>
                  </a:cubicBezTo>
                  <a:cubicBezTo>
                    <a:pt x="5747" y="7883"/>
                    <a:pt x="5754" y="7864"/>
                    <a:pt x="5760" y="7839"/>
                  </a:cubicBezTo>
                  <a:lnTo>
                    <a:pt x="5785" y="7877"/>
                  </a:lnTo>
                  <a:cubicBezTo>
                    <a:pt x="5791" y="7858"/>
                    <a:pt x="5791" y="7833"/>
                    <a:pt x="5798" y="7808"/>
                  </a:cubicBezTo>
                  <a:cubicBezTo>
                    <a:pt x="5810" y="7827"/>
                    <a:pt x="5816" y="7846"/>
                    <a:pt x="5823" y="7871"/>
                  </a:cubicBezTo>
                  <a:cubicBezTo>
                    <a:pt x="5810" y="7890"/>
                    <a:pt x="5804" y="7909"/>
                    <a:pt x="5798" y="7934"/>
                  </a:cubicBezTo>
                  <a:lnTo>
                    <a:pt x="5829" y="7902"/>
                  </a:lnTo>
                  <a:cubicBezTo>
                    <a:pt x="5854" y="7877"/>
                    <a:pt x="5879" y="7852"/>
                    <a:pt x="5898" y="7820"/>
                  </a:cubicBezTo>
                  <a:cubicBezTo>
                    <a:pt x="5911" y="7852"/>
                    <a:pt x="5923" y="7877"/>
                    <a:pt x="5942" y="7902"/>
                  </a:cubicBezTo>
                  <a:cubicBezTo>
                    <a:pt x="5942" y="7896"/>
                    <a:pt x="5955" y="7883"/>
                    <a:pt x="5955" y="7877"/>
                  </a:cubicBezTo>
                  <a:cubicBezTo>
                    <a:pt x="5974" y="7858"/>
                    <a:pt x="5993" y="7839"/>
                    <a:pt x="6012" y="7814"/>
                  </a:cubicBezTo>
                  <a:lnTo>
                    <a:pt x="6012" y="7814"/>
                  </a:lnTo>
                  <a:cubicBezTo>
                    <a:pt x="5993" y="7852"/>
                    <a:pt x="5986" y="7890"/>
                    <a:pt x="5980" y="7927"/>
                  </a:cubicBezTo>
                  <a:cubicBezTo>
                    <a:pt x="5999" y="7921"/>
                    <a:pt x="6018" y="7909"/>
                    <a:pt x="6030" y="7890"/>
                  </a:cubicBezTo>
                  <a:lnTo>
                    <a:pt x="6068" y="7890"/>
                  </a:lnTo>
                  <a:cubicBezTo>
                    <a:pt x="6056" y="7909"/>
                    <a:pt x="6043" y="7934"/>
                    <a:pt x="6049" y="7959"/>
                  </a:cubicBezTo>
                  <a:cubicBezTo>
                    <a:pt x="6081" y="7946"/>
                    <a:pt x="6106" y="7921"/>
                    <a:pt x="6125" y="7890"/>
                  </a:cubicBezTo>
                  <a:lnTo>
                    <a:pt x="6125" y="7877"/>
                  </a:lnTo>
                  <a:cubicBezTo>
                    <a:pt x="6137" y="7890"/>
                    <a:pt x="6150" y="7902"/>
                    <a:pt x="6163" y="7921"/>
                  </a:cubicBezTo>
                  <a:cubicBezTo>
                    <a:pt x="6181" y="7902"/>
                    <a:pt x="6200" y="7883"/>
                    <a:pt x="6226" y="7871"/>
                  </a:cubicBezTo>
                  <a:lnTo>
                    <a:pt x="6226" y="7871"/>
                  </a:lnTo>
                  <a:cubicBezTo>
                    <a:pt x="6226" y="7902"/>
                    <a:pt x="6213" y="7934"/>
                    <a:pt x="6194" y="7959"/>
                  </a:cubicBezTo>
                  <a:cubicBezTo>
                    <a:pt x="6199" y="7960"/>
                    <a:pt x="6204" y="7961"/>
                    <a:pt x="6208" y="7961"/>
                  </a:cubicBezTo>
                  <a:cubicBezTo>
                    <a:pt x="6230" y="7961"/>
                    <a:pt x="6254" y="7950"/>
                    <a:pt x="6270" y="7940"/>
                  </a:cubicBezTo>
                  <a:cubicBezTo>
                    <a:pt x="6288" y="7959"/>
                    <a:pt x="6314" y="7978"/>
                    <a:pt x="6333" y="7997"/>
                  </a:cubicBezTo>
                  <a:lnTo>
                    <a:pt x="6263" y="8009"/>
                  </a:lnTo>
                  <a:lnTo>
                    <a:pt x="6421" y="8009"/>
                  </a:lnTo>
                  <a:lnTo>
                    <a:pt x="6421" y="7953"/>
                  </a:lnTo>
                  <a:lnTo>
                    <a:pt x="6465" y="7953"/>
                  </a:lnTo>
                  <a:lnTo>
                    <a:pt x="6465" y="7990"/>
                  </a:lnTo>
                  <a:cubicBezTo>
                    <a:pt x="6477" y="7971"/>
                    <a:pt x="6496" y="7959"/>
                    <a:pt x="6509" y="7940"/>
                  </a:cubicBezTo>
                  <a:cubicBezTo>
                    <a:pt x="6509" y="7909"/>
                    <a:pt x="6515" y="7871"/>
                    <a:pt x="6515" y="7839"/>
                  </a:cubicBezTo>
                  <a:cubicBezTo>
                    <a:pt x="6528" y="7864"/>
                    <a:pt x="6521" y="7909"/>
                    <a:pt x="6547" y="7915"/>
                  </a:cubicBezTo>
                  <a:cubicBezTo>
                    <a:pt x="6572" y="7890"/>
                    <a:pt x="6591" y="7864"/>
                    <a:pt x="6616" y="7839"/>
                  </a:cubicBezTo>
                  <a:lnTo>
                    <a:pt x="6616" y="7927"/>
                  </a:lnTo>
                  <a:cubicBezTo>
                    <a:pt x="6635" y="7921"/>
                    <a:pt x="6654" y="7915"/>
                    <a:pt x="6672" y="7909"/>
                  </a:cubicBezTo>
                  <a:lnTo>
                    <a:pt x="6710" y="7864"/>
                  </a:lnTo>
                  <a:cubicBezTo>
                    <a:pt x="6723" y="7877"/>
                    <a:pt x="6729" y="7896"/>
                    <a:pt x="6735" y="7915"/>
                  </a:cubicBezTo>
                  <a:lnTo>
                    <a:pt x="6761" y="7927"/>
                  </a:lnTo>
                  <a:cubicBezTo>
                    <a:pt x="6779" y="7915"/>
                    <a:pt x="6798" y="7909"/>
                    <a:pt x="6817" y="7902"/>
                  </a:cubicBezTo>
                  <a:lnTo>
                    <a:pt x="6817" y="7902"/>
                  </a:lnTo>
                  <a:cubicBezTo>
                    <a:pt x="6811" y="7915"/>
                    <a:pt x="6805" y="7927"/>
                    <a:pt x="6798" y="7940"/>
                  </a:cubicBezTo>
                  <a:cubicBezTo>
                    <a:pt x="6805" y="7953"/>
                    <a:pt x="6817" y="7965"/>
                    <a:pt x="6823" y="7971"/>
                  </a:cubicBezTo>
                  <a:cubicBezTo>
                    <a:pt x="6817" y="7934"/>
                    <a:pt x="6830" y="7896"/>
                    <a:pt x="6855" y="7871"/>
                  </a:cubicBezTo>
                  <a:cubicBezTo>
                    <a:pt x="6868" y="7883"/>
                    <a:pt x="6880" y="7896"/>
                    <a:pt x="6893" y="7915"/>
                  </a:cubicBezTo>
                  <a:cubicBezTo>
                    <a:pt x="6905" y="7896"/>
                    <a:pt x="6930" y="7890"/>
                    <a:pt x="6949" y="7890"/>
                  </a:cubicBezTo>
                  <a:cubicBezTo>
                    <a:pt x="6956" y="7877"/>
                    <a:pt x="6968" y="7864"/>
                    <a:pt x="6975" y="7852"/>
                  </a:cubicBezTo>
                  <a:lnTo>
                    <a:pt x="6975" y="7852"/>
                  </a:lnTo>
                  <a:cubicBezTo>
                    <a:pt x="6968" y="7877"/>
                    <a:pt x="6956" y="7909"/>
                    <a:pt x="6949" y="7934"/>
                  </a:cubicBezTo>
                  <a:lnTo>
                    <a:pt x="6975" y="7934"/>
                  </a:lnTo>
                  <a:cubicBezTo>
                    <a:pt x="6956" y="7946"/>
                    <a:pt x="6943" y="7965"/>
                    <a:pt x="6943" y="7990"/>
                  </a:cubicBezTo>
                  <a:cubicBezTo>
                    <a:pt x="6975" y="7971"/>
                    <a:pt x="7006" y="7946"/>
                    <a:pt x="7031" y="7927"/>
                  </a:cubicBezTo>
                  <a:lnTo>
                    <a:pt x="7031" y="7927"/>
                  </a:lnTo>
                  <a:cubicBezTo>
                    <a:pt x="7012" y="7946"/>
                    <a:pt x="6993" y="7971"/>
                    <a:pt x="6975" y="7997"/>
                  </a:cubicBezTo>
                  <a:lnTo>
                    <a:pt x="7019" y="7997"/>
                  </a:lnTo>
                  <a:lnTo>
                    <a:pt x="7056" y="7978"/>
                  </a:lnTo>
                  <a:cubicBezTo>
                    <a:pt x="7075" y="7965"/>
                    <a:pt x="7094" y="7959"/>
                    <a:pt x="7119" y="7953"/>
                  </a:cubicBezTo>
                  <a:lnTo>
                    <a:pt x="7119" y="7946"/>
                  </a:lnTo>
                  <a:cubicBezTo>
                    <a:pt x="7094" y="7927"/>
                    <a:pt x="7075" y="7902"/>
                    <a:pt x="7075" y="7871"/>
                  </a:cubicBezTo>
                  <a:lnTo>
                    <a:pt x="7075" y="7871"/>
                  </a:lnTo>
                  <a:lnTo>
                    <a:pt x="7107" y="7890"/>
                  </a:lnTo>
                  <a:lnTo>
                    <a:pt x="7107" y="7846"/>
                  </a:lnTo>
                  <a:lnTo>
                    <a:pt x="7151" y="7871"/>
                  </a:lnTo>
                  <a:lnTo>
                    <a:pt x="7151" y="7858"/>
                  </a:lnTo>
                  <a:lnTo>
                    <a:pt x="7126" y="7827"/>
                  </a:lnTo>
                  <a:cubicBezTo>
                    <a:pt x="7163" y="7827"/>
                    <a:pt x="7195" y="7814"/>
                    <a:pt x="7226" y="7795"/>
                  </a:cubicBezTo>
                  <a:cubicBezTo>
                    <a:pt x="7226" y="7789"/>
                    <a:pt x="7220" y="7783"/>
                    <a:pt x="7220" y="7776"/>
                  </a:cubicBezTo>
                  <a:lnTo>
                    <a:pt x="7220" y="7776"/>
                  </a:lnTo>
                  <a:cubicBezTo>
                    <a:pt x="7226" y="7783"/>
                    <a:pt x="7233" y="7783"/>
                    <a:pt x="7233" y="7789"/>
                  </a:cubicBezTo>
                  <a:lnTo>
                    <a:pt x="7308" y="7789"/>
                  </a:lnTo>
                  <a:lnTo>
                    <a:pt x="7321" y="7757"/>
                  </a:lnTo>
                  <a:cubicBezTo>
                    <a:pt x="7327" y="7759"/>
                    <a:pt x="7333" y="7759"/>
                    <a:pt x="7339" y="7759"/>
                  </a:cubicBezTo>
                  <a:cubicBezTo>
                    <a:pt x="7369" y="7759"/>
                    <a:pt x="7394" y="7746"/>
                    <a:pt x="7415" y="7720"/>
                  </a:cubicBezTo>
                  <a:lnTo>
                    <a:pt x="7434" y="7770"/>
                  </a:lnTo>
                  <a:lnTo>
                    <a:pt x="7459" y="7757"/>
                  </a:lnTo>
                  <a:lnTo>
                    <a:pt x="7516" y="7757"/>
                  </a:lnTo>
                  <a:lnTo>
                    <a:pt x="7497" y="7726"/>
                  </a:lnTo>
                  <a:lnTo>
                    <a:pt x="7547" y="7732"/>
                  </a:lnTo>
                  <a:cubicBezTo>
                    <a:pt x="7552" y="7711"/>
                    <a:pt x="7566" y="7699"/>
                    <a:pt x="7585" y="7699"/>
                  </a:cubicBezTo>
                  <a:cubicBezTo>
                    <a:pt x="7589" y="7699"/>
                    <a:pt x="7593" y="7700"/>
                    <a:pt x="7598" y="7701"/>
                  </a:cubicBezTo>
                  <a:cubicBezTo>
                    <a:pt x="7635" y="7688"/>
                    <a:pt x="7654" y="7650"/>
                    <a:pt x="7642" y="7619"/>
                  </a:cubicBezTo>
                  <a:cubicBezTo>
                    <a:pt x="7648" y="7575"/>
                    <a:pt x="7604" y="7543"/>
                    <a:pt x="7623" y="7506"/>
                  </a:cubicBezTo>
                  <a:cubicBezTo>
                    <a:pt x="7610" y="7355"/>
                    <a:pt x="7604" y="7210"/>
                    <a:pt x="7598" y="7065"/>
                  </a:cubicBezTo>
                  <a:cubicBezTo>
                    <a:pt x="7610" y="7053"/>
                    <a:pt x="7629" y="7046"/>
                    <a:pt x="7648" y="7040"/>
                  </a:cubicBezTo>
                  <a:cubicBezTo>
                    <a:pt x="7730" y="7015"/>
                    <a:pt x="7818" y="6977"/>
                    <a:pt x="7900" y="6946"/>
                  </a:cubicBezTo>
                  <a:cubicBezTo>
                    <a:pt x="7900" y="6927"/>
                    <a:pt x="7906" y="6908"/>
                    <a:pt x="7912" y="6889"/>
                  </a:cubicBezTo>
                  <a:cubicBezTo>
                    <a:pt x="7906" y="6870"/>
                    <a:pt x="7900" y="6857"/>
                    <a:pt x="7906" y="6839"/>
                  </a:cubicBezTo>
                  <a:cubicBezTo>
                    <a:pt x="7912" y="6788"/>
                    <a:pt x="7919" y="6732"/>
                    <a:pt x="7919" y="6681"/>
                  </a:cubicBezTo>
                  <a:cubicBezTo>
                    <a:pt x="7925" y="6643"/>
                    <a:pt x="7931" y="6606"/>
                    <a:pt x="7925" y="6568"/>
                  </a:cubicBezTo>
                  <a:lnTo>
                    <a:pt x="7925" y="6197"/>
                  </a:lnTo>
                  <a:lnTo>
                    <a:pt x="7340" y="6197"/>
                  </a:lnTo>
                  <a:cubicBezTo>
                    <a:pt x="7333" y="6178"/>
                    <a:pt x="7327" y="6159"/>
                    <a:pt x="7327" y="6140"/>
                  </a:cubicBezTo>
                  <a:lnTo>
                    <a:pt x="7327" y="4843"/>
                  </a:lnTo>
                  <a:cubicBezTo>
                    <a:pt x="7358" y="4843"/>
                    <a:pt x="7396" y="4837"/>
                    <a:pt x="7421" y="4818"/>
                  </a:cubicBezTo>
                  <a:cubicBezTo>
                    <a:pt x="7428" y="4811"/>
                    <a:pt x="7435" y="4809"/>
                    <a:pt x="7442" y="4809"/>
                  </a:cubicBezTo>
                  <a:cubicBezTo>
                    <a:pt x="7460" y="4809"/>
                    <a:pt x="7479" y="4828"/>
                    <a:pt x="7497" y="4837"/>
                  </a:cubicBezTo>
                  <a:cubicBezTo>
                    <a:pt x="7499" y="4838"/>
                    <a:pt x="7501" y="4838"/>
                    <a:pt x="7503" y="4838"/>
                  </a:cubicBezTo>
                  <a:cubicBezTo>
                    <a:pt x="7525" y="4838"/>
                    <a:pt x="7543" y="4811"/>
                    <a:pt x="7560" y="4799"/>
                  </a:cubicBezTo>
                  <a:cubicBezTo>
                    <a:pt x="7580" y="4799"/>
                    <a:pt x="7596" y="4807"/>
                    <a:pt x="7611" y="4807"/>
                  </a:cubicBezTo>
                  <a:cubicBezTo>
                    <a:pt x="7615" y="4807"/>
                    <a:pt x="7619" y="4807"/>
                    <a:pt x="7623" y="4806"/>
                  </a:cubicBezTo>
                  <a:lnTo>
                    <a:pt x="7654" y="4774"/>
                  </a:lnTo>
                  <a:cubicBezTo>
                    <a:pt x="7686" y="4774"/>
                    <a:pt x="7705" y="4749"/>
                    <a:pt x="7723" y="4724"/>
                  </a:cubicBezTo>
                  <a:cubicBezTo>
                    <a:pt x="7730" y="4705"/>
                    <a:pt x="7742" y="4686"/>
                    <a:pt x="7755" y="4674"/>
                  </a:cubicBezTo>
                  <a:lnTo>
                    <a:pt x="7768" y="4667"/>
                  </a:lnTo>
                  <a:cubicBezTo>
                    <a:pt x="7768" y="4623"/>
                    <a:pt x="7742" y="4579"/>
                    <a:pt x="7768" y="4541"/>
                  </a:cubicBezTo>
                  <a:cubicBezTo>
                    <a:pt x="7774" y="4504"/>
                    <a:pt x="7812" y="4504"/>
                    <a:pt x="7843" y="4497"/>
                  </a:cubicBezTo>
                  <a:cubicBezTo>
                    <a:pt x="7849" y="4485"/>
                    <a:pt x="7856" y="4472"/>
                    <a:pt x="7862" y="4460"/>
                  </a:cubicBezTo>
                  <a:cubicBezTo>
                    <a:pt x="7912" y="4466"/>
                    <a:pt x="7969" y="4478"/>
                    <a:pt x="8019" y="4485"/>
                  </a:cubicBezTo>
                  <a:cubicBezTo>
                    <a:pt x="8076" y="4472"/>
                    <a:pt x="8151" y="4485"/>
                    <a:pt x="8164" y="4416"/>
                  </a:cubicBezTo>
                  <a:lnTo>
                    <a:pt x="8202" y="4403"/>
                  </a:lnTo>
                  <a:cubicBezTo>
                    <a:pt x="8227" y="4371"/>
                    <a:pt x="8271" y="4378"/>
                    <a:pt x="8290" y="4353"/>
                  </a:cubicBezTo>
                  <a:lnTo>
                    <a:pt x="8321" y="4353"/>
                  </a:lnTo>
                  <a:lnTo>
                    <a:pt x="8340" y="4327"/>
                  </a:lnTo>
                  <a:lnTo>
                    <a:pt x="8378" y="4327"/>
                  </a:lnTo>
                  <a:cubicBezTo>
                    <a:pt x="8391" y="4302"/>
                    <a:pt x="8416" y="4302"/>
                    <a:pt x="8441" y="4296"/>
                  </a:cubicBezTo>
                  <a:lnTo>
                    <a:pt x="8454" y="4271"/>
                  </a:lnTo>
                  <a:lnTo>
                    <a:pt x="8485" y="4271"/>
                  </a:lnTo>
                  <a:cubicBezTo>
                    <a:pt x="8498" y="4264"/>
                    <a:pt x="8504" y="4252"/>
                    <a:pt x="8516" y="4246"/>
                  </a:cubicBezTo>
                  <a:cubicBezTo>
                    <a:pt x="8519" y="4246"/>
                    <a:pt x="8521" y="4246"/>
                    <a:pt x="8524" y="4246"/>
                  </a:cubicBezTo>
                  <a:cubicBezTo>
                    <a:pt x="8546" y="4246"/>
                    <a:pt x="8559" y="4224"/>
                    <a:pt x="8579" y="4224"/>
                  </a:cubicBezTo>
                  <a:cubicBezTo>
                    <a:pt x="8583" y="4224"/>
                    <a:pt x="8587" y="4225"/>
                    <a:pt x="8592" y="4227"/>
                  </a:cubicBezTo>
                  <a:cubicBezTo>
                    <a:pt x="8617" y="4208"/>
                    <a:pt x="8655" y="4208"/>
                    <a:pt x="8674" y="4183"/>
                  </a:cubicBezTo>
                  <a:cubicBezTo>
                    <a:pt x="8693" y="4151"/>
                    <a:pt x="8693" y="4120"/>
                    <a:pt x="8718" y="4101"/>
                  </a:cubicBezTo>
                  <a:cubicBezTo>
                    <a:pt x="8727" y="4104"/>
                    <a:pt x="8737" y="4106"/>
                    <a:pt x="8746" y="4106"/>
                  </a:cubicBezTo>
                  <a:cubicBezTo>
                    <a:pt x="8756" y="4106"/>
                    <a:pt x="8765" y="4104"/>
                    <a:pt x="8775" y="4101"/>
                  </a:cubicBezTo>
                  <a:cubicBezTo>
                    <a:pt x="8775" y="4069"/>
                    <a:pt x="8762" y="4038"/>
                    <a:pt x="8762" y="4006"/>
                  </a:cubicBezTo>
                  <a:cubicBezTo>
                    <a:pt x="8800" y="3994"/>
                    <a:pt x="8825" y="3962"/>
                    <a:pt x="8837" y="3925"/>
                  </a:cubicBezTo>
                  <a:cubicBezTo>
                    <a:pt x="8825" y="3912"/>
                    <a:pt x="8819" y="3899"/>
                    <a:pt x="8806" y="3887"/>
                  </a:cubicBezTo>
                  <a:cubicBezTo>
                    <a:pt x="8801" y="3886"/>
                    <a:pt x="8797" y="3885"/>
                    <a:pt x="8792" y="3885"/>
                  </a:cubicBezTo>
                  <a:cubicBezTo>
                    <a:pt x="8747" y="3885"/>
                    <a:pt x="8713" y="3932"/>
                    <a:pt x="8664" y="3932"/>
                  </a:cubicBezTo>
                  <a:cubicBezTo>
                    <a:pt x="8659" y="3932"/>
                    <a:pt x="8654" y="3932"/>
                    <a:pt x="8649" y="3931"/>
                  </a:cubicBezTo>
                  <a:cubicBezTo>
                    <a:pt x="8635" y="3926"/>
                    <a:pt x="8622" y="3924"/>
                    <a:pt x="8609" y="3924"/>
                  </a:cubicBezTo>
                  <a:cubicBezTo>
                    <a:pt x="8584" y="3924"/>
                    <a:pt x="8560" y="3931"/>
                    <a:pt x="8535" y="3943"/>
                  </a:cubicBezTo>
                  <a:cubicBezTo>
                    <a:pt x="8516" y="3943"/>
                    <a:pt x="8498" y="3943"/>
                    <a:pt x="8479" y="3950"/>
                  </a:cubicBezTo>
                  <a:cubicBezTo>
                    <a:pt x="8466" y="3962"/>
                    <a:pt x="8447" y="3975"/>
                    <a:pt x="8435" y="3988"/>
                  </a:cubicBezTo>
                  <a:cubicBezTo>
                    <a:pt x="8411" y="3995"/>
                    <a:pt x="8390" y="4001"/>
                    <a:pt x="8369" y="4001"/>
                  </a:cubicBezTo>
                  <a:cubicBezTo>
                    <a:pt x="8356" y="4001"/>
                    <a:pt x="8342" y="3999"/>
                    <a:pt x="8328" y="3994"/>
                  </a:cubicBezTo>
                  <a:lnTo>
                    <a:pt x="8170" y="3994"/>
                  </a:lnTo>
                  <a:cubicBezTo>
                    <a:pt x="8168" y="3993"/>
                    <a:pt x="8166" y="3993"/>
                    <a:pt x="8163" y="3993"/>
                  </a:cubicBezTo>
                  <a:cubicBezTo>
                    <a:pt x="8148" y="3993"/>
                    <a:pt x="8132" y="4004"/>
                    <a:pt x="8117" y="4004"/>
                  </a:cubicBezTo>
                  <a:cubicBezTo>
                    <a:pt x="8110" y="4004"/>
                    <a:pt x="8102" y="4001"/>
                    <a:pt x="8095" y="3994"/>
                  </a:cubicBezTo>
                  <a:cubicBezTo>
                    <a:pt x="8063" y="3994"/>
                    <a:pt x="8032" y="3988"/>
                    <a:pt x="8000" y="3988"/>
                  </a:cubicBezTo>
                  <a:cubicBezTo>
                    <a:pt x="7944" y="3975"/>
                    <a:pt x="7881" y="3981"/>
                    <a:pt x="7824" y="3962"/>
                  </a:cubicBezTo>
                  <a:cubicBezTo>
                    <a:pt x="7799" y="3931"/>
                    <a:pt x="7812" y="3887"/>
                    <a:pt x="7812" y="3849"/>
                  </a:cubicBezTo>
                  <a:cubicBezTo>
                    <a:pt x="7812" y="3830"/>
                    <a:pt x="7830" y="3830"/>
                    <a:pt x="7843" y="3830"/>
                  </a:cubicBezTo>
                  <a:lnTo>
                    <a:pt x="7849" y="3786"/>
                  </a:lnTo>
                  <a:lnTo>
                    <a:pt x="7881" y="3780"/>
                  </a:lnTo>
                  <a:lnTo>
                    <a:pt x="7900" y="3736"/>
                  </a:lnTo>
                  <a:lnTo>
                    <a:pt x="7937" y="3742"/>
                  </a:lnTo>
                  <a:cubicBezTo>
                    <a:pt x="7937" y="3723"/>
                    <a:pt x="7944" y="3704"/>
                    <a:pt x="7950" y="3685"/>
                  </a:cubicBezTo>
                  <a:cubicBezTo>
                    <a:pt x="7963" y="3673"/>
                    <a:pt x="7982" y="3660"/>
                    <a:pt x="8007" y="3654"/>
                  </a:cubicBezTo>
                  <a:cubicBezTo>
                    <a:pt x="8013" y="3641"/>
                    <a:pt x="8026" y="3629"/>
                    <a:pt x="8038" y="3616"/>
                  </a:cubicBezTo>
                  <a:lnTo>
                    <a:pt x="8063" y="3616"/>
                  </a:lnTo>
                  <a:cubicBezTo>
                    <a:pt x="8063" y="3585"/>
                    <a:pt x="8070" y="3553"/>
                    <a:pt x="8101" y="3553"/>
                  </a:cubicBezTo>
                  <a:cubicBezTo>
                    <a:pt x="8107" y="3522"/>
                    <a:pt x="8120" y="3497"/>
                    <a:pt x="8133" y="3471"/>
                  </a:cubicBezTo>
                  <a:lnTo>
                    <a:pt x="8164" y="3490"/>
                  </a:lnTo>
                  <a:lnTo>
                    <a:pt x="8164" y="3427"/>
                  </a:lnTo>
                  <a:lnTo>
                    <a:pt x="8189" y="3415"/>
                  </a:lnTo>
                  <a:cubicBezTo>
                    <a:pt x="8189" y="3371"/>
                    <a:pt x="8158" y="3333"/>
                    <a:pt x="8139" y="3295"/>
                  </a:cubicBezTo>
                  <a:cubicBezTo>
                    <a:pt x="8151" y="3283"/>
                    <a:pt x="8177" y="3264"/>
                    <a:pt x="8164" y="3245"/>
                  </a:cubicBezTo>
                  <a:cubicBezTo>
                    <a:pt x="8153" y="3236"/>
                    <a:pt x="8140" y="3232"/>
                    <a:pt x="8127" y="3232"/>
                  </a:cubicBezTo>
                  <a:cubicBezTo>
                    <a:pt x="8095" y="3232"/>
                    <a:pt x="8060" y="3254"/>
                    <a:pt x="8038" y="3276"/>
                  </a:cubicBezTo>
                  <a:cubicBezTo>
                    <a:pt x="8000" y="3289"/>
                    <a:pt x="7963" y="3308"/>
                    <a:pt x="7925" y="3333"/>
                  </a:cubicBezTo>
                  <a:cubicBezTo>
                    <a:pt x="7900" y="3333"/>
                    <a:pt x="7881" y="3339"/>
                    <a:pt x="7856" y="3352"/>
                  </a:cubicBezTo>
                  <a:cubicBezTo>
                    <a:pt x="7843" y="3358"/>
                    <a:pt x="7830" y="3364"/>
                    <a:pt x="7812" y="3364"/>
                  </a:cubicBezTo>
                  <a:cubicBezTo>
                    <a:pt x="7793" y="3371"/>
                    <a:pt x="7774" y="3377"/>
                    <a:pt x="7755" y="3383"/>
                  </a:cubicBezTo>
                  <a:cubicBezTo>
                    <a:pt x="7723" y="3383"/>
                    <a:pt x="7692" y="3409"/>
                    <a:pt x="7654" y="3409"/>
                  </a:cubicBezTo>
                  <a:cubicBezTo>
                    <a:pt x="7616" y="3415"/>
                    <a:pt x="7585" y="3427"/>
                    <a:pt x="7554" y="3446"/>
                  </a:cubicBezTo>
                  <a:cubicBezTo>
                    <a:pt x="7535" y="3443"/>
                    <a:pt x="7517" y="3442"/>
                    <a:pt x="7500" y="3442"/>
                  </a:cubicBezTo>
                  <a:cubicBezTo>
                    <a:pt x="7483" y="3442"/>
                    <a:pt x="7465" y="3443"/>
                    <a:pt x="7447" y="3446"/>
                  </a:cubicBezTo>
                  <a:cubicBezTo>
                    <a:pt x="7371" y="3459"/>
                    <a:pt x="7295" y="3471"/>
                    <a:pt x="7220" y="3478"/>
                  </a:cubicBezTo>
                  <a:cubicBezTo>
                    <a:pt x="7170" y="3484"/>
                    <a:pt x="7119" y="3484"/>
                    <a:pt x="7069" y="3484"/>
                  </a:cubicBezTo>
                  <a:cubicBezTo>
                    <a:pt x="7031" y="3484"/>
                    <a:pt x="6993" y="3484"/>
                    <a:pt x="6962" y="3471"/>
                  </a:cubicBezTo>
                  <a:cubicBezTo>
                    <a:pt x="6962" y="3402"/>
                    <a:pt x="6962" y="3333"/>
                    <a:pt x="6956" y="3264"/>
                  </a:cubicBezTo>
                  <a:cubicBezTo>
                    <a:pt x="6949" y="3119"/>
                    <a:pt x="6956" y="2974"/>
                    <a:pt x="6949" y="2829"/>
                  </a:cubicBezTo>
                  <a:lnTo>
                    <a:pt x="6949" y="2829"/>
                  </a:lnTo>
                  <a:cubicBezTo>
                    <a:pt x="6956" y="2831"/>
                    <a:pt x="6962" y="2832"/>
                    <a:pt x="6969" y="2832"/>
                  </a:cubicBezTo>
                  <a:cubicBezTo>
                    <a:pt x="6990" y="2832"/>
                    <a:pt x="7012" y="2825"/>
                    <a:pt x="7031" y="2811"/>
                  </a:cubicBezTo>
                  <a:cubicBezTo>
                    <a:pt x="7039" y="2801"/>
                    <a:pt x="7048" y="2797"/>
                    <a:pt x="7057" y="2797"/>
                  </a:cubicBezTo>
                  <a:cubicBezTo>
                    <a:pt x="7079" y="2797"/>
                    <a:pt x="7102" y="2819"/>
                    <a:pt x="7126" y="2819"/>
                  </a:cubicBezTo>
                  <a:cubicBezTo>
                    <a:pt x="7130" y="2819"/>
                    <a:pt x="7134" y="2818"/>
                    <a:pt x="7138" y="2817"/>
                  </a:cubicBezTo>
                  <a:cubicBezTo>
                    <a:pt x="7163" y="2804"/>
                    <a:pt x="7182" y="2779"/>
                    <a:pt x="7207" y="2779"/>
                  </a:cubicBezTo>
                  <a:cubicBezTo>
                    <a:pt x="7233" y="2779"/>
                    <a:pt x="7251" y="2767"/>
                    <a:pt x="7277" y="2754"/>
                  </a:cubicBezTo>
                  <a:cubicBezTo>
                    <a:pt x="7288" y="2756"/>
                    <a:pt x="7301" y="2756"/>
                    <a:pt x="7313" y="2756"/>
                  </a:cubicBezTo>
                  <a:cubicBezTo>
                    <a:pt x="7347" y="2756"/>
                    <a:pt x="7383" y="2751"/>
                    <a:pt x="7415" y="2741"/>
                  </a:cubicBezTo>
                  <a:cubicBezTo>
                    <a:pt x="7421" y="2704"/>
                    <a:pt x="7390" y="2678"/>
                    <a:pt x="7396" y="2647"/>
                  </a:cubicBezTo>
                  <a:cubicBezTo>
                    <a:pt x="7396" y="2622"/>
                    <a:pt x="7402" y="2603"/>
                    <a:pt x="7409" y="2578"/>
                  </a:cubicBezTo>
                  <a:lnTo>
                    <a:pt x="7484" y="2578"/>
                  </a:lnTo>
                  <a:cubicBezTo>
                    <a:pt x="7503" y="2571"/>
                    <a:pt x="7516" y="2540"/>
                    <a:pt x="7541" y="2534"/>
                  </a:cubicBezTo>
                  <a:cubicBezTo>
                    <a:pt x="7566" y="2527"/>
                    <a:pt x="7598" y="2534"/>
                    <a:pt x="7616" y="2515"/>
                  </a:cubicBezTo>
                  <a:cubicBezTo>
                    <a:pt x="7627" y="2504"/>
                    <a:pt x="7638" y="2488"/>
                    <a:pt x="7653" y="2488"/>
                  </a:cubicBezTo>
                  <a:cubicBezTo>
                    <a:pt x="7655" y="2488"/>
                    <a:pt x="7658" y="2489"/>
                    <a:pt x="7661" y="2490"/>
                  </a:cubicBezTo>
                  <a:cubicBezTo>
                    <a:pt x="7723" y="2509"/>
                    <a:pt x="7774" y="2553"/>
                    <a:pt x="7818" y="2603"/>
                  </a:cubicBezTo>
                  <a:lnTo>
                    <a:pt x="7849" y="2603"/>
                  </a:lnTo>
                  <a:cubicBezTo>
                    <a:pt x="7875" y="2584"/>
                    <a:pt x="7906" y="2584"/>
                    <a:pt x="7919" y="2565"/>
                  </a:cubicBezTo>
                  <a:cubicBezTo>
                    <a:pt x="7950" y="2559"/>
                    <a:pt x="7969" y="2534"/>
                    <a:pt x="7975" y="2509"/>
                  </a:cubicBezTo>
                  <a:cubicBezTo>
                    <a:pt x="7979" y="2509"/>
                    <a:pt x="7982" y="2509"/>
                    <a:pt x="7985" y="2509"/>
                  </a:cubicBezTo>
                  <a:cubicBezTo>
                    <a:pt x="8009" y="2509"/>
                    <a:pt x="8021" y="2487"/>
                    <a:pt x="8032" y="2464"/>
                  </a:cubicBezTo>
                  <a:lnTo>
                    <a:pt x="8057" y="2458"/>
                  </a:lnTo>
                  <a:lnTo>
                    <a:pt x="8076" y="2420"/>
                  </a:lnTo>
                  <a:cubicBezTo>
                    <a:pt x="8095" y="2420"/>
                    <a:pt x="8114" y="2402"/>
                    <a:pt x="8126" y="2383"/>
                  </a:cubicBezTo>
                  <a:cubicBezTo>
                    <a:pt x="8164" y="2357"/>
                    <a:pt x="8195" y="2313"/>
                    <a:pt x="8240" y="2288"/>
                  </a:cubicBezTo>
                  <a:cubicBezTo>
                    <a:pt x="8252" y="2282"/>
                    <a:pt x="8258" y="2263"/>
                    <a:pt x="8258" y="2250"/>
                  </a:cubicBezTo>
                  <a:lnTo>
                    <a:pt x="8290" y="2238"/>
                  </a:lnTo>
                  <a:cubicBezTo>
                    <a:pt x="8309" y="2225"/>
                    <a:pt x="8321" y="2213"/>
                    <a:pt x="8340" y="2200"/>
                  </a:cubicBezTo>
                  <a:cubicBezTo>
                    <a:pt x="8353" y="2169"/>
                    <a:pt x="8340" y="2137"/>
                    <a:pt x="8372" y="2118"/>
                  </a:cubicBezTo>
                  <a:cubicBezTo>
                    <a:pt x="8372" y="2087"/>
                    <a:pt x="8365" y="2049"/>
                    <a:pt x="8359" y="2018"/>
                  </a:cubicBezTo>
                  <a:cubicBezTo>
                    <a:pt x="8315" y="2024"/>
                    <a:pt x="8277" y="2055"/>
                    <a:pt x="8233" y="2055"/>
                  </a:cubicBezTo>
                  <a:cubicBezTo>
                    <a:pt x="8219" y="2047"/>
                    <a:pt x="8203" y="2044"/>
                    <a:pt x="8188" y="2044"/>
                  </a:cubicBezTo>
                  <a:cubicBezTo>
                    <a:pt x="8156" y="2044"/>
                    <a:pt x="8124" y="2055"/>
                    <a:pt x="8095" y="2055"/>
                  </a:cubicBezTo>
                  <a:cubicBezTo>
                    <a:pt x="7982" y="2074"/>
                    <a:pt x="7875" y="2074"/>
                    <a:pt x="7761" y="2093"/>
                  </a:cubicBezTo>
                  <a:cubicBezTo>
                    <a:pt x="7727" y="2096"/>
                    <a:pt x="7692" y="2098"/>
                    <a:pt x="7657" y="2098"/>
                  </a:cubicBezTo>
                  <a:cubicBezTo>
                    <a:pt x="7623" y="2098"/>
                    <a:pt x="7588" y="2096"/>
                    <a:pt x="7554" y="2093"/>
                  </a:cubicBezTo>
                  <a:cubicBezTo>
                    <a:pt x="7522" y="2068"/>
                    <a:pt x="7503" y="2036"/>
                    <a:pt x="7491" y="2005"/>
                  </a:cubicBezTo>
                  <a:cubicBezTo>
                    <a:pt x="7478" y="1961"/>
                    <a:pt x="7478" y="1917"/>
                    <a:pt x="7491" y="1879"/>
                  </a:cubicBezTo>
                  <a:cubicBezTo>
                    <a:pt x="7478" y="1841"/>
                    <a:pt x="7428" y="1848"/>
                    <a:pt x="7415" y="1810"/>
                  </a:cubicBezTo>
                  <a:cubicBezTo>
                    <a:pt x="7440" y="1810"/>
                    <a:pt x="7447" y="1778"/>
                    <a:pt x="7434" y="1760"/>
                  </a:cubicBezTo>
                  <a:cubicBezTo>
                    <a:pt x="7409" y="1747"/>
                    <a:pt x="7396" y="1715"/>
                    <a:pt x="7415" y="1690"/>
                  </a:cubicBezTo>
                  <a:cubicBezTo>
                    <a:pt x="7428" y="1665"/>
                    <a:pt x="7415" y="1634"/>
                    <a:pt x="7421" y="1608"/>
                  </a:cubicBezTo>
                  <a:cubicBezTo>
                    <a:pt x="7434" y="1596"/>
                    <a:pt x="7447" y="1590"/>
                    <a:pt x="7459" y="1577"/>
                  </a:cubicBezTo>
                  <a:cubicBezTo>
                    <a:pt x="7459" y="1552"/>
                    <a:pt x="7459" y="1527"/>
                    <a:pt x="7453" y="1502"/>
                  </a:cubicBezTo>
                  <a:lnTo>
                    <a:pt x="7484" y="1502"/>
                  </a:lnTo>
                  <a:cubicBezTo>
                    <a:pt x="7491" y="1476"/>
                    <a:pt x="7497" y="1451"/>
                    <a:pt x="7497" y="1432"/>
                  </a:cubicBezTo>
                  <a:lnTo>
                    <a:pt x="7522" y="1407"/>
                  </a:lnTo>
                  <a:cubicBezTo>
                    <a:pt x="7528" y="1376"/>
                    <a:pt x="7535" y="1338"/>
                    <a:pt x="7535" y="1306"/>
                  </a:cubicBezTo>
                  <a:cubicBezTo>
                    <a:pt x="7547" y="1294"/>
                    <a:pt x="7572" y="1288"/>
                    <a:pt x="7572" y="1269"/>
                  </a:cubicBezTo>
                  <a:cubicBezTo>
                    <a:pt x="7572" y="1250"/>
                    <a:pt x="7566" y="1193"/>
                    <a:pt x="7610" y="1193"/>
                  </a:cubicBezTo>
                  <a:cubicBezTo>
                    <a:pt x="7623" y="1162"/>
                    <a:pt x="7604" y="1124"/>
                    <a:pt x="7635" y="1099"/>
                  </a:cubicBezTo>
                  <a:cubicBezTo>
                    <a:pt x="7661" y="1074"/>
                    <a:pt x="7648" y="1042"/>
                    <a:pt x="7654" y="1017"/>
                  </a:cubicBezTo>
                  <a:cubicBezTo>
                    <a:pt x="7679" y="967"/>
                    <a:pt x="7654" y="904"/>
                    <a:pt x="7686" y="847"/>
                  </a:cubicBezTo>
                  <a:lnTo>
                    <a:pt x="7661" y="815"/>
                  </a:lnTo>
                  <a:lnTo>
                    <a:pt x="7673" y="771"/>
                  </a:lnTo>
                  <a:cubicBezTo>
                    <a:pt x="7661" y="753"/>
                    <a:pt x="7648" y="740"/>
                    <a:pt x="7635" y="721"/>
                  </a:cubicBezTo>
                  <a:cubicBezTo>
                    <a:pt x="7642" y="708"/>
                    <a:pt x="7654" y="690"/>
                    <a:pt x="7661" y="671"/>
                  </a:cubicBezTo>
                  <a:cubicBezTo>
                    <a:pt x="7648" y="664"/>
                    <a:pt x="7629" y="658"/>
                    <a:pt x="7610" y="658"/>
                  </a:cubicBezTo>
                  <a:cubicBezTo>
                    <a:pt x="7547" y="708"/>
                    <a:pt x="7516" y="790"/>
                    <a:pt x="7447" y="834"/>
                  </a:cubicBezTo>
                  <a:cubicBezTo>
                    <a:pt x="7415" y="878"/>
                    <a:pt x="7377" y="916"/>
                    <a:pt x="7327" y="941"/>
                  </a:cubicBezTo>
                  <a:cubicBezTo>
                    <a:pt x="7277" y="967"/>
                    <a:pt x="7226" y="1004"/>
                    <a:pt x="7176" y="1029"/>
                  </a:cubicBezTo>
                  <a:cubicBezTo>
                    <a:pt x="7144" y="1048"/>
                    <a:pt x="7119" y="1067"/>
                    <a:pt x="7088" y="1080"/>
                  </a:cubicBezTo>
                  <a:cubicBezTo>
                    <a:pt x="7079" y="1077"/>
                    <a:pt x="7071" y="1076"/>
                    <a:pt x="7063" y="1076"/>
                  </a:cubicBezTo>
                  <a:cubicBezTo>
                    <a:pt x="7014" y="1076"/>
                    <a:pt x="6980" y="1120"/>
                    <a:pt x="6937" y="1136"/>
                  </a:cubicBezTo>
                  <a:cubicBezTo>
                    <a:pt x="6899" y="1158"/>
                    <a:pt x="6844" y="1197"/>
                    <a:pt x="6793" y="1197"/>
                  </a:cubicBezTo>
                  <a:cubicBezTo>
                    <a:pt x="6784" y="1197"/>
                    <a:pt x="6775" y="1196"/>
                    <a:pt x="6767" y="1193"/>
                  </a:cubicBezTo>
                  <a:lnTo>
                    <a:pt x="6729" y="1187"/>
                  </a:lnTo>
                  <a:cubicBezTo>
                    <a:pt x="6767" y="1092"/>
                    <a:pt x="6767" y="985"/>
                    <a:pt x="6729" y="897"/>
                  </a:cubicBezTo>
                  <a:cubicBezTo>
                    <a:pt x="6698" y="897"/>
                    <a:pt x="6666" y="910"/>
                    <a:pt x="6635" y="935"/>
                  </a:cubicBezTo>
                  <a:cubicBezTo>
                    <a:pt x="6635" y="954"/>
                    <a:pt x="6660" y="960"/>
                    <a:pt x="6672" y="973"/>
                  </a:cubicBezTo>
                  <a:cubicBezTo>
                    <a:pt x="6685" y="985"/>
                    <a:pt x="6685" y="1023"/>
                    <a:pt x="6685" y="1048"/>
                  </a:cubicBezTo>
                  <a:cubicBezTo>
                    <a:pt x="6660" y="1055"/>
                    <a:pt x="6641" y="1074"/>
                    <a:pt x="6628" y="1092"/>
                  </a:cubicBezTo>
                  <a:cubicBezTo>
                    <a:pt x="6578" y="1080"/>
                    <a:pt x="6528" y="1074"/>
                    <a:pt x="6471" y="1074"/>
                  </a:cubicBezTo>
                  <a:cubicBezTo>
                    <a:pt x="6440" y="1074"/>
                    <a:pt x="6414" y="1067"/>
                    <a:pt x="6383" y="1055"/>
                  </a:cubicBezTo>
                  <a:cubicBezTo>
                    <a:pt x="6351" y="1055"/>
                    <a:pt x="6314" y="1048"/>
                    <a:pt x="6282" y="1036"/>
                  </a:cubicBezTo>
                  <a:cubicBezTo>
                    <a:pt x="6194" y="1017"/>
                    <a:pt x="6106" y="992"/>
                    <a:pt x="6024" y="948"/>
                  </a:cubicBezTo>
                  <a:cubicBezTo>
                    <a:pt x="5980" y="929"/>
                    <a:pt x="5930" y="904"/>
                    <a:pt x="5879" y="891"/>
                  </a:cubicBezTo>
                  <a:cubicBezTo>
                    <a:pt x="5835" y="878"/>
                    <a:pt x="5798" y="853"/>
                    <a:pt x="5760" y="841"/>
                  </a:cubicBezTo>
                  <a:cubicBezTo>
                    <a:pt x="5697" y="815"/>
                    <a:pt x="5628" y="790"/>
                    <a:pt x="5565" y="759"/>
                  </a:cubicBezTo>
                  <a:cubicBezTo>
                    <a:pt x="5495" y="715"/>
                    <a:pt x="5420" y="671"/>
                    <a:pt x="5338" y="639"/>
                  </a:cubicBezTo>
                  <a:cubicBezTo>
                    <a:pt x="5269" y="614"/>
                    <a:pt x="5200" y="564"/>
                    <a:pt x="5130" y="532"/>
                  </a:cubicBezTo>
                  <a:cubicBezTo>
                    <a:pt x="5112" y="520"/>
                    <a:pt x="5074" y="513"/>
                    <a:pt x="5080" y="482"/>
                  </a:cubicBezTo>
                  <a:cubicBezTo>
                    <a:pt x="5099" y="463"/>
                    <a:pt x="5130" y="438"/>
                    <a:pt x="5118" y="406"/>
                  </a:cubicBezTo>
                  <a:cubicBezTo>
                    <a:pt x="5112" y="375"/>
                    <a:pt x="5086" y="356"/>
                    <a:pt x="5061" y="337"/>
                  </a:cubicBezTo>
                  <a:lnTo>
                    <a:pt x="5061" y="325"/>
                  </a:lnTo>
                  <a:cubicBezTo>
                    <a:pt x="5086" y="312"/>
                    <a:pt x="5118" y="293"/>
                    <a:pt x="5112" y="255"/>
                  </a:cubicBezTo>
                  <a:cubicBezTo>
                    <a:pt x="5105" y="224"/>
                    <a:pt x="5093" y="205"/>
                    <a:pt x="5074" y="192"/>
                  </a:cubicBezTo>
                  <a:cubicBezTo>
                    <a:pt x="5074" y="174"/>
                    <a:pt x="5080" y="148"/>
                    <a:pt x="5067" y="136"/>
                  </a:cubicBezTo>
                  <a:cubicBezTo>
                    <a:pt x="5036" y="98"/>
                    <a:pt x="5030" y="54"/>
                    <a:pt x="5049" y="16"/>
                  </a:cubicBezTo>
                  <a:cubicBezTo>
                    <a:pt x="5036" y="4"/>
                    <a:pt x="5022" y="0"/>
                    <a:pt x="5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905676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75"/>
        <p:cNvGrpSpPr/>
        <p:nvPr/>
      </p:nvGrpSpPr>
      <p:grpSpPr>
        <a:xfrm>
          <a:off x="0" y="0"/>
          <a:ext cx="0" cy="0"/>
          <a:chOff x="0" y="0"/>
          <a:chExt cx="0" cy="0"/>
        </a:xfrm>
      </p:grpSpPr>
      <p:sp>
        <p:nvSpPr>
          <p:cNvPr id="376" name="Google Shape;376;p22"/>
          <p:cNvSpPr/>
          <p:nvPr/>
        </p:nvSpPr>
        <p:spPr>
          <a:xfrm>
            <a:off x="-439967" y="3796633"/>
            <a:ext cx="6177963" cy="1231848"/>
          </a:xfrm>
          <a:custGeom>
            <a:avLst/>
            <a:gdLst/>
            <a:ahLst/>
            <a:cxnLst/>
            <a:rect l="l" t="t" r="r" b="b"/>
            <a:pathLst>
              <a:path w="56334" h="11233" extrusionOk="0">
                <a:moveTo>
                  <a:pt x="26408" y="0"/>
                </a:moveTo>
                <a:cubicBezTo>
                  <a:pt x="24423" y="0"/>
                  <a:pt x="22647" y="1665"/>
                  <a:pt x="20993" y="3006"/>
                </a:cubicBezTo>
                <a:cubicBezTo>
                  <a:pt x="19067" y="4558"/>
                  <a:pt x="17816" y="4296"/>
                  <a:pt x="16406" y="5187"/>
                </a:cubicBezTo>
                <a:cubicBezTo>
                  <a:pt x="16242" y="5300"/>
                  <a:pt x="15372" y="5143"/>
                  <a:pt x="14833" y="5412"/>
                </a:cubicBezTo>
                <a:cubicBezTo>
                  <a:pt x="12682" y="6492"/>
                  <a:pt x="11775" y="6184"/>
                  <a:pt x="9414" y="6694"/>
                </a:cubicBezTo>
                <a:lnTo>
                  <a:pt x="9421" y="6694"/>
                </a:lnTo>
                <a:cubicBezTo>
                  <a:pt x="9301" y="6709"/>
                  <a:pt x="9189" y="6739"/>
                  <a:pt x="9076" y="6769"/>
                </a:cubicBezTo>
                <a:cubicBezTo>
                  <a:pt x="8499" y="7016"/>
                  <a:pt x="7982" y="7361"/>
                  <a:pt x="7390" y="7421"/>
                </a:cubicBezTo>
                <a:cubicBezTo>
                  <a:pt x="7023" y="7466"/>
                  <a:pt x="6603" y="7458"/>
                  <a:pt x="6341" y="7773"/>
                </a:cubicBezTo>
                <a:cubicBezTo>
                  <a:pt x="6243" y="7893"/>
                  <a:pt x="6176" y="8051"/>
                  <a:pt x="6056" y="8148"/>
                </a:cubicBezTo>
                <a:cubicBezTo>
                  <a:pt x="5816" y="8343"/>
                  <a:pt x="5449" y="8193"/>
                  <a:pt x="5224" y="8418"/>
                </a:cubicBezTo>
                <a:cubicBezTo>
                  <a:pt x="5089" y="8560"/>
                  <a:pt x="5022" y="8815"/>
                  <a:pt x="4849" y="8845"/>
                </a:cubicBezTo>
                <a:cubicBezTo>
                  <a:pt x="4838" y="8847"/>
                  <a:pt x="4826" y="8848"/>
                  <a:pt x="4815" y="8848"/>
                </a:cubicBezTo>
                <a:cubicBezTo>
                  <a:pt x="4704" y="8848"/>
                  <a:pt x="4598" y="8762"/>
                  <a:pt x="4487" y="8762"/>
                </a:cubicBezTo>
                <a:cubicBezTo>
                  <a:pt x="4483" y="8762"/>
                  <a:pt x="4479" y="8762"/>
                  <a:pt x="4475" y="8763"/>
                </a:cubicBezTo>
                <a:cubicBezTo>
                  <a:pt x="4265" y="8778"/>
                  <a:pt x="4145" y="9115"/>
                  <a:pt x="3942" y="9115"/>
                </a:cubicBezTo>
                <a:cubicBezTo>
                  <a:pt x="3843" y="9115"/>
                  <a:pt x="3756" y="9047"/>
                  <a:pt x="3664" y="9047"/>
                </a:cubicBezTo>
                <a:cubicBezTo>
                  <a:pt x="3659" y="9047"/>
                  <a:pt x="3655" y="9047"/>
                  <a:pt x="3650" y="9047"/>
                </a:cubicBezTo>
                <a:cubicBezTo>
                  <a:pt x="3448" y="9070"/>
                  <a:pt x="3380" y="9415"/>
                  <a:pt x="3200" y="9534"/>
                </a:cubicBezTo>
                <a:cubicBezTo>
                  <a:pt x="3116" y="9594"/>
                  <a:pt x="3014" y="9598"/>
                  <a:pt x="2911" y="9598"/>
                </a:cubicBezTo>
                <a:cubicBezTo>
                  <a:pt x="2898" y="9598"/>
                  <a:pt x="2886" y="9598"/>
                  <a:pt x="2873" y="9598"/>
                </a:cubicBezTo>
                <a:cubicBezTo>
                  <a:pt x="2834" y="9598"/>
                  <a:pt x="2796" y="9598"/>
                  <a:pt x="2758" y="9602"/>
                </a:cubicBezTo>
                <a:cubicBezTo>
                  <a:pt x="2616" y="9632"/>
                  <a:pt x="2473" y="9684"/>
                  <a:pt x="2346" y="9767"/>
                </a:cubicBezTo>
                <a:lnTo>
                  <a:pt x="0" y="11063"/>
                </a:lnTo>
                <a:lnTo>
                  <a:pt x="56322" y="11228"/>
                </a:lnTo>
                <a:lnTo>
                  <a:pt x="56322" y="11228"/>
                </a:lnTo>
                <a:cubicBezTo>
                  <a:pt x="56206" y="11155"/>
                  <a:pt x="55218" y="10216"/>
                  <a:pt x="54968" y="10112"/>
                </a:cubicBezTo>
                <a:cubicBezTo>
                  <a:pt x="54822" y="10135"/>
                  <a:pt x="54683" y="10146"/>
                  <a:pt x="54550" y="10146"/>
                </a:cubicBezTo>
                <a:cubicBezTo>
                  <a:pt x="53541" y="10146"/>
                  <a:pt x="52829" y="9540"/>
                  <a:pt x="51737" y="9355"/>
                </a:cubicBezTo>
                <a:lnTo>
                  <a:pt x="47990" y="8725"/>
                </a:lnTo>
                <a:cubicBezTo>
                  <a:pt x="47087" y="8571"/>
                  <a:pt x="46118" y="7739"/>
                  <a:pt x="45289" y="7739"/>
                </a:cubicBezTo>
                <a:cubicBezTo>
                  <a:pt x="45148" y="7739"/>
                  <a:pt x="45011" y="7763"/>
                  <a:pt x="44880" y="7818"/>
                </a:cubicBezTo>
                <a:cubicBezTo>
                  <a:pt x="44648" y="7915"/>
                  <a:pt x="44434" y="7954"/>
                  <a:pt x="44230" y="7954"/>
                </a:cubicBezTo>
                <a:cubicBezTo>
                  <a:pt x="43686" y="7954"/>
                  <a:pt x="43203" y="7678"/>
                  <a:pt x="42594" y="7466"/>
                </a:cubicBezTo>
                <a:cubicBezTo>
                  <a:pt x="41844" y="7204"/>
                  <a:pt x="40847" y="7256"/>
                  <a:pt x="40098" y="6994"/>
                </a:cubicBezTo>
                <a:cubicBezTo>
                  <a:pt x="39648" y="6836"/>
                  <a:pt x="39071" y="6289"/>
                  <a:pt x="38322" y="6034"/>
                </a:cubicBezTo>
                <a:cubicBezTo>
                  <a:pt x="37077" y="5607"/>
                  <a:pt x="35616" y="5427"/>
                  <a:pt x="35346" y="5060"/>
                </a:cubicBezTo>
                <a:cubicBezTo>
                  <a:pt x="34806" y="4341"/>
                  <a:pt x="31846" y="3344"/>
                  <a:pt x="29672" y="1777"/>
                </a:cubicBezTo>
                <a:cubicBezTo>
                  <a:pt x="28690" y="1070"/>
                  <a:pt x="27826" y="16"/>
                  <a:pt x="26764" y="16"/>
                </a:cubicBezTo>
                <a:cubicBezTo>
                  <a:pt x="26757" y="16"/>
                  <a:pt x="26749" y="16"/>
                  <a:pt x="26742" y="16"/>
                </a:cubicBezTo>
                <a:cubicBezTo>
                  <a:pt x="26630" y="5"/>
                  <a:pt x="26519" y="0"/>
                  <a:pt x="26408" y="0"/>
                </a:cubicBezTo>
                <a:close/>
                <a:moveTo>
                  <a:pt x="56322" y="11228"/>
                </a:moveTo>
                <a:cubicBezTo>
                  <a:pt x="56326" y="11231"/>
                  <a:pt x="56330" y="11233"/>
                  <a:pt x="56331" y="11233"/>
                </a:cubicBezTo>
                <a:cubicBezTo>
                  <a:pt x="56333" y="11233"/>
                  <a:pt x="56333" y="11231"/>
                  <a:pt x="56332" y="11228"/>
                </a:cubicBezTo>
                <a:lnTo>
                  <a:pt x="56322" y="11228"/>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22"/>
          <p:cNvSpPr/>
          <p:nvPr/>
        </p:nvSpPr>
        <p:spPr>
          <a:xfrm flipH="1">
            <a:off x="4571536" y="2250000"/>
            <a:ext cx="3014400" cy="30144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378" name="Google Shape;378;p22"/>
          <p:cNvSpPr/>
          <p:nvPr/>
        </p:nvSpPr>
        <p:spPr>
          <a:xfrm>
            <a:off x="4" y="4026395"/>
            <a:ext cx="9009160" cy="2323576"/>
          </a:xfrm>
          <a:custGeom>
            <a:avLst/>
            <a:gdLst/>
            <a:ahLst/>
            <a:cxnLst/>
            <a:rect l="l" t="t" r="r" b="b"/>
            <a:pathLst>
              <a:path w="61677" h="15908" extrusionOk="0">
                <a:moveTo>
                  <a:pt x="42564" y="0"/>
                </a:moveTo>
                <a:cubicBezTo>
                  <a:pt x="42474" y="0"/>
                  <a:pt x="42324" y="120"/>
                  <a:pt x="42264" y="165"/>
                </a:cubicBezTo>
                <a:cubicBezTo>
                  <a:pt x="42129" y="263"/>
                  <a:pt x="42054" y="353"/>
                  <a:pt x="41882" y="368"/>
                </a:cubicBezTo>
                <a:cubicBezTo>
                  <a:pt x="41867" y="369"/>
                  <a:pt x="41851" y="370"/>
                  <a:pt x="41836" y="370"/>
                </a:cubicBezTo>
                <a:cubicBezTo>
                  <a:pt x="41635" y="370"/>
                  <a:pt x="41485" y="238"/>
                  <a:pt x="41290" y="203"/>
                </a:cubicBezTo>
                <a:cubicBezTo>
                  <a:pt x="41262" y="199"/>
                  <a:pt x="41234" y="197"/>
                  <a:pt x="41207" y="197"/>
                </a:cubicBezTo>
                <a:cubicBezTo>
                  <a:pt x="40953" y="197"/>
                  <a:pt x="40746" y="348"/>
                  <a:pt x="40570" y="518"/>
                </a:cubicBezTo>
                <a:cubicBezTo>
                  <a:pt x="40391" y="683"/>
                  <a:pt x="40256" y="945"/>
                  <a:pt x="40038" y="1057"/>
                </a:cubicBezTo>
                <a:cubicBezTo>
                  <a:pt x="39882" y="1120"/>
                  <a:pt x="39721" y="1151"/>
                  <a:pt x="39559" y="1151"/>
                </a:cubicBezTo>
                <a:cubicBezTo>
                  <a:pt x="39526" y="1151"/>
                  <a:pt x="39494" y="1150"/>
                  <a:pt x="39461" y="1147"/>
                </a:cubicBezTo>
                <a:cubicBezTo>
                  <a:pt x="39214" y="1147"/>
                  <a:pt x="39139" y="1222"/>
                  <a:pt x="39057" y="1454"/>
                </a:cubicBezTo>
                <a:cubicBezTo>
                  <a:pt x="38974" y="1672"/>
                  <a:pt x="38989" y="2069"/>
                  <a:pt x="38779" y="2211"/>
                </a:cubicBezTo>
                <a:cubicBezTo>
                  <a:pt x="38709" y="2260"/>
                  <a:pt x="38633" y="2278"/>
                  <a:pt x="38553" y="2278"/>
                </a:cubicBezTo>
                <a:cubicBezTo>
                  <a:pt x="38351" y="2278"/>
                  <a:pt x="38128" y="2164"/>
                  <a:pt x="37940" y="2159"/>
                </a:cubicBezTo>
                <a:cubicBezTo>
                  <a:pt x="37937" y="2159"/>
                  <a:pt x="37934" y="2159"/>
                  <a:pt x="37931" y="2159"/>
                </a:cubicBezTo>
                <a:cubicBezTo>
                  <a:pt x="37724" y="2159"/>
                  <a:pt x="37766" y="2423"/>
                  <a:pt x="37677" y="2571"/>
                </a:cubicBezTo>
                <a:cubicBezTo>
                  <a:pt x="37596" y="2716"/>
                  <a:pt x="37507" y="2740"/>
                  <a:pt x="37401" y="2740"/>
                </a:cubicBezTo>
                <a:cubicBezTo>
                  <a:pt x="37370" y="2740"/>
                  <a:pt x="37337" y="2738"/>
                  <a:pt x="37303" y="2736"/>
                </a:cubicBezTo>
                <a:cubicBezTo>
                  <a:pt x="37258" y="2729"/>
                  <a:pt x="37205" y="2729"/>
                  <a:pt x="37160" y="2729"/>
                </a:cubicBezTo>
                <a:cubicBezTo>
                  <a:pt x="36980" y="2744"/>
                  <a:pt x="36823" y="2826"/>
                  <a:pt x="36711" y="2961"/>
                </a:cubicBezTo>
                <a:cubicBezTo>
                  <a:pt x="36584" y="3081"/>
                  <a:pt x="36522" y="3159"/>
                  <a:pt x="36357" y="3159"/>
                </a:cubicBezTo>
                <a:cubicBezTo>
                  <a:pt x="36337" y="3159"/>
                  <a:pt x="36315" y="3158"/>
                  <a:pt x="36291" y="3156"/>
                </a:cubicBezTo>
                <a:cubicBezTo>
                  <a:pt x="36074" y="3126"/>
                  <a:pt x="35976" y="2976"/>
                  <a:pt x="35796" y="2901"/>
                </a:cubicBezTo>
                <a:cubicBezTo>
                  <a:pt x="35706" y="2976"/>
                  <a:pt x="35729" y="3163"/>
                  <a:pt x="35691" y="3261"/>
                </a:cubicBezTo>
                <a:cubicBezTo>
                  <a:pt x="35639" y="3418"/>
                  <a:pt x="35504" y="3538"/>
                  <a:pt x="35347" y="3576"/>
                </a:cubicBezTo>
                <a:cubicBezTo>
                  <a:pt x="35307" y="3581"/>
                  <a:pt x="35267" y="3583"/>
                  <a:pt x="35227" y="3583"/>
                </a:cubicBezTo>
                <a:cubicBezTo>
                  <a:pt x="35154" y="3583"/>
                  <a:pt x="35082" y="3575"/>
                  <a:pt x="35009" y="3561"/>
                </a:cubicBezTo>
                <a:cubicBezTo>
                  <a:pt x="34937" y="3548"/>
                  <a:pt x="34865" y="3536"/>
                  <a:pt x="34796" y="3536"/>
                </a:cubicBezTo>
                <a:cubicBezTo>
                  <a:pt x="34698" y="3536"/>
                  <a:pt x="34605" y="3560"/>
                  <a:pt x="34522" y="3643"/>
                </a:cubicBezTo>
                <a:cubicBezTo>
                  <a:pt x="34477" y="3695"/>
                  <a:pt x="34432" y="3755"/>
                  <a:pt x="34402" y="3823"/>
                </a:cubicBezTo>
                <a:cubicBezTo>
                  <a:pt x="34350" y="3920"/>
                  <a:pt x="34282" y="4018"/>
                  <a:pt x="34207" y="4100"/>
                </a:cubicBezTo>
                <a:cubicBezTo>
                  <a:pt x="34102" y="4243"/>
                  <a:pt x="34005" y="4392"/>
                  <a:pt x="33923" y="4542"/>
                </a:cubicBezTo>
                <a:cubicBezTo>
                  <a:pt x="33825" y="4715"/>
                  <a:pt x="33705" y="4835"/>
                  <a:pt x="33705" y="5045"/>
                </a:cubicBezTo>
                <a:cubicBezTo>
                  <a:pt x="33713" y="5419"/>
                  <a:pt x="34080" y="5787"/>
                  <a:pt x="33870" y="6154"/>
                </a:cubicBezTo>
                <a:cubicBezTo>
                  <a:pt x="33855" y="6169"/>
                  <a:pt x="33848" y="6191"/>
                  <a:pt x="33833" y="6206"/>
                </a:cubicBezTo>
                <a:cubicBezTo>
                  <a:pt x="33690" y="6049"/>
                  <a:pt x="33533" y="5899"/>
                  <a:pt x="33383" y="5749"/>
                </a:cubicBezTo>
                <a:cubicBezTo>
                  <a:pt x="33270" y="5614"/>
                  <a:pt x="33106" y="5539"/>
                  <a:pt x="32926" y="5539"/>
                </a:cubicBezTo>
                <a:cubicBezTo>
                  <a:pt x="32761" y="5524"/>
                  <a:pt x="32596" y="5494"/>
                  <a:pt x="32431" y="5442"/>
                </a:cubicBezTo>
                <a:cubicBezTo>
                  <a:pt x="32236" y="5382"/>
                  <a:pt x="32026" y="5352"/>
                  <a:pt x="31854" y="5239"/>
                </a:cubicBezTo>
                <a:cubicBezTo>
                  <a:pt x="31532" y="5030"/>
                  <a:pt x="31239" y="4745"/>
                  <a:pt x="30955" y="4490"/>
                </a:cubicBezTo>
                <a:cubicBezTo>
                  <a:pt x="30850" y="4392"/>
                  <a:pt x="30722" y="4175"/>
                  <a:pt x="30580" y="4123"/>
                </a:cubicBezTo>
                <a:cubicBezTo>
                  <a:pt x="30550" y="4118"/>
                  <a:pt x="30520" y="4115"/>
                  <a:pt x="30490" y="4115"/>
                </a:cubicBezTo>
                <a:cubicBezTo>
                  <a:pt x="30431" y="4115"/>
                  <a:pt x="30372" y="4125"/>
                  <a:pt x="30317" y="4145"/>
                </a:cubicBezTo>
                <a:cubicBezTo>
                  <a:pt x="30237" y="4170"/>
                  <a:pt x="30151" y="4185"/>
                  <a:pt x="30064" y="4185"/>
                </a:cubicBezTo>
                <a:cubicBezTo>
                  <a:pt x="30046" y="4185"/>
                  <a:pt x="30028" y="4184"/>
                  <a:pt x="30010" y="4183"/>
                </a:cubicBezTo>
                <a:cubicBezTo>
                  <a:pt x="29838" y="4168"/>
                  <a:pt x="29755" y="4018"/>
                  <a:pt x="29635" y="3920"/>
                </a:cubicBezTo>
                <a:cubicBezTo>
                  <a:pt x="29501" y="3808"/>
                  <a:pt x="29381" y="3688"/>
                  <a:pt x="29268" y="3561"/>
                </a:cubicBezTo>
                <a:cubicBezTo>
                  <a:pt x="29206" y="3477"/>
                  <a:pt x="29165" y="3437"/>
                  <a:pt x="29107" y="3437"/>
                </a:cubicBezTo>
                <a:cubicBezTo>
                  <a:pt x="29066" y="3437"/>
                  <a:pt x="29017" y="3456"/>
                  <a:pt x="28946" y="3493"/>
                </a:cubicBezTo>
                <a:cubicBezTo>
                  <a:pt x="28823" y="3561"/>
                  <a:pt x="28692" y="3603"/>
                  <a:pt x="28560" y="3603"/>
                </a:cubicBezTo>
                <a:cubicBezTo>
                  <a:pt x="28459" y="3603"/>
                  <a:pt x="28357" y="3578"/>
                  <a:pt x="28256" y="3523"/>
                </a:cubicBezTo>
                <a:cubicBezTo>
                  <a:pt x="28114" y="3433"/>
                  <a:pt x="27987" y="3336"/>
                  <a:pt x="27852" y="3231"/>
                </a:cubicBezTo>
                <a:cubicBezTo>
                  <a:pt x="27761" y="3169"/>
                  <a:pt x="27713" y="3134"/>
                  <a:pt x="27648" y="3134"/>
                </a:cubicBezTo>
                <a:cubicBezTo>
                  <a:pt x="27611" y="3134"/>
                  <a:pt x="27567" y="3146"/>
                  <a:pt x="27507" y="3171"/>
                </a:cubicBezTo>
                <a:cubicBezTo>
                  <a:pt x="27417" y="3206"/>
                  <a:pt x="27333" y="3231"/>
                  <a:pt x="27254" y="3231"/>
                </a:cubicBezTo>
                <a:cubicBezTo>
                  <a:pt x="27180" y="3231"/>
                  <a:pt x="27110" y="3210"/>
                  <a:pt x="27042" y="3156"/>
                </a:cubicBezTo>
                <a:cubicBezTo>
                  <a:pt x="26832" y="2983"/>
                  <a:pt x="26637" y="2804"/>
                  <a:pt x="26420" y="2646"/>
                </a:cubicBezTo>
                <a:cubicBezTo>
                  <a:pt x="26203" y="2489"/>
                  <a:pt x="26000" y="2346"/>
                  <a:pt x="25783" y="2211"/>
                </a:cubicBezTo>
                <a:cubicBezTo>
                  <a:pt x="25633" y="2114"/>
                  <a:pt x="25618" y="1957"/>
                  <a:pt x="25491" y="1852"/>
                </a:cubicBezTo>
                <a:cubicBezTo>
                  <a:pt x="25371" y="1739"/>
                  <a:pt x="25198" y="1739"/>
                  <a:pt x="25094" y="1642"/>
                </a:cubicBezTo>
                <a:cubicBezTo>
                  <a:pt x="24981" y="1537"/>
                  <a:pt x="25071" y="1410"/>
                  <a:pt x="25086" y="1282"/>
                </a:cubicBezTo>
                <a:cubicBezTo>
                  <a:pt x="25094" y="1185"/>
                  <a:pt x="25109" y="1170"/>
                  <a:pt x="25019" y="1117"/>
                </a:cubicBezTo>
                <a:cubicBezTo>
                  <a:pt x="24953" y="1080"/>
                  <a:pt x="24875" y="1063"/>
                  <a:pt x="24799" y="1063"/>
                </a:cubicBezTo>
                <a:cubicBezTo>
                  <a:pt x="24753" y="1063"/>
                  <a:pt x="24708" y="1069"/>
                  <a:pt x="24666" y="1080"/>
                </a:cubicBezTo>
                <a:cubicBezTo>
                  <a:pt x="24494" y="1140"/>
                  <a:pt x="24419" y="1260"/>
                  <a:pt x="24307" y="1380"/>
                </a:cubicBezTo>
                <a:cubicBezTo>
                  <a:pt x="24247" y="1445"/>
                  <a:pt x="24198" y="1486"/>
                  <a:pt x="24120" y="1486"/>
                </a:cubicBezTo>
                <a:cubicBezTo>
                  <a:pt x="24100" y="1486"/>
                  <a:pt x="24077" y="1483"/>
                  <a:pt x="24052" y="1477"/>
                </a:cubicBezTo>
                <a:cubicBezTo>
                  <a:pt x="23917" y="1417"/>
                  <a:pt x="23789" y="1342"/>
                  <a:pt x="23677" y="1245"/>
                </a:cubicBezTo>
                <a:cubicBezTo>
                  <a:pt x="23542" y="1140"/>
                  <a:pt x="23497" y="990"/>
                  <a:pt x="23407" y="855"/>
                </a:cubicBezTo>
                <a:cubicBezTo>
                  <a:pt x="23325" y="705"/>
                  <a:pt x="23212" y="578"/>
                  <a:pt x="23070" y="480"/>
                </a:cubicBezTo>
                <a:cubicBezTo>
                  <a:pt x="22957" y="428"/>
                  <a:pt x="22838" y="375"/>
                  <a:pt x="22718" y="338"/>
                </a:cubicBezTo>
                <a:cubicBezTo>
                  <a:pt x="22560" y="278"/>
                  <a:pt x="22500" y="158"/>
                  <a:pt x="22388" y="23"/>
                </a:cubicBezTo>
                <a:cubicBezTo>
                  <a:pt x="22283" y="218"/>
                  <a:pt x="22245" y="383"/>
                  <a:pt x="22058" y="540"/>
                </a:cubicBezTo>
                <a:cubicBezTo>
                  <a:pt x="22000" y="589"/>
                  <a:pt x="21918" y="646"/>
                  <a:pt x="21848" y="646"/>
                </a:cubicBezTo>
                <a:cubicBezTo>
                  <a:pt x="21801" y="646"/>
                  <a:pt x="21760" y="620"/>
                  <a:pt x="21736" y="548"/>
                </a:cubicBezTo>
                <a:cubicBezTo>
                  <a:pt x="21511" y="967"/>
                  <a:pt x="21136" y="1282"/>
                  <a:pt x="20687" y="1432"/>
                </a:cubicBezTo>
                <a:cubicBezTo>
                  <a:pt x="20544" y="1484"/>
                  <a:pt x="20282" y="1537"/>
                  <a:pt x="20184" y="1657"/>
                </a:cubicBezTo>
                <a:cubicBezTo>
                  <a:pt x="20094" y="1777"/>
                  <a:pt x="20072" y="2062"/>
                  <a:pt x="20034" y="2189"/>
                </a:cubicBezTo>
                <a:cubicBezTo>
                  <a:pt x="20012" y="2316"/>
                  <a:pt x="19960" y="2429"/>
                  <a:pt x="19877" y="2526"/>
                </a:cubicBezTo>
                <a:cubicBezTo>
                  <a:pt x="19682" y="2729"/>
                  <a:pt x="19292" y="2631"/>
                  <a:pt x="19038" y="2684"/>
                </a:cubicBezTo>
                <a:cubicBezTo>
                  <a:pt x="18775" y="2744"/>
                  <a:pt x="18536" y="2886"/>
                  <a:pt x="18356" y="3088"/>
                </a:cubicBezTo>
                <a:cubicBezTo>
                  <a:pt x="18221" y="3246"/>
                  <a:pt x="18138" y="3426"/>
                  <a:pt x="17958" y="3538"/>
                </a:cubicBezTo>
                <a:cubicBezTo>
                  <a:pt x="17868" y="3598"/>
                  <a:pt x="17764" y="3635"/>
                  <a:pt x="17674" y="3688"/>
                </a:cubicBezTo>
                <a:cubicBezTo>
                  <a:pt x="17531" y="3763"/>
                  <a:pt x="17321" y="3823"/>
                  <a:pt x="17201" y="3920"/>
                </a:cubicBezTo>
                <a:cubicBezTo>
                  <a:pt x="17111" y="4010"/>
                  <a:pt x="17044" y="4115"/>
                  <a:pt x="17007" y="4235"/>
                </a:cubicBezTo>
                <a:cubicBezTo>
                  <a:pt x="16924" y="4407"/>
                  <a:pt x="16872" y="4737"/>
                  <a:pt x="16677" y="4812"/>
                </a:cubicBezTo>
                <a:cubicBezTo>
                  <a:pt x="16572" y="4850"/>
                  <a:pt x="16564" y="4812"/>
                  <a:pt x="16474" y="4917"/>
                </a:cubicBezTo>
                <a:cubicBezTo>
                  <a:pt x="16437" y="4977"/>
                  <a:pt x="16392" y="5030"/>
                  <a:pt x="16347" y="5082"/>
                </a:cubicBezTo>
                <a:cubicBezTo>
                  <a:pt x="16325" y="5104"/>
                  <a:pt x="16295" y="5119"/>
                  <a:pt x="16257" y="5127"/>
                </a:cubicBezTo>
                <a:cubicBezTo>
                  <a:pt x="16205" y="5149"/>
                  <a:pt x="16190" y="5127"/>
                  <a:pt x="16130" y="5172"/>
                </a:cubicBezTo>
                <a:cubicBezTo>
                  <a:pt x="16070" y="5224"/>
                  <a:pt x="16025" y="5284"/>
                  <a:pt x="15995" y="5344"/>
                </a:cubicBezTo>
                <a:cubicBezTo>
                  <a:pt x="15867" y="5532"/>
                  <a:pt x="15770" y="5682"/>
                  <a:pt x="15538" y="5734"/>
                </a:cubicBezTo>
                <a:cubicBezTo>
                  <a:pt x="15506" y="5739"/>
                  <a:pt x="15474" y="5745"/>
                  <a:pt x="15442" y="5745"/>
                </a:cubicBezTo>
                <a:cubicBezTo>
                  <a:pt x="15429" y="5745"/>
                  <a:pt x="15416" y="5744"/>
                  <a:pt x="15403" y="5742"/>
                </a:cubicBezTo>
                <a:cubicBezTo>
                  <a:pt x="15385" y="5740"/>
                  <a:pt x="15366" y="5739"/>
                  <a:pt x="15349" y="5739"/>
                </a:cubicBezTo>
                <a:cubicBezTo>
                  <a:pt x="15300" y="5739"/>
                  <a:pt x="15252" y="5746"/>
                  <a:pt x="15208" y="5757"/>
                </a:cubicBezTo>
                <a:cubicBezTo>
                  <a:pt x="15103" y="5816"/>
                  <a:pt x="15110" y="6071"/>
                  <a:pt x="15020" y="6154"/>
                </a:cubicBezTo>
                <a:cubicBezTo>
                  <a:pt x="14996" y="6175"/>
                  <a:pt x="14973" y="6184"/>
                  <a:pt x="14951" y="6184"/>
                </a:cubicBezTo>
                <a:cubicBezTo>
                  <a:pt x="14863" y="6184"/>
                  <a:pt x="14788" y="6047"/>
                  <a:pt x="14698" y="6011"/>
                </a:cubicBezTo>
                <a:cubicBezTo>
                  <a:pt x="14623" y="6064"/>
                  <a:pt x="14608" y="6214"/>
                  <a:pt x="14571" y="6289"/>
                </a:cubicBezTo>
                <a:cubicBezTo>
                  <a:pt x="14533" y="6371"/>
                  <a:pt x="14488" y="6446"/>
                  <a:pt x="14436" y="6514"/>
                </a:cubicBezTo>
                <a:cubicBezTo>
                  <a:pt x="14368" y="6506"/>
                  <a:pt x="14308" y="6469"/>
                  <a:pt x="14271" y="6409"/>
                </a:cubicBezTo>
                <a:cubicBezTo>
                  <a:pt x="14173" y="6266"/>
                  <a:pt x="14188" y="6086"/>
                  <a:pt x="14121" y="5936"/>
                </a:cubicBezTo>
                <a:cubicBezTo>
                  <a:pt x="14061" y="5809"/>
                  <a:pt x="13964" y="5704"/>
                  <a:pt x="13836" y="5644"/>
                </a:cubicBezTo>
                <a:cubicBezTo>
                  <a:pt x="13807" y="5633"/>
                  <a:pt x="13779" y="5629"/>
                  <a:pt x="13752" y="5629"/>
                </a:cubicBezTo>
                <a:cubicBezTo>
                  <a:pt x="13670" y="5629"/>
                  <a:pt x="13595" y="5668"/>
                  <a:pt x="13499" y="5674"/>
                </a:cubicBezTo>
                <a:cubicBezTo>
                  <a:pt x="13349" y="5674"/>
                  <a:pt x="13274" y="5652"/>
                  <a:pt x="13207" y="5517"/>
                </a:cubicBezTo>
                <a:cubicBezTo>
                  <a:pt x="13164" y="5424"/>
                  <a:pt x="13135" y="5185"/>
                  <a:pt x="13011" y="5185"/>
                </a:cubicBezTo>
                <a:cubicBezTo>
                  <a:pt x="13004" y="5185"/>
                  <a:pt x="12997" y="5185"/>
                  <a:pt x="12989" y="5187"/>
                </a:cubicBezTo>
                <a:cubicBezTo>
                  <a:pt x="12902" y="5214"/>
                  <a:pt x="12839" y="5366"/>
                  <a:pt x="12720" y="5366"/>
                </a:cubicBezTo>
                <a:cubicBezTo>
                  <a:pt x="12705" y="5366"/>
                  <a:pt x="12690" y="5364"/>
                  <a:pt x="12675" y="5359"/>
                </a:cubicBezTo>
                <a:cubicBezTo>
                  <a:pt x="12592" y="5337"/>
                  <a:pt x="12517" y="5172"/>
                  <a:pt x="12480" y="5097"/>
                </a:cubicBezTo>
                <a:cubicBezTo>
                  <a:pt x="12427" y="4992"/>
                  <a:pt x="12360" y="4722"/>
                  <a:pt x="12255" y="4640"/>
                </a:cubicBezTo>
                <a:cubicBezTo>
                  <a:pt x="12225" y="4623"/>
                  <a:pt x="12189" y="4613"/>
                  <a:pt x="12152" y="4613"/>
                </a:cubicBezTo>
                <a:cubicBezTo>
                  <a:pt x="12123" y="4613"/>
                  <a:pt x="12094" y="4619"/>
                  <a:pt x="12067" y="4632"/>
                </a:cubicBezTo>
                <a:cubicBezTo>
                  <a:pt x="12037" y="4646"/>
                  <a:pt x="12004" y="4653"/>
                  <a:pt x="11971" y="4653"/>
                </a:cubicBezTo>
                <a:cubicBezTo>
                  <a:pt x="11930" y="4653"/>
                  <a:pt x="11891" y="4642"/>
                  <a:pt x="11858" y="4617"/>
                </a:cubicBezTo>
                <a:cubicBezTo>
                  <a:pt x="11648" y="4475"/>
                  <a:pt x="11520" y="4093"/>
                  <a:pt x="11385" y="3875"/>
                </a:cubicBezTo>
                <a:cubicBezTo>
                  <a:pt x="11318" y="3755"/>
                  <a:pt x="11250" y="3643"/>
                  <a:pt x="11168" y="3531"/>
                </a:cubicBezTo>
                <a:cubicBezTo>
                  <a:pt x="11093" y="3426"/>
                  <a:pt x="11056" y="3276"/>
                  <a:pt x="10943" y="3208"/>
                </a:cubicBezTo>
                <a:cubicBezTo>
                  <a:pt x="10810" y="3300"/>
                  <a:pt x="10755" y="3351"/>
                  <a:pt x="10595" y="3351"/>
                </a:cubicBezTo>
                <a:cubicBezTo>
                  <a:pt x="10584" y="3351"/>
                  <a:pt x="10573" y="3351"/>
                  <a:pt x="10561" y="3351"/>
                </a:cubicBezTo>
                <a:cubicBezTo>
                  <a:pt x="10396" y="3343"/>
                  <a:pt x="10261" y="3246"/>
                  <a:pt x="10096" y="3238"/>
                </a:cubicBezTo>
                <a:cubicBezTo>
                  <a:pt x="10092" y="3238"/>
                  <a:pt x="10088" y="3238"/>
                  <a:pt x="10083" y="3238"/>
                </a:cubicBezTo>
                <a:cubicBezTo>
                  <a:pt x="9905" y="3238"/>
                  <a:pt x="9815" y="3390"/>
                  <a:pt x="9662" y="3448"/>
                </a:cubicBezTo>
                <a:cubicBezTo>
                  <a:pt x="9542" y="3493"/>
                  <a:pt x="9452" y="3493"/>
                  <a:pt x="9377" y="3620"/>
                </a:cubicBezTo>
                <a:cubicBezTo>
                  <a:pt x="9322" y="3718"/>
                  <a:pt x="9277" y="3835"/>
                  <a:pt x="9169" y="3835"/>
                </a:cubicBezTo>
                <a:cubicBezTo>
                  <a:pt x="9145" y="3835"/>
                  <a:pt x="9117" y="3829"/>
                  <a:pt x="9084" y="3815"/>
                </a:cubicBezTo>
                <a:cubicBezTo>
                  <a:pt x="8897" y="3740"/>
                  <a:pt x="8860" y="3441"/>
                  <a:pt x="8657" y="3396"/>
                </a:cubicBezTo>
                <a:cubicBezTo>
                  <a:pt x="8639" y="3399"/>
                  <a:pt x="8620" y="3401"/>
                  <a:pt x="8601" y="3401"/>
                </a:cubicBezTo>
                <a:cubicBezTo>
                  <a:pt x="8582" y="3401"/>
                  <a:pt x="8564" y="3399"/>
                  <a:pt x="8545" y="3396"/>
                </a:cubicBezTo>
                <a:cubicBezTo>
                  <a:pt x="8492" y="3373"/>
                  <a:pt x="8440" y="3336"/>
                  <a:pt x="8402" y="3291"/>
                </a:cubicBezTo>
                <a:cubicBezTo>
                  <a:pt x="8290" y="3216"/>
                  <a:pt x="8193" y="3111"/>
                  <a:pt x="8110" y="2998"/>
                </a:cubicBezTo>
                <a:cubicBezTo>
                  <a:pt x="7990" y="2796"/>
                  <a:pt x="7968" y="2549"/>
                  <a:pt x="7833" y="2339"/>
                </a:cubicBezTo>
                <a:cubicBezTo>
                  <a:pt x="7773" y="2249"/>
                  <a:pt x="7698" y="2181"/>
                  <a:pt x="7608" y="2122"/>
                </a:cubicBezTo>
                <a:cubicBezTo>
                  <a:pt x="7518" y="2047"/>
                  <a:pt x="7458" y="1942"/>
                  <a:pt x="7368" y="1867"/>
                </a:cubicBezTo>
                <a:cubicBezTo>
                  <a:pt x="7307" y="1812"/>
                  <a:pt x="7268" y="1786"/>
                  <a:pt x="7230" y="1786"/>
                </a:cubicBezTo>
                <a:cubicBezTo>
                  <a:pt x="7189" y="1786"/>
                  <a:pt x="7149" y="1816"/>
                  <a:pt x="7083" y="1874"/>
                </a:cubicBezTo>
                <a:cubicBezTo>
                  <a:pt x="6992" y="1957"/>
                  <a:pt x="6926" y="2024"/>
                  <a:pt x="6865" y="2024"/>
                </a:cubicBezTo>
                <a:cubicBezTo>
                  <a:pt x="6816" y="2024"/>
                  <a:pt x="6770" y="1980"/>
                  <a:pt x="6716" y="1867"/>
                </a:cubicBezTo>
                <a:cubicBezTo>
                  <a:pt x="6656" y="1732"/>
                  <a:pt x="6581" y="1507"/>
                  <a:pt x="6461" y="1402"/>
                </a:cubicBezTo>
                <a:cubicBezTo>
                  <a:pt x="6410" y="1362"/>
                  <a:pt x="6392" y="1344"/>
                  <a:pt x="6373" y="1344"/>
                </a:cubicBezTo>
                <a:cubicBezTo>
                  <a:pt x="6356" y="1344"/>
                  <a:pt x="6339" y="1359"/>
                  <a:pt x="6296" y="1387"/>
                </a:cubicBezTo>
                <a:cubicBezTo>
                  <a:pt x="6206" y="1447"/>
                  <a:pt x="6139" y="1574"/>
                  <a:pt x="6072" y="1657"/>
                </a:cubicBezTo>
                <a:cubicBezTo>
                  <a:pt x="5982" y="1769"/>
                  <a:pt x="5877" y="1844"/>
                  <a:pt x="5787" y="1949"/>
                </a:cubicBezTo>
                <a:cubicBezTo>
                  <a:pt x="5749" y="2009"/>
                  <a:pt x="5712" y="2069"/>
                  <a:pt x="5667" y="2122"/>
                </a:cubicBezTo>
                <a:cubicBezTo>
                  <a:pt x="5622" y="2166"/>
                  <a:pt x="5554" y="2189"/>
                  <a:pt x="5502" y="2241"/>
                </a:cubicBezTo>
                <a:cubicBezTo>
                  <a:pt x="5457" y="2286"/>
                  <a:pt x="5397" y="2354"/>
                  <a:pt x="5337" y="2406"/>
                </a:cubicBezTo>
                <a:cubicBezTo>
                  <a:pt x="5232" y="2504"/>
                  <a:pt x="5090" y="2549"/>
                  <a:pt x="4985" y="2646"/>
                </a:cubicBezTo>
                <a:cubicBezTo>
                  <a:pt x="4895" y="2721"/>
                  <a:pt x="4842" y="2826"/>
                  <a:pt x="4835" y="2946"/>
                </a:cubicBezTo>
                <a:cubicBezTo>
                  <a:pt x="4827" y="3096"/>
                  <a:pt x="4985" y="3306"/>
                  <a:pt x="4917" y="3448"/>
                </a:cubicBezTo>
                <a:cubicBezTo>
                  <a:pt x="4715" y="3463"/>
                  <a:pt x="4513" y="3591"/>
                  <a:pt x="4333" y="3658"/>
                </a:cubicBezTo>
                <a:cubicBezTo>
                  <a:pt x="4018" y="3785"/>
                  <a:pt x="3771" y="4033"/>
                  <a:pt x="3651" y="4355"/>
                </a:cubicBezTo>
                <a:cubicBezTo>
                  <a:pt x="3606" y="4475"/>
                  <a:pt x="3591" y="4580"/>
                  <a:pt x="3486" y="4670"/>
                </a:cubicBezTo>
                <a:cubicBezTo>
                  <a:pt x="3418" y="4737"/>
                  <a:pt x="3336" y="4737"/>
                  <a:pt x="3261" y="4775"/>
                </a:cubicBezTo>
                <a:cubicBezTo>
                  <a:pt x="3134" y="4842"/>
                  <a:pt x="3006" y="4992"/>
                  <a:pt x="2864" y="5037"/>
                </a:cubicBezTo>
                <a:cubicBezTo>
                  <a:pt x="2830" y="5045"/>
                  <a:pt x="2794" y="5048"/>
                  <a:pt x="2759" y="5048"/>
                </a:cubicBezTo>
                <a:cubicBezTo>
                  <a:pt x="2723" y="5048"/>
                  <a:pt x="2688" y="5045"/>
                  <a:pt x="2654" y="5037"/>
                </a:cubicBezTo>
                <a:cubicBezTo>
                  <a:pt x="2594" y="5030"/>
                  <a:pt x="2541" y="5030"/>
                  <a:pt x="2481" y="5030"/>
                </a:cubicBezTo>
                <a:cubicBezTo>
                  <a:pt x="2347" y="5045"/>
                  <a:pt x="2302" y="5112"/>
                  <a:pt x="2234" y="5224"/>
                </a:cubicBezTo>
                <a:cubicBezTo>
                  <a:pt x="2182" y="5299"/>
                  <a:pt x="2144" y="5374"/>
                  <a:pt x="2122" y="5464"/>
                </a:cubicBezTo>
                <a:cubicBezTo>
                  <a:pt x="2099" y="5539"/>
                  <a:pt x="2077" y="5614"/>
                  <a:pt x="2062" y="5689"/>
                </a:cubicBezTo>
                <a:cubicBezTo>
                  <a:pt x="2030" y="5732"/>
                  <a:pt x="2002" y="5749"/>
                  <a:pt x="1974" y="5749"/>
                </a:cubicBezTo>
                <a:cubicBezTo>
                  <a:pt x="1930" y="5749"/>
                  <a:pt x="1888" y="5705"/>
                  <a:pt x="1837" y="5659"/>
                </a:cubicBezTo>
                <a:cubicBezTo>
                  <a:pt x="1792" y="5607"/>
                  <a:pt x="1724" y="5577"/>
                  <a:pt x="1657" y="5569"/>
                </a:cubicBezTo>
                <a:cubicBezTo>
                  <a:pt x="1447" y="5577"/>
                  <a:pt x="1245" y="5974"/>
                  <a:pt x="1162" y="6131"/>
                </a:cubicBezTo>
                <a:cubicBezTo>
                  <a:pt x="953" y="6071"/>
                  <a:pt x="840" y="5772"/>
                  <a:pt x="630" y="5734"/>
                </a:cubicBezTo>
                <a:cubicBezTo>
                  <a:pt x="609" y="5730"/>
                  <a:pt x="591" y="5728"/>
                  <a:pt x="575" y="5728"/>
                </a:cubicBezTo>
                <a:cubicBezTo>
                  <a:pt x="496" y="5728"/>
                  <a:pt x="472" y="5776"/>
                  <a:pt x="390" y="5876"/>
                </a:cubicBezTo>
                <a:cubicBezTo>
                  <a:pt x="255" y="6041"/>
                  <a:pt x="128" y="6214"/>
                  <a:pt x="16" y="6394"/>
                </a:cubicBezTo>
                <a:lnTo>
                  <a:pt x="1" y="6424"/>
                </a:lnTo>
                <a:lnTo>
                  <a:pt x="1" y="14795"/>
                </a:lnTo>
                <a:cubicBezTo>
                  <a:pt x="398" y="14780"/>
                  <a:pt x="803" y="14743"/>
                  <a:pt x="1200" y="14743"/>
                </a:cubicBezTo>
                <a:lnTo>
                  <a:pt x="1709" y="14743"/>
                </a:lnTo>
                <a:cubicBezTo>
                  <a:pt x="2242" y="14743"/>
                  <a:pt x="2781" y="14743"/>
                  <a:pt x="3313" y="14765"/>
                </a:cubicBezTo>
                <a:cubicBezTo>
                  <a:pt x="3853" y="14788"/>
                  <a:pt x="4393" y="14840"/>
                  <a:pt x="4925" y="14923"/>
                </a:cubicBezTo>
                <a:cubicBezTo>
                  <a:pt x="5547" y="15020"/>
                  <a:pt x="6169" y="15080"/>
                  <a:pt x="6784" y="15170"/>
                </a:cubicBezTo>
                <a:cubicBezTo>
                  <a:pt x="7406" y="15267"/>
                  <a:pt x="8020" y="15417"/>
                  <a:pt x="8650" y="15485"/>
                </a:cubicBezTo>
                <a:cubicBezTo>
                  <a:pt x="9347" y="15567"/>
                  <a:pt x="10036" y="15672"/>
                  <a:pt x="10733" y="15747"/>
                </a:cubicBezTo>
                <a:cubicBezTo>
                  <a:pt x="11310" y="15815"/>
                  <a:pt x="11903" y="15890"/>
                  <a:pt x="12487" y="15905"/>
                </a:cubicBezTo>
                <a:cubicBezTo>
                  <a:pt x="12600" y="15907"/>
                  <a:pt x="12712" y="15908"/>
                  <a:pt x="12824" y="15908"/>
                </a:cubicBezTo>
                <a:cubicBezTo>
                  <a:pt x="13049" y="15908"/>
                  <a:pt x="13274" y="15905"/>
                  <a:pt x="13499" y="15905"/>
                </a:cubicBezTo>
                <a:lnTo>
                  <a:pt x="14144" y="15905"/>
                </a:lnTo>
                <a:cubicBezTo>
                  <a:pt x="14766" y="15905"/>
                  <a:pt x="15365" y="15905"/>
                  <a:pt x="15972" y="15732"/>
                </a:cubicBezTo>
                <a:cubicBezTo>
                  <a:pt x="16377" y="15620"/>
                  <a:pt x="16819" y="15515"/>
                  <a:pt x="17194" y="15335"/>
                </a:cubicBezTo>
                <a:cubicBezTo>
                  <a:pt x="17246" y="15305"/>
                  <a:pt x="17299" y="15275"/>
                  <a:pt x="17344" y="15238"/>
                </a:cubicBezTo>
                <a:cubicBezTo>
                  <a:pt x="17614" y="15238"/>
                  <a:pt x="17883" y="15238"/>
                  <a:pt x="18146" y="15223"/>
                </a:cubicBezTo>
                <a:cubicBezTo>
                  <a:pt x="19225" y="15163"/>
                  <a:pt x="20304" y="15133"/>
                  <a:pt x="21384" y="15095"/>
                </a:cubicBezTo>
                <a:cubicBezTo>
                  <a:pt x="22808" y="15043"/>
                  <a:pt x="24239" y="14975"/>
                  <a:pt x="25656" y="14825"/>
                </a:cubicBezTo>
                <a:cubicBezTo>
                  <a:pt x="26319" y="14758"/>
                  <a:pt x="26980" y="14737"/>
                  <a:pt x="27642" y="14737"/>
                </a:cubicBezTo>
                <a:cubicBezTo>
                  <a:pt x="28303" y="14737"/>
                  <a:pt x="28965" y="14758"/>
                  <a:pt x="29628" y="14773"/>
                </a:cubicBezTo>
                <a:cubicBezTo>
                  <a:pt x="30031" y="14784"/>
                  <a:pt x="30433" y="14819"/>
                  <a:pt x="30833" y="14819"/>
                </a:cubicBezTo>
                <a:cubicBezTo>
                  <a:pt x="30976" y="14819"/>
                  <a:pt x="31119" y="14815"/>
                  <a:pt x="31262" y="14803"/>
                </a:cubicBezTo>
                <a:cubicBezTo>
                  <a:pt x="31607" y="14780"/>
                  <a:pt x="31951" y="14750"/>
                  <a:pt x="32296" y="14735"/>
                </a:cubicBezTo>
                <a:cubicBezTo>
                  <a:pt x="32296" y="14885"/>
                  <a:pt x="32319" y="15058"/>
                  <a:pt x="32409" y="15148"/>
                </a:cubicBezTo>
                <a:cubicBezTo>
                  <a:pt x="32476" y="15193"/>
                  <a:pt x="32551" y="15215"/>
                  <a:pt x="32626" y="15223"/>
                </a:cubicBezTo>
                <a:cubicBezTo>
                  <a:pt x="33016" y="15297"/>
                  <a:pt x="33405" y="15342"/>
                  <a:pt x="33795" y="15342"/>
                </a:cubicBezTo>
                <a:cubicBezTo>
                  <a:pt x="34170" y="15342"/>
                  <a:pt x="34537" y="15290"/>
                  <a:pt x="34904" y="15282"/>
                </a:cubicBezTo>
                <a:cubicBezTo>
                  <a:pt x="35027" y="15280"/>
                  <a:pt x="35148" y="15279"/>
                  <a:pt x="35269" y="15279"/>
                </a:cubicBezTo>
                <a:cubicBezTo>
                  <a:pt x="35511" y="15279"/>
                  <a:pt x="35751" y="15282"/>
                  <a:pt x="35991" y="15282"/>
                </a:cubicBezTo>
                <a:cubicBezTo>
                  <a:pt x="36463" y="15282"/>
                  <a:pt x="36928" y="15275"/>
                  <a:pt x="37400" y="15245"/>
                </a:cubicBezTo>
                <a:cubicBezTo>
                  <a:pt x="37790" y="15223"/>
                  <a:pt x="38180" y="15215"/>
                  <a:pt x="38569" y="15185"/>
                </a:cubicBezTo>
                <a:cubicBezTo>
                  <a:pt x="38997" y="15148"/>
                  <a:pt x="39424" y="15080"/>
                  <a:pt x="39858" y="15043"/>
                </a:cubicBezTo>
                <a:cubicBezTo>
                  <a:pt x="40286" y="15005"/>
                  <a:pt x="40728" y="15020"/>
                  <a:pt x="41155" y="15005"/>
                </a:cubicBezTo>
                <a:cubicBezTo>
                  <a:pt x="41492" y="14992"/>
                  <a:pt x="41822" y="14974"/>
                  <a:pt x="42157" y="14974"/>
                </a:cubicBezTo>
                <a:cubicBezTo>
                  <a:pt x="42210" y="14974"/>
                  <a:pt x="42264" y="14974"/>
                  <a:pt x="42317" y="14975"/>
                </a:cubicBezTo>
                <a:cubicBezTo>
                  <a:pt x="42954" y="14983"/>
                  <a:pt x="43591" y="15035"/>
                  <a:pt x="44220" y="15125"/>
                </a:cubicBezTo>
                <a:cubicBezTo>
                  <a:pt x="44783" y="15215"/>
                  <a:pt x="45345" y="15290"/>
                  <a:pt x="45922" y="15342"/>
                </a:cubicBezTo>
                <a:cubicBezTo>
                  <a:pt x="46619" y="15402"/>
                  <a:pt x="47323" y="15380"/>
                  <a:pt x="48028" y="15402"/>
                </a:cubicBezTo>
                <a:cubicBezTo>
                  <a:pt x="49010" y="15432"/>
                  <a:pt x="50007" y="15417"/>
                  <a:pt x="50988" y="15470"/>
                </a:cubicBezTo>
                <a:cubicBezTo>
                  <a:pt x="51672" y="15510"/>
                  <a:pt x="52349" y="15602"/>
                  <a:pt x="53031" y="15602"/>
                </a:cubicBezTo>
                <a:cubicBezTo>
                  <a:pt x="53119" y="15602"/>
                  <a:pt x="53208" y="15601"/>
                  <a:pt x="53297" y="15597"/>
                </a:cubicBezTo>
                <a:cubicBezTo>
                  <a:pt x="53477" y="15590"/>
                  <a:pt x="53649" y="15582"/>
                  <a:pt x="53829" y="15567"/>
                </a:cubicBezTo>
                <a:cubicBezTo>
                  <a:pt x="53896" y="15560"/>
                  <a:pt x="54106" y="15552"/>
                  <a:pt x="54174" y="15470"/>
                </a:cubicBezTo>
                <a:cubicBezTo>
                  <a:pt x="54264" y="15342"/>
                  <a:pt x="54114" y="15215"/>
                  <a:pt x="54046" y="15110"/>
                </a:cubicBezTo>
                <a:cubicBezTo>
                  <a:pt x="53994" y="15020"/>
                  <a:pt x="53956" y="14908"/>
                  <a:pt x="53941" y="14803"/>
                </a:cubicBezTo>
                <a:lnTo>
                  <a:pt x="53941" y="14803"/>
                </a:lnTo>
                <a:cubicBezTo>
                  <a:pt x="54533" y="14885"/>
                  <a:pt x="55126" y="14945"/>
                  <a:pt x="55710" y="15035"/>
                </a:cubicBezTo>
                <a:cubicBezTo>
                  <a:pt x="56332" y="15133"/>
                  <a:pt x="56947" y="15275"/>
                  <a:pt x="57569" y="15350"/>
                </a:cubicBezTo>
                <a:cubicBezTo>
                  <a:pt x="58266" y="15425"/>
                  <a:pt x="58963" y="15537"/>
                  <a:pt x="59660" y="15612"/>
                </a:cubicBezTo>
                <a:cubicBezTo>
                  <a:pt x="60237" y="15672"/>
                  <a:pt x="60829" y="15747"/>
                  <a:pt x="61414" y="15762"/>
                </a:cubicBezTo>
                <a:lnTo>
                  <a:pt x="61676" y="15762"/>
                </a:lnTo>
                <a:lnTo>
                  <a:pt x="61676" y="5232"/>
                </a:lnTo>
                <a:cubicBezTo>
                  <a:pt x="61665" y="5236"/>
                  <a:pt x="61654" y="5238"/>
                  <a:pt x="61642" y="5238"/>
                </a:cubicBezTo>
                <a:cubicBezTo>
                  <a:pt x="61631" y="5238"/>
                  <a:pt x="61620" y="5236"/>
                  <a:pt x="61609" y="5232"/>
                </a:cubicBezTo>
                <a:cubicBezTo>
                  <a:pt x="61519" y="5209"/>
                  <a:pt x="61451" y="5045"/>
                  <a:pt x="61406" y="4970"/>
                </a:cubicBezTo>
                <a:cubicBezTo>
                  <a:pt x="61354" y="4865"/>
                  <a:pt x="61294" y="4595"/>
                  <a:pt x="61189" y="4512"/>
                </a:cubicBezTo>
                <a:cubicBezTo>
                  <a:pt x="61157" y="4493"/>
                  <a:pt x="61124" y="4483"/>
                  <a:pt x="61090" y="4483"/>
                </a:cubicBezTo>
                <a:cubicBezTo>
                  <a:pt x="61060" y="4483"/>
                  <a:pt x="61030" y="4491"/>
                  <a:pt x="61002" y="4505"/>
                </a:cubicBezTo>
                <a:cubicBezTo>
                  <a:pt x="60968" y="4518"/>
                  <a:pt x="60934" y="4526"/>
                  <a:pt x="60901" y="4526"/>
                </a:cubicBezTo>
                <a:cubicBezTo>
                  <a:pt x="60861" y="4526"/>
                  <a:pt x="60821" y="4515"/>
                  <a:pt x="60784" y="4490"/>
                </a:cubicBezTo>
                <a:cubicBezTo>
                  <a:pt x="60574" y="4340"/>
                  <a:pt x="60447" y="3965"/>
                  <a:pt x="60319" y="3748"/>
                </a:cubicBezTo>
                <a:cubicBezTo>
                  <a:pt x="60252" y="3628"/>
                  <a:pt x="60177" y="3516"/>
                  <a:pt x="60102" y="3403"/>
                </a:cubicBezTo>
                <a:cubicBezTo>
                  <a:pt x="60027" y="3298"/>
                  <a:pt x="59990" y="3148"/>
                  <a:pt x="59877" y="3081"/>
                </a:cubicBezTo>
                <a:cubicBezTo>
                  <a:pt x="59744" y="3172"/>
                  <a:pt x="59683" y="3224"/>
                  <a:pt x="59528" y="3224"/>
                </a:cubicBezTo>
                <a:cubicBezTo>
                  <a:pt x="59517" y="3224"/>
                  <a:pt x="59506" y="3224"/>
                  <a:pt x="59495" y="3223"/>
                </a:cubicBezTo>
                <a:cubicBezTo>
                  <a:pt x="59323" y="3216"/>
                  <a:pt x="59195" y="3118"/>
                  <a:pt x="59023" y="3111"/>
                </a:cubicBezTo>
                <a:cubicBezTo>
                  <a:pt x="59019" y="3111"/>
                  <a:pt x="59014" y="3111"/>
                  <a:pt x="59010" y="3111"/>
                </a:cubicBezTo>
                <a:cubicBezTo>
                  <a:pt x="58832" y="3111"/>
                  <a:pt x="58749" y="3262"/>
                  <a:pt x="58588" y="3321"/>
                </a:cubicBezTo>
                <a:cubicBezTo>
                  <a:pt x="58468" y="3366"/>
                  <a:pt x="58386" y="3366"/>
                  <a:pt x="58311" y="3486"/>
                </a:cubicBezTo>
                <a:cubicBezTo>
                  <a:pt x="58250" y="3589"/>
                  <a:pt x="58204" y="3708"/>
                  <a:pt x="58096" y="3708"/>
                </a:cubicBezTo>
                <a:cubicBezTo>
                  <a:pt x="58071" y="3708"/>
                  <a:pt x="58043" y="3702"/>
                  <a:pt x="58011" y="3688"/>
                </a:cubicBezTo>
                <a:cubicBezTo>
                  <a:pt x="57824" y="3613"/>
                  <a:pt x="57794" y="3313"/>
                  <a:pt x="57591" y="3268"/>
                </a:cubicBezTo>
                <a:cubicBezTo>
                  <a:pt x="57573" y="3272"/>
                  <a:pt x="57554" y="3274"/>
                  <a:pt x="57535" y="3274"/>
                </a:cubicBezTo>
                <a:cubicBezTo>
                  <a:pt x="57516" y="3274"/>
                  <a:pt x="57498" y="3272"/>
                  <a:pt x="57479" y="3268"/>
                </a:cubicBezTo>
                <a:cubicBezTo>
                  <a:pt x="57419" y="3246"/>
                  <a:pt x="57374" y="3208"/>
                  <a:pt x="57329" y="3163"/>
                </a:cubicBezTo>
                <a:cubicBezTo>
                  <a:pt x="57217" y="3088"/>
                  <a:pt x="57119" y="2983"/>
                  <a:pt x="57044" y="2871"/>
                </a:cubicBezTo>
                <a:cubicBezTo>
                  <a:pt x="56917" y="2669"/>
                  <a:pt x="56894" y="2421"/>
                  <a:pt x="56759" y="2211"/>
                </a:cubicBezTo>
                <a:cubicBezTo>
                  <a:pt x="56699" y="2122"/>
                  <a:pt x="56625" y="2054"/>
                  <a:pt x="56542" y="1994"/>
                </a:cubicBezTo>
                <a:cubicBezTo>
                  <a:pt x="56445" y="1919"/>
                  <a:pt x="56385" y="1814"/>
                  <a:pt x="56295" y="1732"/>
                </a:cubicBezTo>
                <a:cubicBezTo>
                  <a:pt x="56236" y="1683"/>
                  <a:pt x="56197" y="1660"/>
                  <a:pt x="56161" y="1660"/>
                </a:cubicBezTo>
                <a:cubicBezTo>
                  <a:pt x="56120" y="1660"/>
                  <a:pt x="56082" y="1691"/>
                  <a:pt x="56017" y="1747"/>
                </a:cubicBezTo>
                <a:cubicBezTo>
                  <a:pt x="55921" y="1826"/>
                  <a:pt x="55853" y="1894"/>
                  <a:pt x="55792" y="1894"/>
                </a:cubicBezTo>
                <a:cubicBezTo>
                  <a:pt x="55744" y="1894"/>
                  <a:pt x="55700" y="1852"/>
                  <a:pt x="55650" y="1739"/>
                </a:cubicBezTo>
                <a:cubicBezTo>
                  <a:pt x="55590" y="1604"/>
                  <a:pt x="55508" y="1380"/>
                  <a:pt x="55388" y="1275"/>
                </a:cubicBezTo>
                <a:cubicBezTo>
                  <a:pt x="55340" y="1235"/>
                  <a:pt x="55322" y="1216"/>
                  <a:pt x="55302" y="1216"/>
                </a:cubicBezTo>
                <a:cubicBezTo>
                  <a:pt x="55285" y="1216"/>
                  <a:pt x="55265" y="1231"/>
                  <a:pt x="55223" y="1260"/>
                </a:cubicBezTo>
                <a:cubicBezTo>
                  <a:pt x="55141" y="1335"/>
                  <a:pt x="55058" y="1432"/>
                  <a:pt x="54998" y="1529"/>
                </a:cubicBezTo>
                <a:cubicBezTo>
                  <a:pt x="54916" y="1634"/>
                  <a:pt x="54803" y="1717"/>
                  <a:pt x="54721" y="1822"/>
                </a:cubicBezTo>
                <a:cubicBezTo>
                  <a:pt x="54683" y="1882"/>
                  <a:pt x="54638" y="1942"/>
                  <a:pt x="54593" y="1994"/>
                </a:cubicBezTo>
                <a:cubicBezTo>
                  <a:pt x="54548" y="2039"/>
                  <a:pt x="54481" y="2062"/>
                  <a:pt x="54436" y="2107"/>
                </a:cubicBezTo>
                <a:cubicBezTo>
                  <a:pt x="54384" y="2159"/>
                  <a:pt x="54331" y="2226"/>
                  <a:pt x="54271" y="2279"/>
                </a:cubicBezTo>
                <a:cubicBezTo>
                  <a:pt x="54159" y="2376"/>
                  <a:pt x="54016" y="2421"/>
                  <a:pt x="53911" y="2519"/>
                </a:cubicBezTo>
                <a:cubicBezTo>
                  <a:pt x="53829" y="2594"/>
                  <a:pt x="53776" y="2699"/>
                  <a:pt x="53761" y="2819"/>
                </a:cubicBezTo>
                <a:cubicBezTo>
                  <a:pt x="53761" y="2968"/>
                  <a:pt x="53911" y="3171"/>
                  <a:pt x="53844" y="3321"/>
                </a:cubicBezTo>
                <a:cubicBezTo>
                  <a:pt x="53649" y="3336"/>
                  <a:pt x="53439" y="3463"/>
                  <a:pt x="53259" y="3531"/>
                </a:cubicBezTo>
                <a:cubicBezTo>
                  <a:pt x="52952" y="3658"/>
                  <a:pt x="52705" y="3905"/>
                  <a:pt x="52585" y="4220"/>
                </a:cubicBezTo>
                <a:cubicBezTo>
                  <a:pt x="52555" y="4318"/>
                  <a:pt x="52517" y="4400"/>
                  <a:pt x="52472" y="4482"/>
                </a:cubicBezTo>
                <a:cubicBezTo>
                  <a:pt x="52465" y="4482"/>
                  <a:pt x="52465" y="4475"/>
                  <a:pt x="52457" y="4467"/>
                </a:cubicBezTo>
                <a:cubicBezTo>
                  <a:pt x="52248" y="4168"/>
                  <a:pt x="51963" y="3800"/>
                  <a:pt x="51618" y="3643"/>
                </a:cubicBezTo>
                <a:cubicBezTo>
                  <a:pt x="51511" y="3593"/>
                  <a:pt x="51392" y="3573"/>
                  <a:pt x="51270" y="3573"/>
                </a:cubicBezTo>
                <a:cubicBezTo>
                  <a:pt x="51119" y="3573"/>
                  <a:pt x="50964" y="3605"/>
                  <a:pt x="50831" y="3650"/>
                </a:cubicBezTo>
                <a:cubicBezTo>
                  <a:pt x="50663" y="3698"/>
                  <a:pt x="50433" y="3799"/>
                  <a:pt x="50236" y="3799"/>
                </a:cubicBezTo>
                <a:cubicBezTo>
                  <a:pt x="50187" y="3799"/>
                  <a:pt x="50140" y="3793"/>
                  <a:pt x="50096" y="3778"/>
                </a:cubicBezTo>
                <a:cubicBezTo>
                  <a:pt x="49774" y="3665"/>
                  <a:pt x="49527" y="3328"/>
                  <a:pt x="49265" y="3126"/>
                </a:cubicBezTo>
                <a:cubicBezTo>
                  <a:pt x="49077" y="2976"/>
                  <a:pt x="48875" y="2849"/>
                  <a:pt x="48650" y="2744"/>
                </a:cubicBezTo>
                <a:cubicBezTo>
                  <a:pt x="48610" y="2728"/>
                  <a:pt x="48587" y="2720"/>
                  <a:pt x="48569" y="2720"/>
                </a:cubicBezTo>
                <a:cubicBezTo>
                  <a:pt x="48535" y="2720"/>
                  <a:pt x="48515" y="2745"/>
                  <a:pt x="48433" y="2789"/>
                </a:cubicBezTo>
                <a:cubicBezTo>
                  <a:pt x="48393" y="2811"/>
                  <a:pt x="48309" y="2856"/>
                  <a:pt x="48245" y="2856"/>
                </a:cubicBezTo>
                <a:cubicBezTo>
                  <a:pt x="48225" y="2856"/>
                  <a:pt x="48207" y="2852"/>
                  <a:pt x="48193" y="2841"/>
                </a:cubicBezTo>
                <a:cubicBezTo>
                  <a:pt x="48155" y="2811"/>
                  <a:pt x="48148" y="2684"/>
                  <a:pt x="48133" y="2639"/>
                </a:cubicBezTo>
                <a:cubicBezTo>
                  <a:pt x="48095" y="2519"/>
                  <a:pt x="48043" y="2406"/>
                  <a:pt x="47968" y="2309"/>
                </a:cubicBezTo>
                <a:cubicBezTo>
                  <a:pt x="47887" y="2179"/>
                  <a:pt x="47853" y="2116"/>
                  <a:pt x="47769" y="2116"/>
                </a:cubicBezTo>
                <a:cubicBezTo>
                  <a:pt x="47737" y="2116"/>
                  <a:pt x="47698" y="2125"/>
                  <a:pt x="47646" y="2144"/>
                </a:cubicBezTo>
                <a:cubicBezTo>
                  <a:pt x="47551" y="2188"/>
                  <a:pt x="47451" y="2206"/>
                  <a:pt x="47346" y="2206"/>
                </a:cubicBezTo>
                <a:cubicBezTo>
                  <a:pt x="47326" y="2206"/>
                  <a:pt x="47306" y="2205"/>
                  <a:pt x="47286" y="2204"/>
                </a:cubicBezTo>
                <a:cubicBezTo>
                  <a:pt x="47061" y="2159"/>
                  <a:pt x="46941" y="1934"/>
                  <a:pt x="46784" y="1784"/>
                </a:cubicBezTo>
                <a:cubicBezTo>
                  <a:pt x="46701" y="1702"/>
                  <a:pt x="46604" y="1642"/>
                  <a:pt x="46491" y="1597"/>
                </a:cubicBezTo>
                <a:cubicBezTo>
                  <a:pt x="46424" y="1582"/>
                  <a:pt x="46349" y="1559"/>
                  <a:pt x="46282" y="1529"/>
                </a:cubicBezTo>
                <a:cubicBezTo>
                  <a:pt x="46214" y="1492"/>
                  <a:pt x="46162" y="1447"/>
                  <a:pt x="46124" y="1387"/>
                </a:cubicBezTo>
                <a:cubicBezTo>
                  <a:pt x="46064" y="1305"/>
                  <a:pt x="46034" y="1147"/>
                  <a:pt x="45937" y="1110"/>
                </a:cubicBezTo>
                <a:cubicBezTo>
                  <a:pt x="45896" y="1097"/>
                  <a:pt x="45852" y="1092"/>
                  <a:pt x="45807" y="1092"/>
                </a:cubicBezTo>
                <a:cubicBezTo>
                  <a:pt x="45771" y="1092"/>
                  <a:pt x="45734" y="1095"/>
                  <a:pt x="45697" y="1102"/>
                </a:cubicBezTo>
                <a:cubicBezTo>
                  <a:pt x="45626" y="1112"/>
                  <a:pt x="45565" y="1153"/>
                  <a:pt x="45506" y="1153"/>
                </a:cubicBezTo>
                <a:cubicBezTo>
                  <a:pt x="45477" y="1153"/>
                  <a:pt x="45449" y="1144"/>
                  <a:pt x="45420" y="1117"/>
                </a:cubicBezTo>
                <a:cubicBezTo>
                  <a:pt x="45270" y="975"/>
                  <a:pt x="45300" y="653"/>
                  <a:pt x="45075" y="563"/>
                </a:cubicBezTo>
                <a:cubicBezTo>
                  <a:pt x="45048" y="555"/>
                  <a:pt x="45022" y="552"/>
                  <a:pt x="44996" y="552"/>
                </a:cubicBezTo>
                <a:cubicBezTo>
                  <a:pt x="44940" y="552"/>
                  <a:pt x="44886" y="567"/>
                  <a:pt x="44835" y="593"/>
                </a:cubicBezTo>
                <a:cubicBezTo>
                  <a:pt x="44775" y="615"/>
                  <a:pt x="44715" y="630"/>
                  <a:pt x="44648" y="630"/>
                </a:cubicBezTo>
                <a:cubicBezTo>
                  <a:pt x="44505" y="630"/>
                  <a:pt x="44445" y="540"/>
                  <a:pt x="44333" y="458"/>
                </a:cubicBezTo>
                <a:cubicBezTo>
                  <a:pt x="44221" y="361"/>
                  <a:pt x="44085" y="313"/>
                  <a:pt x="43946" y="313"/>
                </a:cubicBezTo>
                <a:cubicBezTo>
                  <a:pt x="43880" y="313"/>
                  <a:pt x="43813" y="324"/>
                  <a:pt x="43748" y="345"/>
                </a:cubicBezTo>
                <a:cubicBezTo>
                  <a:pt x="43666" y="368"/>
                  <a:pt x="43561" y="390"/>
                  <a:pt x="43486" y="420"/>
                </a:cubicBezTo>
                <a:cubicBezTo>
                  <a:pt x="43411" y="450"/>
                  <a:pt x="43396" y="435"/>
                  <a:pt x="43366" y="518"/>
                </a:cubicBezTo>
                <a:cubicBezTo>
                  <a:pt x="43360" y="519"/>
                  <a:pt x="43353" y="520"/>
                  <a:pt x="43346" y="520"/>
                </a:cubicBezTo>
                <a:cubicBezTo>
                  <a:pt x="43238" y="520"/>
                  <a:pt x="43062" y="365"/>
                  <a:pt x="42991" y="315"/>
                </a:cubicBezTo>
                <a:cubicBezTo>
                  <a:pt x="42894" y="248"/>
                  <a:pt x="42804" y="173"/>
                  <a:pt x="42699" y="105"/>
                </a:cubicBezTo>
                <a:cubicBezTo>
                  <a:pt x="42662" y="75"/>
                  <a:pt x="42617" y="38"/>
                  <a:pt x="4257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79" name="Google Shape;379;p22"/>
          <p:cNvPicPr preferRelativeResize="0"/>
          <p:nvPr/>
        </p:nvPicPr>
        <p:blipFill>
          <a:blip r:embed="rId2">
            <a:alphaModFix/>
          </a:blip>
          <a:stretch>
            <a:fillRect/>
          </a:stretch>
        </p:blipFill>
        <p:spPr>
          <a:xfrm>
            <a:off x="-582432" y="3587667"/>
            <a:ext cx="7013901" cy="2950135"/>
          </a:xfrm>
          <a:prstGeom prst="rect">
            <a:avLst/>
          </a:prstGeom>
          <a:noFill/>
          <a:ln>
            <a:noFill/>
          </a:ln>
        </p:spPr>
      </p:pic>
      <p:sp>
        <p:nvSpPr>
          <p:cNvPr id="380" name="Google Shape;380;p22"/>
          <p:cNvSpPr/>
          <p:nvPr/>
        </p:nvSpPr>
        <p:spPr>
          <a:xfrm flipH="1">
            <a:off x="5493383" y="3053170"/>
            <a:ext cx="6797511" cy="3804817"/>
          </a:xfrm>
          <a:custGeom>
            <a:avLst/>
            <a:gdLst/>
            <a:ahLst/>
            <a:cxnLst/>
            <a:rect l="l" t="t" r="r" b="b"/>
            <a:pathLst>
              <a:path w="56414" h="31577" extrusionOk="0">
                <a:moveTo>
                  <a:pt x="19208" y="0"/>
                </a:moveTo>
                <a:cubicBezTo>
                  <a:pt x="18972" y="0"/>
                  <a:pt x="18744" y="82"/>
                  <a:pt x="18565" y="240"/>
                </a:cubicBezTo>
                <a:cubicBezTo>
                  <a:pt x="18175" y="593"/>
                  <a:pt x="18505" y="1027"/>
                  <a:pt x="18235" y="1320"/>
                </a:cubicBezTo>
                <a:cubicBezTo>
                  <a:pt x="17973" y="1612"/>
                  <a:pt x="16151" y="2436"/>
                  <a:pt x="16062" y="2819"/>
                </a:cubicBezTo>
                <a:cubicBezTo>
                  <a:pt x="15984" y="3154"/>
                  <a:pt x="15645" y="3523"/>
                  <a:pt x="15495" y="3523"/>
                </a:cubicBezTo>
                <a:cubicBezTo>
                  <a:pt x="15471" y="3523"/>
                  <a:pt x="15452" y="3514"/>
                  <a:pt x="15439" y="3493"/>
                </a:cubicBezTo>
                <a:cubicBezTo>
                  <a:pt x="15350" y="3351"/>
                  <a:pt x="15499" y="2234"/>
                  <a:pt x="15170" y="2152"/>
                </a:cubicBezTo>
                <a:cubicBezTo>
                  <a:pt x="15092" y="2130"/>
                  <a:pt x="15012" y="2120"/>
                  <a:pt x="14930" y="2120"/>
                </a:cubicBezTo>
                <a:cubicBezTo>
                  <a:pt x="14668" y="2120"/>
                  <a:pt x="14390" y="2224"/>
                  <a:pt x="14098" y="2384"/>
                </a:cubicBezTo>
                <a:cubicBezTo>
                  <a:pt x="13729" y="2576"/>
                  <a:pt x="13440" y="3063"/>
                  <a:pt x="13258" y="3063"/>
                </a:cubicBezTo>
                <a:cubicBezTo>
                  <a:pt x="13248" y="3063"/>
                  <a:pt x="13238" y="3062"/>
                  <a:pt x="13228" y="3058"/>
                </a:cubicBezTo>
                <a:cubicBezTo>
                  <a:pt x="13194" y="3047"/>
                  <a:pt x="13155" y="3039"/>
                  <a:pt x="13113" y="3039"/>
                </a:cubicBezTo>
                <a:cubicBezTo>
                  <a:pt x="12941" y="3039"/>
                  <a:pt x="12715" y="3157"/>
                  <a:pt x="12546" y="3553"/>
                </a:cubicBezTo>
                <a:cubicBezTo>
                  <a:pt x="12337" y="4055"/>
                  <a:pt x="12007" y="6484"/>
                  <a:pt x="11804" y="6753"/>
                </a:cubicBezTo>
                <a:cubicBezTo>
                  <a:pt x="11595" y="7023"/>
                  <a:pt x="11145" y="6776"/>
                  <a:pt x="10995" y="7188"/>
                </a:cubicBezTo>
                <a:cubicBezTo>
                  <a:pt x="10853" y="7593"/>
                  <a:pt x="10463" y="7953"/>
                  <a:pt x="10073" y="8267"/>
                </a:cubicBezTo>
                <a:cubicBezTo>
                  <a:pt x="9691" y="8590"/>
                  <a:pt x="9001" y="10583"/>
                  <a:pt x="8732" y="11198"/>
                </a:cubicBezTo>
                <a:cubicBezTo>
                  <a:pt x="8469" y="11812"/>
                  <a:pt x="7450" y="12135"/>
                  <a:pt x="6948" y="12749"/>
                </a:cubicBezTo>
                <a:cubicBezTo>
                  <a:pt x="6670" y="13084"/>
                  <a:pt x="6535" y="13177"/>
                  <a:pt x="6420" y="13177"/>
                </a:cubicBezTo>
                <a:cubicBezTo>
                  <a:pt x="6325" y="13177"/>
                  <a:pt x="6245" y="13112"/>
                  <a:pt x="6108" y="13072"/>
                </a:cubicBezTo>
                <a:cubicBezTo>
                  <a:pt x="6094" y="13067"/>
                  <a:pt x="6080" y="13065"/>
                  <a:pt x="6067" y="13065"/>
                </a:cubicBezTo>
                <a:cubicBezTo>
                  <a:pt x="5796" y="13065"/>
                  <a:pt x="5590" y="13888"/>
                  <a:pt x="5276" y="14473"/>
                </a:cubicBezTo>
                <a:cubicBezTo>
                  <a:pt x="4958" y="15067"/>
                  <a:pt x="4779" y="15471"/>
                  <a:pt x="4342" y="15471"/>
                </a:cubicBezTo>
                <a:cubicBezTo>
                  <a:pt x="4327" y="15471"/>
                  <a:pt x="4311" y="15471"/>
                  <a:pt x="4295" y="15470"/>
                </a:cubicBezTo>
                <a:cubicBezTo>
                  <a:pt x="4280" y="15469"/>
                  <a:pt x="4267" y="15469"/>
                  <a:pt x="4253" y="15469"/>
                </a:cubicBezTo>
                <a:cubicBezTo>
                  <a:pt x="3818" y="15469"/>
                  <a:pt x="3852" y="15946"/>
                  <a:pt x="3103" y="17059"/>
                </a:cubicBezTo>
                <a:cubicBezTo>
                  <a:pt x="2496" y="17951"/>
                  <a:pt x="742" y="18498"/>
                  <a:pt x="0" y="18700"/>
                </a:cubicBezTo>
                <a:lnTo>
                  <a:pt x="0" y="31576"/>
                </a:lnTo>
                <a:lnTo>
                  <a:pt x="56414" y="31576"/>
                </a:lnTo>
                <a:lnTo>
                  <a:pt x="56414" y="19779"/>
                </a:lnTo>
                <a:cubicBezTo>
                  <a:pt x="56122" y="19645"/>
                  <a:pt x="44767" y="14466"/>
                  <a:pt x="44557" y="13379"/>
                </a:cubicBezTo>
                <a:cubicBezTo>
                  <a:pt x="44347" y="12300"/>
                  <a:pt x="44025" y="11295"/>
                  <a:pt x="43605" y="10726"/>
                </a:cubicBezTo>
                <a:cubicBezTo>
                  <a:pt x="43178" y="10149"/>
                  <a:pt x="42593" y="8642"/>
                  <a:pt x="41694" y="7915"/>
                </a:cubicBezTo>
                <a:cubicBezTo>
                  <a:pt x="40795" y="7188"/>
                  <a:pt x="40847" y="6559"/>
                  <a:pt x="40637" y="5832"/>
                </a:cubicBezTo>
                <a:cubicBezTo>
                  <a:pt x="40420" y="5105"/>
                  <a:pt x="39416" y="4265"/>
                  <a:pt x="39258" y="3853"/>
                </a:cubicBezTo>
                <a:cubicBezTo>
                  <a:pt x="39180" y="3643"/>
                  <a:pt x="38889" y="3538"/>
                  <a:pt x="38571" y="3538"/>
                </a:cubicBezTo>
                <a:cubicBezTo>
                  <a:pt x="38254" y="3538"/>
                  <a:pt x="37909" y="3643"/>
                  <a:pt x="37722" y="3853"/>
                </a:cubicBezTo>
                <a:cubicBezTo>
                  <a:pt x="37355" y="4265"/>
                  <a:pt x="36508" y="4475"/>
                  <a:pt x="36238" y="5254"/>
                </a:cubicBezTo>
                <a:cubicBezTo>
                  <a:pt x="35975" y="6034"/>
                  <a:pt x="35713" y="6139"/>
                  <a:pt x="35548" y="6746"/>
                </a:cubicBezTo>
                <a:cubicBezTo>
                  <a:pt x="35391" y="7345"/>
                  <a:pt x="33907" y="8117"/>
                  <a:pt x="33907" y="8117"/>
                </a:cubicBezTo>
                <a:cubicBezTo>
                  <a:pt x="33907" y="8117"/>
                  <a:pt x="32454" y="6745"/>
                  <a:pt x="31501" y="6745"/>
                </a:cubicBezTo>
                <a:cubicBezTo>
                  <a:pt x="31491" y="6745"/>
                  <a:pt x="31481" y="6746"/>
                  <a:pt x="31471" y="6746"/>
                </a:cubicBezTo>
                <a:cubicBezTo>
                  <a:pt x="30519" y="6776"/>
                  <a:pt x="29935" y="7181"/>
                  <a:pt x="29935" y="7181"/>
                </a:cubicBezTo>
                <a:lnTo>
                  <a:pt x="29140" y="6124"/>
                </a:lnTo>
                <a:lnTo>
                  <a:pt x="29050" y="5659"/>
                </a:lnTo>
                <a:cubicBezTo>
                  <a:pt x="28981" y="5295"/>
                  <a:pt x="28863" y="5194"/>
                  <a:pt x="28607" y="5194"/>
                </a:cubicBezTo>
                <a:cubicBezTo>
                  <a:pt x="28530" y="5194"/>
                  <a:pt x="28442" y="5203"/>
                  <a:pt x="28338" y="5217"/>
                </a:cubicBezTo>
                <a:cubicBezTo>
                  <a:pt x="28310" y="5221"/>
                  <a:pt x="28283" y="5222"/>
                  <a:pt x="28257" y="5222"/>
                </a:cubicBezTo>
                <a:cubicBezTo>
                  <a:pt x="27863" y="5222"/>
                  <a:pt x="27675" y="4822"/>
                  <a:pt x="27619" y="4632"/>
                </a:cubicBezTo>
                <a:cubicBezTo>
                  <a:pt x="27566" y="4422"/>
                  <a:pt x="26997" y="4370"/>
                  <a:pt x="26907" y="4123"/>
                </a:cubicBezTo>
                <a:cubicBezTo>
                  <a:pt x="26862" y="3995"/>
                  <a:pt x="26719" y="3995"/>
                  <a:pt x="26554" y="3995"/>
                </a:cubicBezTo>
                <a:cubicBezTo>
                  <a:pt x="26382" y="3995"/>
                  <a:pt x="26232" y="3995"/>
                  <a:pt x="26105" y="3898"/>
                </a:cubicBezTo>
                <a:cubicBezTo>
                  <a:pt x="25853" y="3709"/>
                  <a:pt x="25758" y="3520"/>
                  <a:pt x="25411" y="3520"/>
                </a:cubicBezTo>
                <a:cubicBezTo>
                  <a:pt x="25386" y="3520"/>
                  <a:pt x="25360" y="3521"/>
                  <a:pt x="25333" y="3523"/>
                </a:cubicBezTo>
                <a:cubicBezTo>
                  <a:pt x="25320" y="3524"/>
                  <a:pt x="25308" y="3524"/>
                  <a:pt x="25296" y="3524"/>
                </a:cubicBezTo>
                <a:cubicBezTo>
                  <a:pt x="24913" y="3524"/>
                  <a:pt x="24908" y="3068"/>
                  <a:pt x="24763" y="2669"/>
                </a:cubicBezTo>
                <a:cubicBezTo>
                  <a:pt x="24613" y="2264"/>
                  <a:pt x="23991" y="2204"/>
                  <a:pt x="23541" y="1912"/>
                </a:cubicBezTo>
                <a:cubicBezTo>
                  <a:pt x="23456" y="1852"/>
                  <a:pt x="23358" y="1821"/>
                  <a:pt x="23260" y="1821"/>
                </a:cubicBezTo>
                <a:cubicBezTo>
                  <a:pt x="23185" y="1821"/>
                  <a:pt x="23110" y="1839"/>
                  <a:pt x="23039" y="1874"/>
                </a:cubicBezTo>
                <a:cubicBezTo>
                  <a:pt x="22971" y="1905"/>
                  <a:pt x="22912" y="1934"/>
                  <a:pt x="22864" y="1934"/>
                </a:cubicBezTo>
                <a:cubicBezTo>
                  <a:pt x="22806" y="1934"/>
                  <a:pt x="22764" y="1892"/>
                  <a:pt x="22739" y="1762"/>
                </a:cubicBezTo>
                <a:cubicBezTo>
                  <a:pt x="22650" y="1320"/>
                  <a:pt x="22290" y="1320"/>
                  <a:pt x="21818" y="1267"/>
                </a:cubicBezTo>
                <a:cubicBezTo>
                  <a:pt x="21338" y="1207"/>
                  <a:pt x="21338" y="885"/>
                  <a:pt x="21008" y="855"/>
                </a:cubicBezTo>
                <a:cubicBezTo>
                  <a:pt x="20686" y="825"/>
                  <a:pt x="20686" y="533"/>
                  <a:pt x="20116" y="240"/>
                </a:cubicBezTo>
                <a:cubicBezTo>
                  <a:pt x="19846" y="90"/>
                  <a:pt x="19547" y="8"/>
                  <a:pt x="19239" y="1"/>
                </a:cubicBezTo>
                <a:cubicBezTo>
                  <a:pt x="19229" y="0"/>
                  <a:pt x="19219" y="0"/>
                  <a:pt x="19208"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22"/>
          <p:cNvSpPr/>
          <p:nvPr/>
        </p:nvSpPr>
        <p:spPr>
          <a:xfrm flipH="1">
            <a:off x="9366646" y="3859403"/>
            <a:ext cx="1844151" cy="1472911"/>
          </a:xfrm>
          <a:custGeom>
            <a:avLst/>
            <a:gdLst/>
            <a:ahLst/>
            <a:cxnLst/>
            <a:rect l="l" t="t" r="r" b="b"/>
            <a:pathLst>
              <a:path w="15305" h="12224" extrusionOk="0">
                <a:moveTo>
                  <a:pt x="8762" y="0"/>
                </a:moveTo>
                <a:cubicBezTo>
                  <a:pt x="8455" y="0"/>
                  <a:pt x="7907" y="1064"/>
                  <a:pt x="7360" y="1312"/>
                </a:cubicBezTo>
                <a:cubicBezTo>
                  <a:pt x="7286" y="1345"/>
                  <a:pt x="7224" y="1361"/>
                  <a:pt x="7171" y="1361"/>
                </a:cubicBezTo>
                <a:cubicBezTo>
                  <a:pt x="6729" y="1361"/>
                  <a:pt x="6929" y="314"/>
                  <a:pt x="6461" y="247"/>
                </a:cubicBezTo>
                <a:cubicBezTo>
                  <a:pt x="6452" y="246"/>
                  <a:pt x="6443" y="245"/>
                  <a:pt x="6434" y="245"/>
                </a:cubicBezTo>
                <a:cubicBezTo>
                  <a:pt x="6177" y="245"/>
                  <a:pt x="5863" y="752"/>
                  <a:pt x="5487" y="1252"/>
                </a:cubicBezTo>
                <a:cubicBezTo>
                  <a:pt x="5117" y="1754"/>
                  <a:pt x="4682" y="2257"/>
                  <a:pt x="4188" y="2257"/>
                </a:cubicBezTo>
                <a:cubicBezTo>
                  <a:pt x="4151" y="2257"/>
                  <a:pt x="4115" y="2254"/>
                  <a:pt x="4078" y="2248"/>
                </a:cubicBezTo>
                <a:cubicBezTo>
                  <a:pt x="4040" y="2243"/>
                  <a:pt x="4002" y="2240"/>
                  <a:pt x="3963" y="2240"/>
                </a:cubicBezTo>
                <a:cubicBezTo>
                  <a:pt x="2934" y="2240"/>
                  <a:pt x="1767" y="4155"/>
                  <a:pt x="900" y="6258"/>
                </a:cubicBezTo>
                <a:cubicBezTo>
                  <a:pt x="0" y="8447"/>
                  <a:pt x="263" y="8911"/>
                  <a:pt x="263" y="8911"/>
                </a:cubicBezTo>
                <a:cubicBezTo>
                  <a:pt x="46" y="9999"/>
                  <a:pt x="155" y="10366"/>
                  <a:pt x="419" y="10366"/>
                </a:cubicBezTo>
                <a:cubicBezTo>
                  <a:pt x="693" y="10366"/>
                  <a:pt x="1135" y="9968"/>
                  <a:pt x="1552" y="9571"/>
                </a:cubicBezTo>
                <a:cubicBezTo>
                  <a:pt x="1978" y="9174"/>
                  <a:pt x="2376" y="8773"/>
                  <a:pt x="2554" y="8773"/>
                </a:cubicBezTo>
                <a:cubicBezTo>
                  <a:pt x="2602" y="8773"/>
                  <a:pt x="2633" y="8802"/>
                  <a:pt x="2646" y="8866"/>
                </a:cubicBezTo>
                <a:cubicBezTo>
                  <a:pt x="2751" y="9389"/>
                  <a:pt x="2833" y="10520"/>
                  <a:pt x="3514" y="10520"/>
                </a:cubicBezTo>
                <a:cubicBezTo>
                  <a:pt x="3849" y="10520"/>
                  <a:pt x="4329" y="10245"/>
                  <a:pt x="5029" y="9489"/>
                </a:cubicBezTo>
                <a:cubicBezTo>
                  <a:pt x="5904" y="8546"/>
                  <a:pt x="6651" y="8160"/>
                  <a:pt x="7243" y="8160"/>
                </a:cubicBezTo>
                <a:cubicBezTo>
                  <a:pt x="8085" y="8160"/>
                  <a:pt x="8612" y="8943"/>
                  <a:pt x="8739" y="10013"/>
                </a:cubicBezTo>
                <a:cubicBezTo>
                  <a:pt x="8895" y="11360"/>
                  <a:pt x="9107" y="12224"/>
                  <a:pt x="10282" y="12224"/>
                </a:cubicBezTo>
                <a:cubicBezTo>
                  <a:pt x="10695" y="12224"/>
                  <a:pt x="11227" y="12117"/>
                  <a:pt x="11917" y="11887"/>
                </a:cubicBezTo>
                <a:cubicBezTo>
                  <a:pt x="14563" y="11002"/>
                  <a:pt x="15305" y="6206"/>
                  <a:pt x="14938" y="5224"/>
                </a:cubicBezTo>
                <a:cubicBezTo>
                  <a:pt x="14858" y="5017"/>
                  <a:pt x="14760" y="4942"/>
                  <a:pt x="14646" y="4942"/>
                </a:cubicBezTo>
                <a:cubicBezTo>
                  <a:pt x="14490" y="4942"/>
                  <a:pt x="14305" y="5081"/>
                  <a:pt x="14098" y="5224"/>
                </a:cubicBezTo>
                <a:cubicBezTo>
                  <a:pt x="13900" y="5359"/>
                  <a:pt x="13671" y="5501"/>
                  <a:pt x="13433" y="5501"/>
                </a:cubicBezTo>
                <a:cubicBezTo>
                  <a:pt x="13248" y="5501"/>
                  <a:pt x="13056" y="5414"/>
                  <a:pt x="12869" y="5171"/>
                </a:cubicBezTo>
                <a:cubicBezTo>
                  <a:pt x="12518" y="4718"/>
                  <a:pt x="12032" y="4488"/>
                  <a:pt x="11485" y="4488"/>
                </a:cubicBezTo>
                <a:cubicBezTo>
                  <a:pt x="10710" y="4488"/>
                  <a:pt x="9816" y="4950"/>
                  <a:pt x="9017" y="5898"/>
                </a:cubicBezTo>
                <a:cubicBezTo>
                  <a:pt x="8568" y="6431"/>
                  <a:pt x="7975" y="6634"/>
                  <a:pt x="7388" y="6634"/>
                </a:cubicBezTo>
                <a:cubicBezTo>
                  <a:pt x="6197" y="6634"/>
                  <a:pt x="5029" y="5799"/>
                  <a:pt x="5134" y="5171"/>
                </a:cubicBezTo>
                <a:cubicBezTo>
                  <a:pt x="5292" y="4227"/>
                  <a:pt x="6094" y="2983"/>
                  <a:pt x="6933" y="2668"/>
                </a:cubicBezTo>
                <a:cubicBezTo>
                  <a:pt x="6999" y="2644"/>
                  <a:pt x="7062" y="2633"/>
                  <a:pt x="7123" y="2633"/>
                </a:cubicBezTo>
                <a:cubicBezTo>
                  <a:pt x="7478" y="2633"/>
                  <a:pt x="7750" y="3011"/>
                  <a:pt x="7967" y="3395"/>
                </a:cubicBezTo>
                <a:cubicBezTo>
                  <a:pt x="8191" y="3778"/>
                  <a:pt x="8360" y="4161"/>
                  <a:pt x="8506" y="4161"/>
                </a:cubicBezTo>
                <a:cubicBezTo>
                  <a:pt x="8511" y="4161"/>
                  <a:pt x="8517" y="4161"/>
                  <a:pt x="8522" y="4160"/>
                </a:cubicBezTo>
                <a:cubicBezTo>
                  <a:pt x="8844" y="4085"/>
                  <a:pt x="9159" y="1102"/>
                  <a:pt x="8949" y="247"/>
                </a:cubicBezTo>
                <a:cubicBezTo>
                  <a:pt x="8904" y="67"/>
                  <a:pt x="8837" y="0"/>
                  <a:pt x="876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 name="Google Shape;382;p22"/>
          <p:cNvSpPr/>
          <p:nvPr/>
        </p:nvSpPr>
        <p:spPr>
          <a:xfrm flipH="1">
            <a:off x="5960002" y="4592901"/>
            <a:ext cx="3125365" cy="1677860"/>
          </a:xfrm>
          <a:custGeom>
            <a:avLst/>
            <a:gdLst/>
            <a:ahLst/>
            <a:cxnLst/>
            <a:rect l="l" t="t" r="r" b="b"/>
            <a:pathLst>
              <a:path w="30310" h="16272" extrusionOk="0">
                <a:moveTo>
                  <a:pt x="10103" y="0"/>
                </a:moveTo>
                <a:cubicBezTo>
                  <a:pt x="9444" y="0"/>
                  <a:pt x="8709" y="660"/>
                  <a:pt x="8709" y="660"/>
                </a:cubicBezTo>
                <a:cubicBezTo>
                  <a:pt x="8709" y="660"/>
                  <a:pt x="10088" y="1717"/>
                  <a:pt x="10740" y="2601"/>
                </a:cubicBezTo>
                <a:cubicBezTo>
                  <a:pt x="11392" y="3485"/>
                  <a:pt x="11827" y="5606"/>
                  <a:pt x="11827" y="5606"/>
                </a:cubicBezTo>
                <a:cubicBezTo>
                  <a:pt x="11827" y="5606"/>
                  <a:pt x="10988" y="4932"/>
                  <a:pt x="9841" y="4100"/>
                </a:cubicBezTo>
                <a:cubicBezTo>
                  <a:pt x="8702" y="3268"/>
                  <a:pt x="6258" y="3853"/>
                  <a:pt x="4625" y="3388"/>
                </a:cubicBezTo>
                <a:cubicBezTo>
                  <a:pt x="2991" y="2916"/>
                  <a:pt x="2773" y="2084"/>
                  <a:pt x="0" y="1252"/>
                </a:cubicBezTo>
                <a:lnTo>
                  <a:pt x="0" y="1252"/>
                </a:lnTo>
                <a:cubicBezTo>
                  <a:pt x="0" y="1252"/>
                  <a:pt x="383" y="2189"/>
                  <a:pt x="1739" y="3178"/>
                </a:cubicBezTo>
                <a:cubicBezTo>
                  <a:pt x="3103" y="4167"/>
                  <a:pt x="3598" y="5869"/>
                  <a:pt x="4527" y="6641"/>
                </a:cubicBezTo>
                <a:cubicBezTo>
                  <a:pt x="5449" y="7420"/>
                  <a:pt x="6214" y="8514"/>
                  <a:pt x="5554" y="9197"/>
                </a:cubicBezTo>
                <a:cubicBezTo>
                  <a:pt x="4902" y="9871"/>
                  <a:pt x="4467" y="9819"/>
                  <a:pt x="4415" y="11228"/>
                </a:cubicBezTo>
                <a:cubicBezTo>
                  <a:pt x="4371" y="12384"/>
                  <a:pt x="4400" y="13157"/>
                  <a:pt x="3860" y="13157"/>
                </a:cubicBezTo>
                <a:cubicBezTo>
                  <a:pt x="3745" y="13157"/>
                  <a:pt x="3605" y="13122"/>
                  <a:pt x="3433" y="13049"/>
                </a:cubicBezTo>
                <a:cubicBezTo>
                  <a:pt x="3330" y="13005"/>
                  <a:pt x="3226" y="12985"/>
                  <a:pt x="3124" y="12985"/>
                </a:cubicBezTo>
                <a:cubicBezTo>
                  <a:pt x="2256" y="12985"/>
                  <a:pt x="1459" y="14405"/>
                  <a:pt x="1694" y="14405"/>
                </a:cubicBezTo>
                <a:cubicBezTo>
                  <a:pt x="1912" y="14405"/>
                  <a:pt x="2560" y="13761"/>
                  <a:pt x="3172" y="13761"/>
                </a:cubicBezTo>
                <a:cubicBezTo>
                  <a:pt x="3318" y="13761"/>
                  <a:pt x="3462" y="13797"/>
                  <a:pt x="3598" y="13888"/>
                </a:cubicBezTo>
                <a:cubicBezTo>
                  <a:pt x="3898" y="14086"/>
                  <a:pt x="4277" y="14209"/>
                  <a:pt x="4642" y="14209"/>
                </a:cubicBezTo>
                <a:cubicBezTo>
                  <a:pt x="5134" y="14209"/>
                  <a:pt x="5599" y="13985"/>
                  <a:pt x="5801" y="13416"/>
                </a:cubicBezTo>
                <a:cubicBezTo>
                  <a:pt x="6154" y="12427"/>
                  <a:pt x="7510" y="13364"/>
                  <a:pt x="8110" y="12322"/>
                </a:cubicBezTo>
                <a:cubicBezTo>
                  <a:pt x="8233" y="12108"/>
                  <a:pt x="8431" y="12020"/>
                  <a:pt x="8663" y="12020"/>
                </a:cubicBezTo>
                <a:cubicBezTo>
                  <a:pt x="9566" y="12020"/>
                  <a:pt x="10990" y="13357"/>
                  <a:pt x="10561" y="13941"/>
                </a:cubicBezTo>
                <a:cubicBezTo>
                  <a:pt x="10013" y="14668"/>
                  <a:pt x="8439" y="15185"/>
                  <a:pt x="9032" y="15605"/>
                </a:cubicBezTo>
                <a:cubicBezTo>
                  <a:pt x="9099" y="15652"/>
                  <a:pt x="9170" y="15673"/>
                  <a:pt x="9243" y="15673"/>
                </a:cubicBezTo>
                <a:cubicBezTo>
                  <a:pt x="9494" y="15673"/>
                  <a:pt x="9774" y="15429"/>
                  <a:pt x="10058" y="15185"/>
                </a:cubicBezTo>
                <a:cubicBezTo>
                  <a:pt x="10348" y="14947"/>
                  <a:pt x="10652" y="14705"/>
                  <a:pt x="10952" y="14705"/>
                </a:cubicBezTo>
                <a:cubicBezTo>
                  <a:pt x="11039" y="14705"/>
                  <a:pt x="11126" y="14725"/>
                  <a:pt x="11213" y="14773"/>
                </a:cubicBezTo>
                <a:cubicBezTo>
                  <a:pt x="11858" y="15124"/>
                  <a:pt x="13968" y="15731"/>
                  <a:pt x="15686" y="15731"/>
                </a:cubicBezTo>
                <a:cubicBezTo>
                  <a:pt x="15983" y="15731"/>
                  <a:pt x="16269" y="15713"/>
                  <a:pt x="16534" y="15672"/>
                </a:cubicBezTo>
                <a:cubicBezTo>
                  <a:pt x="16713" y="15644"/>
                  <a:pt x="16889" y="15632"/>
                  <a:pt x="17062" y="15632"/>
                </a:cubicBezTo>
                <a:cubicBezTo>
                  <a:pt x="17687" y="15632"/>
                  <a:pt x="18268" y="15791"/>
                  <a:pt x="18767" y="15949"/>
                </a:cubicBezTo>
                <a:cubicBezTo>
                  <a:pt x="19266" y="16112"/>
                  <a:pt x="19677" y="16272"/>
                  <a:pt x="19959" y="16272"/>
                </a:cubicBezTo>
                <a:cubicBezTo>
                  <a:pt x="20106" y="16272"/>
                  <a:pt x="20217" y="16229"/>
                  <a:pt x="20289" y="16122"/>
                </a:cubicBezTo>
                <a:cubicBezTo>
                  <a:pt x="20671" y="15552"/>
                  <a:pt x="17681" y="15395"/>
                  <a:pt x="18220" y="14563"/>
                </a:cubicBezTo>
                <a:cubicBezTo>
                  <a:pt x="18474" y="14176"/>
                  <a:pt x="18986" y="14015"/>
                  <a:pt x="19531" y="14015"/>
                </a:cubicBezTo>
                <a:cubicBezTo>
                  <a:pt x="20160" y="14015"/>
                  <a:pt x="20833" y="14230"/>
                  <a:pt x="21211" y="14563"/>
                </a:cubicBezTo>
                <a:cubicBezTo>
                  <a:pt x="21732" y="15018"/>
                  <a:pt x="23065" y="15727"/>
                  <a:pt x="24168" y="15727"/>
                </a:cubicBezTo>
                <a:cubicBezTo>
                  <a:pt x="24571" y="15727"/>
                  <a:pt x="24944" y="15632"/>
                  <a:pt x="25236" y="15395"/>
                </a:cubicBezTo>
                <a:cubicBezTo>
                  <a:pt x="26322" y="14510"/>
                  <a:pt x="29620" y="14563"/>
                  <a:pt x="29965" y="13056"/>
                </a:cubicBezTo>
                <a:cubicBezTo>
                  <a:pt x="30310" y="11542"/>
                  <a:pt x="27574" y="10710"/>
                  <a:pt x="27469" y="10396"/>
                </a:cubicBezTo>
                <a:cubicBezTo>
                  <a:pt x="27357" y="10081"/>
                  <a:pt x="27904" y="9931"/>
                  <a:pt x="25565" y="8837"/>
                </a:cubicBezTo>
                <a:cubicBezTo>
                  <a:pt x="23370" y="7348"/>
                  <a:pt x="24071" y="5867"/>
                  <a:pt x="22544" y="5867"/>
                </a:cubicBezTo>
                <a:cubicBezTo>
                  <a:pt x="22517" y="5867"/>
                  <a:pt x="22490" y="5868"/>
                  <a:pt x="22462" y="5869"/>
                </a:cubicBezTo>
                <a:cubicBezTo>
                  <a:pt x="21809" y="5890"/>
                  <a:pt x="21219" y="5951"/>
                  <a:pt x="20662" y="5951"/>
                </a:cubicBezTo>
                <a:cubicBezTo>
                  <a:pt x="19825" y="5951"/>
                  <a:pt x="19063" y="5812"/>
                  <a:pt x="18280" y="5187"/>
                </a:cubicBezTo>
                <a:cubicBezTo>
                  <a:pt x="16969" y="4145"/>
                  <a:pt x="15560" y="3830"/>
                  <a:pt x="14638" y="2901"/>
                </a:cubicBezTo>
                <a:cubicBezTo>
                  <a:pt x="13781" y="2030"/>
                  <a:pt x="12871" y="796"/>
                  <a:pt x="12224" y="796"/>
                </a:cubicBezTo>
                <a:cubicBezTo>
                  <a:pt x="12175" y="796"/>
                  <a:pt x="12128" y="803"/>
                  <a:pt x="12082" y="817"/>
                </a:cubicBezTo>
                <a:cubicBezTo>
                  <a:pt x="12006" y="842"/>
                  <a:pt x="11933" y="853"/>
                  <a:pt x="11864" y="853"/>
                </a:cubicBezTo>
                <a:cubicBezTo>
                  <a:pt x="11338" y="853"/>
                  <a:pt x="10972" y="223"/>
                  <a:pt x="10343" y="38"/>
                </a:cubicBezTo>
                <a:cubicBezTo>
                  <a:pt x="10268" y="15"/>
                  <a:pt x="10186" y="0"/>
                  <a:pt x="10103"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 name="Google Shape;383;p22"/>
          <p:cNvSpPr/>
          <p:nvPr/>
        </p:nvSpPr>
        <p:spPr>
          <a:xfrm flipH="1">
            <a:off x="6571652" y="1821500"/>
            <a:ext cx="734317" cy="258803"/>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 name="Google Shape;384;p22"/>
          <p:cNvSpPr/>
          <p:nvPr/>
        </p:nvSpPr>
        <p:spPr>
          <a:xfrm flipH="1">
            <a:off x="5681518" y="1167239"/>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5" name="Google Shape;385;p22"/>
          <p:cNvSpPr/>
          <p:nvPr/>
        </p:nvSpPr>
        <p:spPr>
          <a:xfrm flipH="1">
            <a:off x="4916359" y="1821499"/>
            <a:ext cx="349047" cy="167468"/>
          </a:xfrm>
          <a:custGeom>
            <a:avLst/>
            <a:gdLst/>
            <a:ahLst/>
            <a:cxnLst/>
            <a:rect l="l" t="t" r="r" b="b"/>
            <a:pathLst>
              <a:path w="7001" h="3359" extrusionOk="0">
                <a:moveTo>
                  <a:pt x="7000" y="1"/>
                </a:moveTo>
                <a:lnTo>
                  <a:pt x="7000" y="1"/>
                </a:lnTo>
                <a:cubicBezTo>
                  <a:pt x="6656" y="61"/>
                  <a:pt x="6326" y="173"/>
                  <a:pt x="6011" y="323"/>
                </a:cubicBezTo>
                <a:cubicBezTo>
                  <a:pt x="5696" y="473"/>
                  <a:pt x="5396" y="645"/>
                  <a:pt x="5112" y="847"/>
                </a:cubicBezTo>
                <a:cubicBezTo>
                  <a:pt x="4827" y="1042"/>
                  <a:pt x="4557" y="1267"/>
                  <a:pt x="4302" y="1515"/>
                </a:cubicBezTo>
                <a:cubicBezTo>
                  <a:pt x="4167" y="1649"/>
                  <a:pt x="4040" y="1799"/>
                  <a:pt x="3920" y="1949"/>
                </a:cubicBezTo>
                <a:cubicBezTo>
                  <a:pt x="3718" y="1837"/>
                  <a:pt x="3508" y="1747"/>
                  <a:pt x="3290" y="1664"/>
                </a:cubicBezTo>
                <a:cubicBezTo>
                  <a:pt x="2931" y="1545"/>
                  <a:pt x="2563" y="1462"/>
                  <a:pt x="2189" y="1417"/>
                </a:cubicBezTo>
                <a:cubicBezTo>
                  <a:pt x="1898" y="1382"/>
                  <a:pt x="1607" y="1360"/>
                  <a:pt x="1317" y="1360"/>
                </a:cubicBezTo>
                <a:cubicBezTo>
                  <a:pt x="1240" y="1360"/>
                  <a:pt x="1164" y="1362"/>
                  <a:pt x="1087" y="1365"/>
                </a:cubicBezTo>
                <a:cubicBezTo>
                  <a:pt x="720" y="1380"/>
                  <a:pt x="352" y="1425"/>
                  <a:pt x="0" y="1507"/>
                </a:cubicBezTo>
                <a:cubicBezTo>
                  <a:pt x="697" y="1747"/>
                  <a:pt x="1372" y="1934"/>
                  <a:pt x="2024" y="2159"/>
                </a:cubicBezTo>
                <a:cubicBezTo>
                  <a:pt x="2339" y="2257"/>
                  <a:pt x="2646" y="2376"/>
                  <a:pt x="2953" y="2519"/>
                </a:cubicBezTo>
                <a:cubicBezTo>
                  <a:pt x="3230" y="2639"/>
                  <a:pt x="3485" y="2789"/>
                  <a:pt x="3725" y="2976"/>
                </a:cubicBezTo>
                <a:lnTo>
                  <a:pt x="4167" y="3358"/>
                </a:lnTo>
                <a:lnTo>
                  <a:pt x="4460" y="2849"/>
                </a:lnTo>
                <a:cubicBezTo>
                  <a:pt x="4729" y="2369"/>
                  <a:pt x="5164" y="1874"/>
                  <a:pt x="5591" y="1402"/>
                </a:cubicBezTo>
                <a:cubicBezTo>
                  <a:pt x="6026" y="930"/>
                  <a:pt x="6491" y="465"/>
                  <a:pt x="70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6" name="Google Shape;386;p22"/>
          <p:cNvSpPr/>
          <p:nvPr/>
        </p:nvSpPr>
        <p:spPr>
          <a:xfrm flipH="1">
            <a:off x="5163918" y="803627"/>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22"/>
          <p:cNvSpPr/>
          <p:nvPr/>
        </p:nvSpPr>
        <p:spPr>
          <a:xfrm flipH="1">
            <a:off x="3989034" y="10395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8" name="Google Shape;388;p22"/>
          <p:cNvSpPr/>
          <p:nvPr/>
        </p:nvSpPr>
        <p:spPr>
          <a:xfrm flipH="1">
            <a:off x="3580117" y="503379"/>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9" name="Google Shape;389;p22"/>
          <p:cNvSpPr/>
          <p:nvPr/>
        </p:nvSpPr>
        <p:spPr>
          <a:xfrm flipH="1">
            <a:off x="-51366" y="5264398"/>
            <a:ext cx="12288127" cy="1858143"/>
          </a:xfrm>
          <a:custGeom>
            <a:avLst/>
            <a:gdLst/>
            <a:ahLst/>
            <a:cxnLst/>
            <a:rect l="l" t="t" r="r" b="b"/>
            <a:pathLst>
              <a:path w="56415" h="17682" extrusionOk="0">
                <a:moveTo>
                  <a:pt x="8193" y="0"/>
                </a:moveTo>
                <a:cubicBezTo>
                  <a:pt x="7889" y="0"/>
                  <a:pt x="7601" y="112"/>
                  <a:pt x="7368" y="308"/>
                </a:cubicBezTo>
                <a:cubicBezTo>
                  <a:pt x="6611" y="938"/>
                  <a:pt x="4865" y="1650"/>
                  <a:pt x="4865" y="1650"/>
                </a:cubicBezTo>
                <a:lnTo>
                  <a:pt x="1" y="5607"/>
                </a:lnTo>
                <a:lnTo>
                  <a:pt x="1" y="17681"/>
                </a:lnTo>
                <a:lnTo>
                  <a:pt x="56415" y="17681"/>
                </a:lnTo>
                <a:lnTo>
                  <a:pt x="56415" y="5952"/>
                </a:lnTo>
                <a:lnTo>
                  <a:pt x="52383" y="5607"/>
                </a:lnTo>
                <a:cubicBezTo>
                  <a:pt x="52383" y="5607"/>
                  <a:pt x="51221" y="5195"/>
                  <a:pt x="50404" y="5195"/>
                </a:cubicBezTo>
                <a:cubicBezTo>
                  <a:pt x="49647" y="5195"/>
                  <a:pt x="49045" y="4545"/>
                  <a:pt x="48078" y="4545"/>
                </a:cubicBezTo>
                <a:cubicBezTo>
                  <a:pt x="48001" y="4545"/>
                  <a:pt x="47922" y="4549"/>
                  <a:pt x="47841" y="4558"/>
                </a:cubicBezTo>
                <a:cubicBezTo>
                  <a:pt x="47807" y="4561"/>
                  <a:pt x="47771" y="4563"/>
                  <a:pt x="47733" y="4563"/>
                </a:cubicBezTo>
                <a:cubicBezTo>
                  <a:pt x="46489" y="4563"/>
                  <a:pt x="42621" y="2844"/>
                  <a:pt x="41553" y="1957"/>
                </a:cubicBezTo>
                <a:cubicBezTo>
                  <a:pt x="41046" y="1543"/>
                  <a:pt x="40443" y="1430"/>
                  <a:pt x="39898" y="1430"/>
                </a:cubicBezTo>
                <a:cubicBezTo>
                  <a:pt x="39250" y="1430"/>
                  <a:pt x="38685" y="1590"/>
                  <a:pt x="38465" y="1590"/>
                </a:cubicBezTo>
                <a:cubicBezTo>
                  <a:pt x="38083" y="1590"/>
                  <a:pt x="37694" y="968"/>
                  <a:pt x="37361" y="968"/>
                </a:cubicBezTo>
                <a:cubicBezTo>
                  <a:pt x="37342" y="968"/>
                  <a:pt x="37322" y="971"/>
                  <a:pt x="37303" y="975"/>
                </a:cubicBezTo>
                <a:cubicBezTo>
                  <a:pt x="36951" y="1058"/>
                  <a:pt x="36831" y="1305"/>
                  <a:pt x="36366" y="1357"/>
                </a:cubicBezTo>
                <a:cubicBezTo>
                  <a:pt x="36345" y="1360"/>
                  <a:pt x="36324" y="1361"/>
                  <a:pt x="36303" y="1361"/>
                </a:cubicBezTo>
                <a:cubicBezTo>
                  <a:pt x="35862" y="1361"/>
                  <a:pt x="35515" y="775"/>
                  <a:pt x="34792" y="660"/>
                </a:cubicBezTo>
                <a:cubicBezTo>
                  <a:pt x="34725" y="650"/>
                  <a:pt x="34649" y="646"/>
                  <a:pt x="34566" y="646"/>
                </a:cubicBezTo>
                <a:cubicBezTo>
                  <a:pt x="33721" y="646"/>
                  <a:pt x="32140" y="1144"/>
                  <a:pt x="31075" y="1650"/>
                </a:cubicBezTo>
                <a:cubicBezTo>
                  <a:pt x="30599" y="1878"/>
                  <a:pt x="28147" y="1959"/>
                  <a:pt x="25331" y="1959"/>
                </a:cubicBezTo>
                <a:cubicBezTo>
                  <a:pt x="21228" y="1959"/>
                  <a:pt x="16353" y="1787"/>
                  <a:pt x="15695" y="1650"/>
                </a:cubicBezTo>
                <a:cubicBezTo>
                  <a:pt x="14631" y="1425"/>
                  <a:pt x="13126" y="823"/>
                  <a:pt x="12058" y="823"/>
                </a:cubicBezTo>
                <a:cubicBezTo>
                  <a:pt x="12021" y="823"/>
                  <a:pt x="11984" y="824"/>
                  <a:pt x="11948" y="825"/>
                </a:cubicBezTo>
                <a:cubicBezTo>
                  <a:pt x="11896" y="827"/>
                  <a:pt x="11844" y="828"/>
                  <a:pt x="11791" y="828"/>
                </a:cubicBezTo>
                <a:cubicBezTo>
                  <a:pt x="10770" y="828"/>
                  <a:pt x="9683" y="429"/>
                  <a:pt x="9355" y="308"/>
                </a:cubicBezTo>
                <a:cubicBezTo>
                  <a:pt x="9130" y="233"/>
                  <a:pt x="8703" y="1"/>
                  <a:pt x="8223" y="1"/>
                </a:cubicBezTo>
                <a:cubicBezTo>
                  <a:pt x="8213" y="1"/>
                  <a:pt x="8203" y="0"/>
                  <a:pt x="819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1559736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C429BC-2C1E-FDEA-6012-E2F5871844C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DB396C7-72F7-0804-07BD-3D68576C1193}"/>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7DACC5D-A6FB-B385-5521-F23B011F3CE5}"/>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2F782A56-38A1-C151-83C4-A27A7484AD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827F17-6C92-688B-C4DB-76C74A474ED0}"/>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9018423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48B7C9-1CA7-9CC0-723C-2D6E794A0CE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4215A0C-FFE2-20E2-1059-8ABA128A6D0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23831B-C285-E799-25C0-985C6A7D183B}"/>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9D4B8834-FD91-2025-C18A-7E65442365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E9CC7BA-ADB8-934D-F003-AC85991EA7AB}"/>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24178030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A26414-F08D-D829-FDC4-DC954608BCFB}"/>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AC28745-AE5B-8EA8-A30E-3D21956A4B37}"/>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5302205-9241-BE01-8DDC-5BD1F4B79387}"/>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32413888-36F9-012A-F6CC-C7731379CC7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65C4E84-B122-E94D-BFBE-36FA8A7BB29A}"/>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4475386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0781EC-5100-4427-DE18-72D5489A95F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36AF700-870C-EF5B-21F8-6A0DC74C9A4A}"/>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BC95E-944B-81E6-7717-42EBFB2A796F}"/>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3D1F1CB-73F6-9A21-D1EF-5926383BCB80}"/>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6" name="Footer Placeholder 5">
            <a:extLst>
              <a:ext uri="{FF2B5EF4-FFF2-40B4-BE49-F238E27FC236}">
                <a16:creationId xmlns:a16="http://schemas.microsoft.com/office/drawing/2014/main" id="{F3C555E9-53C6-3023-7384-362BB6AF2D7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FB75E87-CB7E-AC2C-6ABB-937C1F23399E}"/>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38928169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13D168-B07C-D071-2725-DA4ABF1FCFE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B9432CF-F2D3-3170-2F08-4669EAB7A708}"/>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7064EE4-6E07-02BA-0295-CA2238912105}"/>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886C6B9-4F0E-ECBA-E5DB-7D00B17A9865}"/>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4C4B1CA-C033-CD56-C63B-DB928305C74A}"/>
              </a:ext>
            </a:extLst>
          </p:cNvPr>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30834E3-F503-3E74-2D64-A5CEAAD998D8}"/>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8" name="Footer Placeholder 7">
            <a:extLst>
              <a:ext uri="{FF2B5EF4-FFF2-40B4-BE49-F238E27FC236}">
                <a16:creationId xmlns:a16="http://schemas.microsoft.com/office/drawing/2014/main" id="{74A4CF97-D0D4-52DB-DEFB-B78F4F119CB5}"/>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79F3762-3E00-C4FC-4FA8-14613D612CDF}"/>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37442829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E56883-1C44-9E2B-70EF-FC665815862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42AE69A-4FE3-84E0-BFF0-FC1774A15A98}"/>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4" name="Footer Placeholder 3">
            <a:extLst>
              <a:ext uri="{FF2B5EF4-FFF2-40B4-BE49-F238E27FC236}">
                <a16:creationId xmlns:a16="http://schemas.microsoft.com/office/drawing/2014/main" id="{1037FE7F-BB02-190E-C2A2-EE83353687E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FC24194-BAB0-0C0C-FBA0-90EAF4633CD3}"/>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23123819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97F169A-1B64-7180-C472-1CEBEDD840C1}"/>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3" name="Footer Placeholder 2">
            <a:extLst>
              <a:ext uri="{FF2B5EF4-FFF2-40B4-BE49-F238E27FC236}">
                <a16:creationId xmlns:a16="http://schemas.microsoft.com/office/drawing/2014/main" id="{9ABDD365-284E-C99A-C3F0-405BADB169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B5D189F-3A1B-844D-4D0F-B903C972D77E}"/>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198602559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D9E5E4-C208-315B-815E-AC37DF9CA43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82E6E64-2DE2-D16B-5420-2E248CE84E9D}"/>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2D01046-278C-19F3-61D8-6D8D8E5B7448}"/>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39743FD-C1A9-2800-4C54-A64030C18B0C}"/>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6" name="Footer Placeholder 5">
            <a:extLst>
              <a:ext uri="{FF2B5EF4-FFF2-40B4-BE49-F238E27FC236}">
                <a16:creationId xmlns:a16="http://schemas.microsoft.com/office/drawing/2014/main" id="{A1375055-9613-D85C-0372-D307DC1450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B90F2FA-D982-AAF1-46A8-58BC9882ABFB}"/>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11819580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
        <p:cNvGrpSpPr/>
        <p:nvPr/>
      </p:nvGrpSpPr>
      <p:grpSpPr>
        <a:xfrm>
          <a:off x="0" y="0"/>
          <a:ext cx="0" cy="0"/>
          <a:chOff x="0" y="0"/>
          <a:chExt cx="0" cy="0"/>
        </a:xfrm>
      </p:grpSpPr>
      <p:sp>
        <p:nvSpPr>
          <p:cNvPr id="104" name="Google Shape;104;p9"/>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9"/>
          <p:cNvSpPr txBox="1">
            <a:spLocks noGrp="1"/>
          </p:cNvSpPr>
          <p:nvPr>
            <p:ph type="title"/>
          </p:nvPr>
        </p:nvSpPr>
        <p:spPr>
          <a:xfrm>
            <a:off x="33992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06" name="Google Shape;106;p9"/>
          <p:cNvSpPr txBox="1">
            <a:spLocks noGrp="1"/>
          </p:cNvSpPr>
          <p:nvPr>
            <p:ph type="subTitle" idx="1"/>
          </p:nvPr>
        </p:nvSpPr>
        <p:spPr>
          <a:xfrm>
            <a:off x="33992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07" name="Google Shape;107;p9"/>
          <p:cNvSpPr/>
          <p:nvPr/>
        </p:nvSpPr>
        <p:spPr>
          <a:xfrm rot="-5820091">
            <a:off x="7759083" y="235348"/>
            <a:ext cx="8174768" cy="3912245"/>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9"/>
          <p:cNvSpPr/>
          <p:nvPr/>
        </p:nvSpPr>
        <p:spPr>
          <a:xfrm rot="5028057">
            <a:off x="-2917528" y="3451801"/>
            <a:ext cx="5600424" cy="6466075"/>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 name="Google Shape;109;p9"/>
          <p:cNvGrpSpPr/>
          <p:nvPr/>
        </p:nvGrpSpPr>
        <p:grpSpPr>
          <a:xfrm rot="5149587" flipH="1">
            <a:off x="-1216496" y="-1126181"/>
            <a:ext cx="2908269" cy="2313767"/>
            <a:chOff x="4897675" y="750925"/>
            <a:chExt cx="1520527" cy="1209704"/>
          </a:xfrm>
        </p:grpSpPr>
        <p:sp>
          <p:nvSpPr>
            <p:cNvPr id="110" name="Google Shape;110;p9"/>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9"/>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9"/>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9"/>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9"/>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9"/>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9"/>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9"/>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9"/>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9"/>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9"/>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9"/>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9"/>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9"/>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276175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DF50E1-342C-45F0-79C1-3156F44C76F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21C8313-0EE2-DF3C-DAF1-8255C7E29069}"/>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EC26DDED-896E-3B0B-E251-CC5A3EE73922}"/>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E04E028-2BA1-DFF4-F9D8-2E6536204D7B}"/>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6" name="Footer Placeholder 5">
            <a:extLst>
              <a:ext uri="{FF2B5EF4-FFF2-40B4-BE49-F238E27FC236}">
                <a16:creationId xmlns:a16="http://schemas.microsoft.com/office/drawing/2014/main" id="{6B7EC727-C953-CD6A-FF5C-3911FC24ED4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2CBB038-41AD-CC89-A603-900329E21B16}"/>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32851019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4B546D-887A-7BDC-0E1E-BD0F54EE3EF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4A08D4D-5F53-5DB8-D9BE-9D3963415D1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FE879D-3F36-757C-FC7B-7D8D04CD405E}"/>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D07E4066-2599-0754-6055-DBAD1DF7FC1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F6D4444-A6F4-93EB-AE8A-B36833C3A97E}"/>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11733177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2253BD1-D338-0BD8-1CFF-86088842269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A04A54F-42C3-5AF9-1A88-F37A3AB73C6D}"/>
              </a:ext>
            </a:extLst>
          </p:cNvPr>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E08F9E-2F01-2368-0736-BB4BBA0FD57B}"/>
              </a:ext>
            </a:extLst>
          </p:cNvPr>
          <p:cNvSpPr>
            <a:spLocks noGrp="1"/>
          </p:cNvSpPr>
          <p:nvPr>
            <p:ph type="dt" sz="half" idx="10"/>
          </p:nvPr>
        </p:nvSpPr>
        <p:spPr/>
        <p:txBody>
          <a:body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E56F7FD1-EF0E-3278-66BE-449DF87FC7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98D559-C91D-3764-6185-91442DE3718B}"/>
              </a:ext>
            </a:extLst>
          </p:cNvPr>
          <p:cNvSpPr>
            <a:spLocks noGrp="1"/>
          </p:cNvSpPr>
          <p:nvPr>
            <p:ph type="sldNum" sz="quarter" idx="12"/>
          </p:nvPr>
        </p:nvSpPr>
        <p:spPr/>
        <p:txBody>
          <a:bodyPr/>
          <a:lstStyle/>
          <a:p>
            <a:fld id="{993CEF52-811C-4DF6-B7CE-C27192D9E8E3}" type="slidenum">
              <a:rPr lang="en-US" smtClean="0"/>
              <a:t>‹#›</a:t>
            </a:fld>
            <a:endParaRPr lang="en-US"/>
          </a:p>
        </p:txBody>
      </p:sp>
    </p:spTree>
    <p:extLst>
      <p:ext uri="{BB962C8B-B14F-4D97-AF65-F5344CB8AC3E}">
        <p14:creationId xmlns:p14="http://schemas.microsoft.com/office/powerpoint/2010/main" val="406079148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13/11/2023</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8372051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13/11/2023</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9127549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A8BA026-E658-41C8-85D8-D06F141BD407}" type="datetimeFigureOut">
              <a:rPr lang="vi-VN" smtClean="0"/>
              <a:t>13/11/2023</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7153666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CA8BA026-E658-41C8-85D8-D06F141BD407}" type="datetimeFigureOut">
              <a:rPr lang="vi-VN" smtClean="0"/>
              <a:t>13/11/2023</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255191751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CA8BA026-E658-41C8-85D8-D06F141BD407}" type="datetimeFigureOut">
              <a:rPr lang="vi-VN" smtClean="0"/>
              <a:t>13/11/2023</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250787753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fld id="{CA8BA026-E658-41C8-85D8-D06F141BD407}" type="datetimeFigureOut">
              <a:rPr lang="vi-VN" smtClean="0"/>
              <a:t>13/11/2023</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5735204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A8BA026-E658-41C8-85D8-D06F141BD407}" type="datetimeFigureOut">
              <a:rPr lang="vi-VN" smtClean="0"/>
              <a:t>13/11/2023</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34399852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24"/>
        <p:cNvGrpSpPr/>
        <p:nvPr/>
      </p:nvGrpSpPr>
      <p:grpSpPr>
        <a:xfrm>
          <a:off x="0" y="0"/>
          <a:ext cx="0" cy="0"/>
          <a:chOff x="0" y="0"/>
          <a:chExt cx="0" cy="0"/>
        </a:xfrm>
      </p:grpSpPr>
      <p:sp>
        <p:nvSpPr>
          <p:cNvPr id="125" name="Google Shape;125;p10"/>
          <p:cNvSpPr>
            <a:spLocks noGrp="1"/>
          </p:cNvSpPr>
          <p:nvPr>
            <p:ph type="pic" idx="2"/>
          </p:nvPr>
        </p:nvSpPr>
        <p:spPr>
          <a:xfrm>
            <a:off x="0" y="13267"/>
            <a:ext cx="12192000" cy="6858000"/>
          </a:xfrm>
          <a:prstGeom prst="rect">
            <a:avLst/>
          </a:prstGeom>
          <a:noFill/>
          <a:ln>
            <a:noFill/>
          </a:ln>
        </p:spPr>
      </p:sp>
      <p:sp>
        <p:nvSpPr>
          <p:cNvPr id="126" name="Google Shape;126;p10"/>
          <p:cNvSpPr txBox="1">
            <a:spLocks noGrp="1"/>
          </p:cNvSpPr>
          <p:nvPr>
            <p:ph type="title"/>
          </p:nvPr>
        </p:nvSpPr>
        <p:spPr>
          <a:xfrm>
            <a:off x="960000" y="593367"/>
            <a:ext cx="10272000" cy="918000"/>
          </a:xfrm>
          <a:prstGeom prst="rect">
            <a:avLst/>
          </a:prstGeom>
          <a:solidFill>
            <a:schemeClr val="dk2"/>
          </a:solidFill>
        </p:spPr>
        <p:txBody>
          <a:bodyPr spcFirstLastPara="1" wrap="square" lIns="91425" tIns="91425" rIns="91425" bIns="91425" anchor="t" anchorCtr="0">
            <a:noAutofit/>
          </a:bodyPr>
          <a:lstStyle>
            <a:lvl1pPr lvl="0" algn="ctr" rtl="0">
              <a:spcBef>
                <a:spcPts val="0"/>
              </a:spcBef>
              <a:spcAft>
                <a:spcPts val="0"/>
              </a:spcAft>
              <a:buSzPts val="4100"/>
              <a:buNone/>
              <a:defRPr sz="5467"/>
            </a:lvl1pPr>
            <a:lvl2pPr lvl="1" rtl="0">
              <a:spcBef>
                <a:spcPts val="0"/>
              </a:spcBef>
              <a:spcAft>
                <a:spcPts val="0"/>
              </a:spcAft>
              <a:buSzPts val="4100"/>
              <a:buNone/>
              <a:defRPr/>
            </a:lvl2pPr>
            <a:lvl3pPr lvl="2" rtl="0">
              <a:spcBef>
                <a:spcPts val="0"/>
              </a:spcBef>
              <a:spcAft>
                <a:spcPts val="0"/>
              </a:spcAft>
              <a:buSzPts val="4100"/>
              <a:buNone/>
              <a:defRPr/>
            </a:lvl3pPr>
            <a:lvl4pPr lvl="3" rtl="0">
              <a:spcBef>
                <a:spcPts val="0"/>
              </a:spcBef>
              <a:spcAft>
                <a:spcPts val="0"/>
              </a:spcAft>
              <a:buSzPts val="4100"/>
              <a:buNone/>
              <a:defRPr/>
            </a:lvl4pPr>
            <a:lvl5pPr lvl="4" rtl="0">
              <a:spcBef>
                <a:spcPts val="0"/>
              </a:spcBef>
              <a:spcAft>
                <a:spcPts val="0"/>
              </a:spcAft>
              <a:buSzPts val="4100"/>
              <a:buNone/>
              <a:defRPr/>
            </a:lvl5pPr>
            <a:lvl6pPr lvl="5" rtl="0">
              <a:spcBef>
                <a:spcPts val="0"/>
              </a:spcBef>
              <a:spcAft>
                <a:spcPts val="0"/>
              </a:spcAft>
              <a:buSzPts val="4100"/>
              <a:buNone/>
              <a:defRPr/>
            </a:lvl6pPr>
            <a:lvl7pPr lvl="6" rtl="0">
              <a:spcBef>
                <a:spcPts val="0"/>
              </a:spcBef>
              <a:spcAft>
                <a:spcPts val="0"/>
              </a:spcAft>
              <a:buSzPts val="4100"/>
              <a:buNone/>
              <a:defRPr/>
            </a:lvl7pPr>
            <a:lvl8pPr lvl="7" rtl="0">
              <a:spcBef>
                <a:spcPts val="0"/>
              </a:spcBef>
              <a:spcAft>
                <a:spcPts val="0"/>
              </a:spcAft>
              <a:buSzPts val="4100"/>
              <a:buNone/>
              <a:defRPr/>
            </a:lvl8pPr>
            <a:lvl9pPr lvl="8" rtl="0">
              <a:spcBef>
                <a:spcPts val="0"/>
              </a:spcBef>
              <a:spcAft>
                <a:spcPts val="0"/>
              </a:spcAft>
              <a:buSzPts val="4100"/>
              <a:buNone/>
              <a:defRPr/>
            </a:lvl9pPr>
          </a:lstStyle>
          <a:p>
            <a:endParaRPr/>
          </a:p>
        </p:txBody>
      </p:sp>
    </p:spTree>
    <p:extLst>
      <p:ext uri="{BB962C8B-B14F-4D97-AF65-F5344CB8AC3E}">
        <p14:creationId xmlns:p14="http://schemas.microsoft.com/office/powerpoint/2010/main" val="180650675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A8BA026-E658-41C8-85D8-D06F141BD407}" type="datetimeFigureOut">
              <a:rPr lang="vi-VN" smtClean="0"/>
              <a:t>13/11/2023</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28442958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A8BA026-E658-41C8-85D8-D06F141BD407}" type="datetimeFigureOut">
              <a:rPr lang="vi-VN" smtClean="0"/>
              <a:t>13/11/2023</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60797675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13/11/2023</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180328183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A8BA026-E658-41C8-85D8-D06F141BD407}" type="datetimeFigureOut">
              <a:rPr lang="vi-VN" smtClean="0"/>
              <a:t>13/11/2023</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8305D4A9-5886-4647-AB06-84202763646E}" type="slidenum">
              <a:rPr lang="vi-VN" smtClean="0"/>
              <a:t>‹#›</a:t>
            </a:fld>
            <a:endParaRPr lang="vi-VN"/>
          </a:p>
        </p:txBody>
      </p:sp>
    </p:spTree>
    <p:extLst>
      <p:ext uri="{BB962C8B-B14F-4D97-AF65-F5344CB8AC3E}">
        <p14:creationId xmlns:p14="http://schemas.microsoft.com/office/powerpoint/2010/main" val="32796622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27"/>
        <p:cNvGrpSpPr/>
        <p:nvPr/>
      </p:nvGrpSpPr>
      <p:grpSpPr>
        <a:xfrm>
          <a:off x="0" y="0"/>
          <a:ext cx="0" cy="0"/>
          <a:chOff x="0" y="0"/>
          <a:chExt cx="0" cy="0"/>
        </a:xfrm>
      </p:grpSpPr>
      <p:sp>
        <p:nvSpPr>
          <p:cNvPr id="128" name="Google Shape;128;p11"/>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30" name="Google Shape;130;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31789" algn="ctr">
              <a:spcBef>
                <a:spcPts val="0"/>
              </a:spcBef>
              <a:spcAft>
                <a:spcPts val="0"/>
              </a:spcAft>
              <a:buSzPts val="1500"/>
              <a:buChar char="●"/>
              <a:defRPr/>
            </a:lvl1pPr>
            <a:lvl2pPr marL="1219170" lvl="1" indent="-431789" algn="ctr">
              <a:spcBef>
                <a:spcPts val="0"/>
              </a:spcBef>
              <a:spcAft>
                <a:spcPts val="0"/>
              </a:spcAft>
              <a:buSzPts val="1500"/>
              <a:buChar char="○"/>
              <a:defRPr/>
            </a:lvl2pPr>
            <a:lvl3pPr marL="1828754" lvl="2" indent="-431789" algn="ctr">
              <a:spcBef>
                <a:spcPts val="0"/>
              </a:spcBef>
              <a:spcAft>
                <a:spcPts val="0"/>
              </a:spcAft>
              <a:buSzPts val="1500"/>
              <a:buChar char="■"/>
              <a:defRPr/>
            </a:lvl3pPr>
            <a:lvl4pPr marL="2438339" lvl="3" indent="-431789" algn="ctr">
              <a:spcBef>
                <a:spcPts val="0"/>
              </a:spcBef>
              <a:spcAft>
                <a:spcPts val="0"/>
              </a:spcAft>
              <a:buSzPts val="1500"/>
              <a:buChar char="●"/>
              <a:defRPr/>
            </a:lvl4pPr>
            <a:lvl5pPr marL="3047924" lvl="4" indent="-431789" algn="ctr">
              <a:spcBef>
                <a:spcPts val="0"/>
              </a:spcBef>
              <a:spcAft>
                <a:spcPts val="0"/>
              </a:spcAft>
              <a:buSzPts val="1500"/>
              <a:buChar char="○"/>
              <a:defRPr/>
            </a:lvl5pPr>
            <a:lvl6pPr marL="3657509" lvl="5" indent="-431789" algn="ctr">
              <a:spcBef>
                <a:spcPts val="0"/>
              </a:spcBef>
              <a:spcAft>
                <a:spcPts val="0"/>
              </a:spcAft>
              <a:buSzPts val="1500"/>
              <a:buChar char="■"/>
              <a:defRPr/>
            </a:lvl6pPr>
            <a:lvl7pPr marL="4267093" lvl="6" indent="-431789" algn="ctr">
              <a:spcBef>
                <a:spcPts val="0"/>
              </a:spcBef>
              <a:spcAft>
                <a:spcPts val="0"/>
              </a:spcAft>
              <a:buSzPts val="1500"/>
              <a:buChar char="●"/>
              <a:defRPr/>
            </a:lvl7pPr>
            <a:lvl8pPr marL="4876678" lvl="7" indent="-431789" algn="ctr">
              <a:spcBef>
                <a:spcPts val="0"/>
              </a:spcBef>
              <a:spcAft>
                <a:spcPts val="0"/>
              </a:spcAft>
              <a:buSzPts val="1500"/>
              <a:buChar char="○"/>
              <a:defRPr/>
            </a:lvl8pPr>
            <a:lvl9pPr marL="5486263" lvl="8" indent="-431789" algn="ctr">
              <a:spcBef>
                <a:spcPts val="0"/>
              </a:spcBef>
              <a:spcAft>
                <a:spcPts val="0"/>
              </a:spcAft>
              <a:buSzPts val="1500"/>
              <a:buChar char="■"/>
              <a:defRPr/>
            </a:lvl9pPr>
          </a:lstStyle>
          <a:p>
            <a:endParaRPr/>
          </a:p>
        </p:txBody>
      </p:sp>
      <p:sp>
        <p:nvSpPr>
          <p:cNvPr id="131" name="Google Shape;131;p11"/>
          <p:cNvSpPr/>
          <p:nvPr/>
        </p:nvSpPr>
        <p:spPr>
          <a:xfrm rot="448571">
            <a:off x="11083996" y="1537695"/>
            <a:ext cx="5600413" cy="6466056"/>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 name="Google Shape;132;p11"/>
          <p:cNvSpPr/>
          <p:nvPr/>
        </p:nvSpPr>
        <p:spPr>
          <a:xfrm rot="-1861576">
            <a:off x="7502678" y="3994838"/>
            <a:ext cx="8175063" cy="3912385"/>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 name="Google Shape;133;p11"/>
          <p:cNvGrpSpPr/>
          <p:nvPr/>
        </p:nvGrpSpPr>
        <p:grpSpPr>
          <a:xfrm rot="6212475">
            <a:off x="-1395831" y="3426237"/>
            <a:ext cx="2908421" cy="2313888"/>
            <a:chOff x="4897675" y="750925"/>
            <a:chExt cx="1520527" cy="1209704"/>
          </a:xfrm>
        </p:grpSpPr>
        <p:sp>
          <p:nvSpPr>
            <p:cNvPr id="134" name="Google Shape;134;p11"/>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1"/>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1"/>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1"/>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1"/>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11"/>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11"/>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11"/>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11"/>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11"/>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11"/>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11"/>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11"/>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11"/>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 name="Google Shape;148;p11"/>
          <p:cNvGrpSpPr/>
          <p:nvPr/>
        </p:nvGrpSpPr>
        <p:grpSpPr>
          <a:xfrm rot="3626033">
            <a:off x="613379" y="5109599"/>
            <a:ext cx="262677" cy="367380"/>
            <a:chOff x="1046250" y="2690450"/>
            <a:chExt cx="171475" cy="239825"/>
          </a:xfrm>
        </p:grpSpPr>
        <p:sp>
          <p:nvSpPr>
            <p:cNvPr id="149" name="Google Shape;149;p11"/>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11"/>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11"/>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560367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88"/>
        <p:cNvGrpSpPr/>
        <p:nvPr/>
      </p:nvGrpSpPr>
      <p:grpSpPr>
        <a:xfrm>
          <a:off x="0" y="0"/>
          <a:ext cx="0" cy="0"/>
          <a:chOff x="0" y="0"/>
          <a:chExt cx="0" cy="0"/>
        </a:xfrm>
      </p:grpSpPr>
      <p:sp>
        <p:nvSpPr>
          <p:cNvPr id="189" name="Google Shape;189;p16"/>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16"/>
          <p:cNvSpPr txBox="1">
            <a:spLocks noGrp="1"/>
          </p:cNvSpPr>
          <p:nvPr>
            <p:ph type="title"/>
          </p:nvPr>
        </p:nvSpPr>
        <p:spPr>
          <a:xfrm>
            <a:off x="960000" y="593367"/>
            <a:ext cx="10272000" cy="91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100"/>
              <a:buNone/>
              <a:defRPr sz="5467"/>
            </a:lvl1pPr>
            <a:lvl2pPr lvl="1" rtl="0">
              <a:spcBef>
                <a:spcPts val="0"/>
              </a:spcBef>
              <a:spcAft>
                <a:spcPts val="0"/>
              </a:spcAft>
              <a:buSzPts val="4100"/>
              <a:buNone/>
              <a:defRPr/>
            </a:lvl2pPr>
            <a:lvl3pPr lvl="2" rtl="0">
              <a:spcBef>
                <a:spcPts val="0"/>
              </a:spcBef>
              <a:spcAft>
                <a:spcPts val="0"/>
              </a:spcAft>
              <a:buSzPts val="4100"/>
              <a:buNone/>
              <a:defRPr/>
            </a:lvl3pPr>
            <a:lvl4pPr lvl="3" rtl="0">
              <a:spcBef>
                <a:spcPts val="0"/>
              </a:spcBef>
              <a:spcAft>
                <a:spcPts val="0"/>
              </a:spcAft>
              <a:buSzPts val="4100"/>
              <a:buNone/>
              <a:defRPr/>
            </a:lvl4pPr>
            <a:lvl5pPr lvl="4" rtl="0">
              <a:spcBef>
                <a:spcPts val="0"/>
              </a:spcBef>
              <a:spcAft>
                <a:spcPts val="0"/>
              </a:spcAft>
              <a:buSzPts val="4100"/>
              <a:buNone/>
              <a:defRPr/>
            </a:lvl5pPr>
            <a:lvl6pPr lvl="5" rtl="0">
              <a:spcBef>
                <a:spcPts val="0"/>
              </a:spcBef>
              <a:spcAft>
                <a:spcPts val="0"/>
              </a:spcAft>
              <a:buSzPts val="4100"/>
              <a:buNone/>
              <a:defRPr/>
            </a:lvl6pPr>
            <a:lvl7pPr lvl="6" rtl="0">
              <a:spcBef>
                <a:spcPts val="0"/>
              </a:spcBef>
              <a:spcAft>
                <a:spcPts val="0"/>
              </a:spcAft>
              <a:buSzPts val="4100"/>
              <a:buNone/>
              <a:defRPr/>
            </a:lvl7pPr>
            <a:lvl8pPr lvl="7" rtl="0">
              <a:spcBef>
                <a:spcPts val="0"/>
              </a:spcBef>
              <a:spcAft>
                <a:spcPts val="0"/>
              </a:spcAft>
              <a:buSzPts val="4100"/>
              <a:buNone/>
              <a:defRPr/>
            </a:lvl8pPr>
            <a:lvl9pPr lvl="8" rtl="0">
              <a:spcBef>
                <a:spcPts val="0"/>
              </a:spcBef>
              <a:spcAft>
                <a:spcPts val="0"/>
              </a:spcAft>
              <a:buSzPts val="4100"/>
              <a:buNone/>
              <a:defRPr/>
            </a:lvl9pPr>
          </a:lstStyle>
          <a:p>
            <a:endParaRPr/>
          </a:p>
        </p:txBody>
      </p:sp>
      <p:sp>
        <p:nvSpPr>
          <p:cNvPr id="191" name="Google Shape;191;p16"/>
          <p:cNvSpPr/>
          <p:nvPr/>
        </p:nvSpPr>
        <p:spPr>
          <a:xfrm rot="-7962298">
            <a:off x="-3136568" y="3461181"/>
            <a:ext cx="8175040" cy="3912375"/>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16"/>
          <p:cNvSpPr/>
          <p:nvPr/>
        </p:nvSpPr>
        <p:spPr>
          <a:xfrm rot="10800000">
            <a:off x="-2791164" y="-4203947"/>
            <a:ext cx="5600399" cy="6465936"/>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073588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5"/>
        <p:cNvGrpSpPr/>
        <p:nvPr/>
      </p:nvGrpSpPr>
      <p:grpSpPr>
        <a:xfrm>
          <a:off x="0" y="0"/>
          <a:ext cx="0" cy="0"/>
          <a:chOff x="0" y="0"/>
          <a:chExt cx="0" cy="0"/>
        </a:xfrm>
      </p:grpSpPr>
      <p:sp>
        <p:nvSpPr>
          <p:cNvPr id="216" name="Google Shape;216;p20"/>
          <p:cNvSpPr/>
          <p:nvPr/>
        </p:nvSpPr>
        <p:spPr>
          <a:xfrm>
            <a:off x="234600" y="269000"/>
            <a:ext cx="11722800" cy="6320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20"/>
          <p:cNvSpPr txBox="1">
            <a:spLocks noGrp="1"/>
          </p:cNvSpPr>
          <p:nvPr>
            <p:ph type="title"/>
          </p:nvPr>
        </p:nvSpPr>
        <p:spPr>
          <a:xfrm>
            <a:off x="960000" y="593367"/>
            <a:ext cx="10272000" cy="91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100"/>
              <a:buNone/>
              <a:defRPr sz="5467"/>
            </a:lvl1pPr>
            <a:lvl2pPr lvl="1" rtl="0">
              <a:spcBef>
                <a:spcPts val="0"/>
              </a:spcBef>
              <a:spcAft>
                <a:spcPts val="0"/>
              </a:spcAft>
              <a:buSzPts val="4100"/>
              <a:buNone/>
              <a:defRPr/>
            </a:lvl2pPr>
            <a:lvl3pPr lvl="2" rtl="0">
              <a:spcBef>
                <a:spcPts val="0"/>
              </a:spcBef>
              <a:spcAft>
                <a:spcPts val="0"/>
              </a:spcAft>
              <a:buSzPts val="4100"/>
              <a:buNone/>
              <a:defRPr/>
            </a:lvl3pPr>
            <a:lvl4pPr lvl="3" rtl="0">
              <a:spcBef>
                <a:spcPts val="0"/>
              </a:spcBef>
              <a:spcAft>
                <a:spcPts val="0"/>
              </a:spcAft>
              <a:buSzPts val="4100"/>
              <a:buNone/>
              <a:defRPr/>
            </a:lvl4pPr>
            <a:lvl5pPr lvl="4" rtl="0">
              <a:spcBef>
                <a:spcPts val="0"/>
              </a:spcBef>
              <a:spcAft>
                <a:spcPts val="0"/>
              </a:spcAft>
              <a:buSzPts val="4100"/>
              <a:buNone/>
              <a:defRPr/>
            </a:lvl5pPr>
            <a:lvl6pPr lvl="5" rtl="0">
              <a:spcBef>
                <a:spcPts val="0"/>
              </a:spcBef>
              <a:spcAft>
                <a:spcPts val="0"/>
              </a:spcAft>
              <a:buSzPts val="4100"/>
              <a:buNone/>
              <a:defRPr/>
            </a:lvl6pPr>
            <a:lvl7pPr lvl="6" rtl="0">
              <a:spcBef>
                <a:spcPts val="0"/>
              </a:spcBef>
              <a:spcAft>
                <a:spcPts val="0"/>
              </a:spcAft>
              <a:buSzPts val="4100"/>
              <a:buNone/>
              <a:defRPr/>
            </a:lvl7pPr>
            <a:lvl8pPr lvl="7" rtl="0">
              <a:spcBef>
                <a:spcPts val="0"/>
              </a:spcBef>
              <a:spcAft>
                <a:spcPts val="0"/>
              </a:spcAft>
              <a:buSzPts val="4100"/>
              <a:buNone/>
              <a:defRPr/>
            </a:lvl8pPr>
            <a:lvl9pPr lvl="8" rtl="0">
              <a:spcBef>
                <a:spcPts val="0"/>
              </a:spcBef>
              <a:spcAft>
                <a:spcPts val="0"/>
              </a:spcAft>
              <a:buSzPts val="4100"/>
              <a:buNone/>
              <a:defRPr/>
            </a:lvl9pPr>
          </a:lstStyle>
          <a:p>
            <a:endParaRPr/>
          </a:p>
        </p:txBody>
      </p:sp>
      <p:sp>
        <p:nvSpPr>
          <p:cNvPr id="218" name="Google Shape;218;p20"/>
          <p:cNvSpPr txBox="1">
            <a:spLocks noGrp="1"/>
          </p:cNvSpPr>
          <p:nvPr>
            <p:ph type="subTitle" idx="1"/>
          </p:nvPr>
        </p:nvSpPr>
        <p:spPr>
          <a:xfrm>
            <a:off x="1544167" y="2364533"/>
            <a:ext cx="9168000" cy="2429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6"/>
              </a:buClr>
              <a:buSzPts val="1500"/>
              <a:buChar char="●"/>
              <a:defRPr sz="2000"/>
            </a:lvl1pPr>
            <a:lvl2pPr lvl="1" rtl="0">
              <a:spcBef>
                <a:spcPts val="0"/>
              </a:spcBef>
              <a:spcAft>
                <a:spcPts val="0"/>
              </a:spcAft>
              <a:buSzPts val="1500"/>
              <a:buChar char="○"/>
              <a:defRPr/>
            </a:lvl2pPr>
            <a:lvl3pPr lvl="2" rtl="0">
              <a:spcBef>
                <a:spcPts val="0"/>
              </a:spcBef>
              <a:spcAft>
                <a:spcPts val="0"/>
              </a:spcAft>
              <a:buSzPts val="1500"/>
              <a:buChar char="■"/>
              <a:defRPr/>
            </a:lvl3pPr>
            <a:lvl4pPr lvl="3" rtl="0">
              <a:spcBef>
                <a:spcPts val="0"/>
              </a:spcBef>
              <a:spcAft>
                <a:spcPts val="0"/>
              </a:spcAft>
              <a:buSzPts val="1500"/>
              <a:buChar char="●"/>
              <a:defRPr/>
            </a:lvl4pPr>
            <a:lvl5pPr lvl="4" rtl="0">
              <a:spcBef>
                <a:spcPts val="0"/>
              </a:spcBef>
              <a:spcAft>
                <a:spcPts val="0"/>
              </a:spcAft>
              <a:buSzPts val="1500"/>
              <a:buChar char="○"/>
              <a:defRPr/>
            </a:lvl5pPr>
            <a:lvl6pPr lvl="5" rtl="0">
              <a:spcBef>
                <a:spcPts val="0"/>
              </a:spcBef>
              <a:spcAft>
                <a:spcPts val="0"/>
              </a:spcAft>
              <a:buSzPts val="1500"/>
              <a:buChar char="■"/>
              <a:defRPr/>
            </a:lvl6pPr>
            <a:lvl7pPr lvl="6" rtl="0">
              <a:spcBef>
                <a:spcPts val="0"/>
              </a:spcBef>
              <a:spcAft>
                <a:spcPts val="0"/>
              </a:spcAft>
              <a:buSzPts val="1500"/>
              <a:buChar char="●"/>
              <a:defRPr/>
            </a:lvl7pPr>
            <a:lvl8pPr lvl="7" rtl="0">
              <a:spcBef>
                <a:spcPts val="0"/>
              </a:spcBef>
              <a:spcAft>
                <a:spcPts val="0"/>
              </a:spcAft>
              <a:buSzPts val="1500"/>
              <a:buChar char="○"/>
              <a:defRPr/>
            </a:lvl8pPr>
            <a:lvl9pPr lvl="8" rtl="0">
              <a:spcBef>
                <a:spcPts val="0"/>
              </a:spcBef>
              <a:spcAft>
                <a:spcPts val="0"/>
              </a:spcAft>
              <a:buSzPts val="1500"/>
              <a:buChar char="■"/>
              <a:defRPr/>
            </a:lvl9pPr>
          </a:lstStyle>
          <a:p>
            <a:endParaRPr/>
          </a:p>
        </p:txBody>
      </p:sp>
      <p:sp>
        <p:nvSpPr>
          <p:cNvPr id="219" name="Google Shape;219;p20"/>
          <p:cNvSpPr txBox="1">
            <a:spLocks noGrp="1"/>
          </p:cNvSpPr>
          <p:nvPr>
            <p:ph type="title" idx="2"/>
          </p:nvPr>
        </p:nvSpPr>
        <p:spPr>
          <a:xfrm>
            <a:off x="1544151" y="1707433"/>
            <a:ext cx="5818400" cy="674000"/>
          </a:xfrm>
          <a:prstGeom prst="rect">
            <a:avLst/>
          </a:prstGeom>
          <a:ln>
            <a:noFill/>
          </a:ln>
        </p:spPr>
        <p:txBody>
          <a:bodyPr spcFirstLastPara="1" wrap="square" lIns="91425" tIns="91425" rIns="91425" bIns="91425" anchor="ctr" anchorCtr="0">
            <a:noAutofit/>
          </a:bodyPr>
          <a:lstStyle>
            <a:lvl1pPr lvl="0" rtl="0">
              <a:lnSpc>
                <a:spcPct val="115000"/>
              </a:lnSpc>
              <a:spcBef>
                <a:spcPts val="0"/>
              </a:spcBef>
              <a:spcAft>
                <a:spcPts val="0"/>
              </a:spcAft>
              <a:buSzPts val="2700"/>
              <a:buFont typeface="Londrina Solid Black"/>
              <a:buNone/>
              <a:defRPr sz="3600" b="0">
                <a:latin typeface="Londrina Solid Black"/>
                <a:ea typeface="Londrina Solid Black"/>
                <a:cs typeface="Londrina Solid Black"/>
                <a:sym typeface="Londrina Solid Black"/>
              </a:defRPr>
            </a:lvl1pPr>
            <a:lvl2pPr lvl="1" rtl="0">
              <a:lnSpc>
                <a:spcPct val="115000"/>
              </a:lnSpc>
              <a:spcBef>
                <a:spcPts val="0"/>
              </a:spcBef>
              <a:spcAft>
                <a:spcPts val="0"/>
              </a:spcAft>
              <a:buSzPts val="4100"/>
              <a:buNone/>
              <a:defRPr>
                <a:latin typeface="Poppins Medium"/>
                <a:ea typeface="Poppins Medium"/>
                <a:cs typeface="Poppins Medium"/>
                <a:sym typeface="Poppins Medium"/>
              </a:defRPr>
            </a:lvl2pPr>
            <a:lvl3pPr lvl="2" rtl="0">
              <a:lnSpc>
                <a:spcPct val="115000"/>
              </a:lnSpc>
              <a:spcBef>
                <a:spcPts val="0"/>
              </a:spcBef>
              <a:spcAft>
                <a:spcPts val="0"/>
              </a:spcAft>
              <a:buSzPts val="4100"/>
              <a:buNone/>
              <a:defRPr>
                <a:latin typeface="Poppins Medium"/>
                <a:ea typeface="Poppins Medium"/>
                <a:cs typeface="Poppins Medium"/>
                <a:sym typeface="Poppins Medium"/>
              </a:defRPr>
            </a:lvl3pPr>
            <a:lvl4pPr lvl="3" rtl="0">
              <a:lnSpc>
                <a:spcPct val="115000"/>
              </a:lnSpc>
              <a:spcBef>
                <a:spcPts val="0"/>
              </a:spcBef>
              <a:spcAft>
                <a:spcPts val="0"/>
              </a:spcAft>
              <a:buSzPts val="4100"/>
              <a:buNone/>
              <a:defRPr>
                <a:latin typeface="Poppins Medium"/>
                <a:ea typeface="Poppins Medium"/>
                <a:cs typeface="Poppins Medium"/>
                <a:sym typeface="Poppins Medium"/>
              </a:defRPr>
            </a:lvl4pPr>
            <a:lvl5pPr lvl="4" rtl="0">
              <a:lnSpc>
                <a:spcPct val="115000"/>
              </a:lnSpc>
              <a:spcBef>
                <a:spcPts val="0"/>
              </a:spcBef>
              <a:spcAft>
                <a:spcPts val="0"/>
              </a:spcAft>
              <a:buSzPts val="4100"/>
              <a:buNone/>
              <a:defRPr>
                <a:latin typeface="Poppins Medium"/>
                <a:ea typeface="Poppins Medium"/>
                <a:cs typeface="Poppins Medium"/>
                <a:sym typeface="Poppins Medium"/>
              </a:defRPr>
            </a:lvl5pPr>
            <a:lvl6pPr lvl="5" rtl="0">
              <a:lnSpc>
                <a:spcPct val="115000"/>
              </a:lnSpc>
              <a:spcBef>
                <a:spcPts val="0"/>
              </a:spcBef>
              <a:spcAft>
                <a:spcPts val="0"/>
              </a:spcAft>
              <a:buSzPts val="4100"/>
              <a:buNone/>
              <a:defRPr>
                <a:latin typeface="Poppins Medium"/>
                <a:ea typeface="Poppins Medium"/>
                <a:cs typeface="Poppins Medium"/>
                <a:sym typeface="Poppins Medium"/>
              </a:defRPr>
            </a:lvl6pPr>
            <a:lvl7pPr lvl="6" rtl="0">
              <a:lnSpc>
                <a:spcPct val="115000"/>
              </a:lnSpc>
              <a:spcBef>
                <a:spcPts val="0"/>
              </a:spcBef>
              <a:spcAft>
                <a:spcPts val="0"/>
              </a:spcAft>
              <a:buSzPts val="4100"/>
              <a:buNone/>
              <a:defRPr>
                <a:latin typeface="Poppins Medium"/>
                <a:ea typeface="Poppins Medium"/>
                <a:cs typeface="Poppins Medium"/>
                <a:sym typeface="Poppins Medium"/>
              </a:defRPr>
            </a:lvl7pPr>
            <a:lvl8pPr lvl="7" rtl="0">
              <a:lnSpc>
                <a:spcPct val="115000"/>
              </a:lnSpc>
              <a:spcBef>
                <a:spcPts val="0"/>
              </a:spcBef>
              <a:spcAft>
                <a:spcPts val="0"/>
              </a:spcAft>
              <a:buSzPts val="4100"/>
              <a:buNone/>
              <a:defRPr>
                <a:latin typeface="Poppins Medium"/>
                <a:ea typeface="Poppins Medium"/>
                <a:cs typeface="Poppins Medium"/>
                <a:sym typeface="Poppins Medium"/>
              </a:defRPr>
            </a:lvl8pPr>
            <a:lvl9pPr lvl="8" rtl="0">
              <a:lnSpc>
                <a:spcPct val="115000"/>
              </a:lnSpc>
              <a:spcBef>
                <a:spcPts val="0"/>
              </a:spcBef>
              <a:spcAft>
                <a:spcPts val="0"/>
              </a:spcAft>
              <a:buSzPts val="4100"/>
              <a:buNone/>
              <a:defRPr>
                <a:latin typeface="Poppins Medium"/>
                <a:ea typeface="Poppins Medium"/>
                <a:cs typeface="Poppins Medium"/>
                <a:sym typeface="Poppins Medium"/>
              </a:defRPr>
            </a:lvl9pPr>
          </a:lstStyle>
          <a:p>
            <a:endParaRPr/>
          </a:p>
        </p:txBody>
      </p:sp>
      <p:sp>
        <p:nvSpPr>
          <p:cNvPr id="220" name="Google Shape;220;p20"/>
          <p:cNvSpPr txBox="1">
            <a:spLocks noGrp="1"/>
          </p:cNvSpPr>
          <p:nvPr>
            <p:ph type="title" idx="3" hasCustomPrompt="1"/>
          </p:nvPr>
        </p:nvSpPr>
        <p:spPr>
          <a:xfrm>
            <a:off x="959984" y="1707417"/>
            <a:ext cx="775200" cy="6740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4667" b="0">
                <a:solidFill>
                  <a:schemeClr val="accent4"/>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221" name="Google Shape;221;p20"/>
          <p:cNvSpPr/>
          <p:nvPr/>
        </p:nvSpPr>
        <p:spPr>
          <a:xfrm rot="-5243304">
            <a:off x="10124895" y="-3446979"/>
            <a:ext cx="5600447" cy="6466104"/>
          </a:xfrm>
          <a:custGeom>
            <a:avLst/>
            <a:gdLst/>
            <a:ahLst/>
            <a:cxnLst/>
            <a:rect l="l" t="t" r="r" b="b"/>
            <a:pathLst>
              <a:path w="27042" h="32195" extrusionOk="0">
                <a:moveTo>
                  <a:pt x="26270" y="1"/>
                </a:moveTo>
                <a:cubicBezTo>
                  <a:pt x="26178" y="1"/>
                  <a:pt x="26082" y="27"/>
                  <a:pt x="25987" y="87"/>
                </a:cubicBezTo>
                <a:cubicBezTo>
                  <a:pt x="18248" y="4862"/>
                  <a:pt x="11687" y="11231"/>
                  <a:pt x="5508" y="17851"/>
                </a:cubicBezTo>
                <a:cubicBezTo>
                  <a:pt x="4722" y="18697"/>
                  <a:pt x="3948" y="19530"/>
                  <a:pt x="3174" y="20387"/>
                </a:cubicBezTo>
                <a:cubicBezTo>
                  <a:pt x="3317" y="20173"/>
                  <a:pt x="3484" y="19971"/>
                  <a:pt x="3650" y="19756"/>
                </a:cubicBezTo>
                <a:cubicBezTo>
                  <a:pt x="4793" y="18304"/>
                  <a:pt x="6020" y="16899"/>
                  <a:pt x="7187" y="15470"/>
                </a:cubicBezTo>
                <a:cubicBezTo>
                  <a:pt x="9651" y="12505"/>
                  <a:pt x="12116" y="9564"/>
                  <a:pt x="14592" y="6612"/>
                </a:cubicBezTo>
                <a:lnTo>
                  <a:pt x="18783" y="1611"/>
                </a:lnTo>
                <a:cubicBezTo>
                  <a:pt x="19110" y="1235"/>
                  <a:pt x="18836" y="694"/>
                  <a:pt x="18405" y="694"/>
                </a:cubicBezTo>
                <a:cubicBezTo>
                  <a:pt x="18318" y="694"/>
                  <a:pt x="18225" y="716"/>
                  <a:pt x="18128" y="766"/>
                </a:cubicBezTo>
                <a:cubicBezTo>
                  <a:pt x="12247" y="3802"/>
                  <a:pt x="8413" y="9374"/>
                  <a:pt x="4139" y="14196"/>
                </a:cubicBezTo>
                <a:cubicBezTo>
                  <a:pt x="3531" y="14887"/>
                  <a:pt x="2888" y="15577"/>
                  <a:pt x="2246" y="16244"/>
                </a:cubicBezTo>
                <a:cubicBezTo>
                  <a:pt x="4329" y="12481"/>
                  <a:pt x="7699" y="9469"/>
                  <a:pt x="10389" y="6159"/>
                </a:cubicBezTo>
                <a:cubicBezTo>
                  <a:pt x="11330" y="4992"/>
                  <a:pt x="12199" y="3790"/>
                  <a:pt x="12937" y="2492"/>
                </a:cubicBezTo>
                <a:cubicBezTo>
                  <a:pt x="13162" y="2114"/>
                  <a:pt x="12843" y="1784"/>
                  <a:pt x="12499" y="1784"/>
                </a:cubicBezTo>
                <a:cubicBezTo>
                  <a:pt x="12388" y="1784"/>
                  <a:pt x="12274" y="1818"/>
                  <a:pt x="12175" y="1897"/>
                </a:cubicBezTo>
                <a:cubicBezTo>
                  <a:pt x="10139" y="3504"/>
                  <a:pt x="8187" y="5207"/>
                  <a:pt x="6294" y="6993"/>
                </a:cubicBezTo>
                <a:cubicBezTo>
                  <a:pt x="7199" y="5647"/>
                  <a:pt x="8068" y="4278"/>
                  <a:pt x="8889" y="2861"/>
                </a:cubicBezTo>
                <a:cubicBezTo>
                  <a:pt x="9064" y="2559"/>
                  <a:pt x="8802" y="2210"/>
                  <a:pt x="8498" y="2210"/>
                </a:cubicBezTo>
                <a:cubicBezTo>
                  <a:pt x="8431" y="2210"/>
                  <a:pt x="8361" y="2227"/>
                  <a:pt x="8294" y="2266"/>
                </a:cubicBezTo>
                <a:cubicBezTo>
                  <a:pt x="5508" y="3909"/>
                  <a:pt x="3186" y="6255"/>
                  <a:pt x="1603" y="9076"/>
                </a:cubicBezTo>
                <a:cubicBezTo>
                  <a:pt x="1472" y="9322"/>
                  <a:pt x="1678" y="9539"/>
                  <a:pt x="1893" y="9539"/>
                </a:cubicBezTo>
                <a:cubicBezTo>
                  <a:pt x="1991" y="9539"/>
                  <a:pt x="2091" y="9494"/>
                  <a:pt x="2162" y="9386"/>
                </a:cubicBezTo>
                <a:cubicBezTo>
                  <a:pt x="3472" y="7302"/>
                  <a:pt x="5163" y="5504"/>
                  <a:pt x="7139" y="4076"/>
                </a:cubicBezTo>
                <a:lnTo>
                  <a:pt x="7139" y="4076"/>
                </a:lnTo>
                <a:cubicBezTo>
                  <a:pt x="5282" y="7064"/>
                  <a:pt x="3198" y="9922"/>
                  <a:pt x="912" y="12601"/>
                </a:cubicBezTo>
                <a:cubicBezTo>
                  <a:pt x="611" y="12938"/>
                  <a:pt x="918" y="13401"/>
                  <a:pt x="1260" y="13401"/>
                </a:cubicBezTo>
                <a:cubicBezTo>
                  <a:pt x="1365" y="13401"/>
                  <a:pt x="1472" y="13358"/>
                  <a:pt x="1567" y="13255"/>
                </a:cubicBezTo>
                <a:cubicBezTo>
                  <a:pt x="4258" y="10219"/>
                  <a:pt x="7175" y="7362"/>
                  <a:pt x="10270" y="4731"/>
                </a:cubicBezTo>
                <a:lnTo>
                  <a:pt x="10270" y="4731"/>
                </a:lnTo>
                <a:cubicBezTo>
                  <a:pt x="7710" y="8064"/>
                  <a:pt x="4496" y="10898"/>
                  <a:pt x="2162" y="14410"/>
                </a:cubicBezTo>
                <a:cubicBezTo>
                  <a:pt x="1329" y="15660"/>
                  <a:pt x="638" y="16994"/>
                  <a:pt x="138" y="18387"/>
                </a:cubicBezTo>
                <a:cubicBezTo>
                  <a:pt x="1" y="18774"/>
                  <a:pt x="334" y="19036"/>
                  <a:pt x="669" y="19036"/>
                </a:cubicBezTo>
                <a:cubicBezTo>
                  <a:pt x="799" y="19036"/>
                  <a:pt x="928" y="18997"/>
                  <a:pt x="1031" y="18911"/>
                </a:cubicBezTo>
                <a:cubicBezTo>
                  <a:pt x="5901" y="14613"/>
                  <a:pt x="9330" y="8969"/>
                  <a:pt x="14259" y="4731"/>
                </a:cubicBezTo>
                <a:cubicBezTo>
                  <a:pt x="14783" y="4278"/>
                  <a:pt x="15319" y="3861"/>
                  <a:pt x="15866" y="3457"/>
                </a:cubicBezTo>
                <a:lnTo>
                  <a:pt x="15866" y="3457"/>
                </a:lnTo>
                <a:cubicBezTo>
                  <a:pt x="14080" y="5600"/>
                  <a:pt x="12294" y="7743"/>
                  <a:pt x="10497" y="9874"/>
                </a:cubicBezTo>
                <a:cubicBezTo>
                  <a:pt x="7996" y="12851"/>
                  <a:pt x="5436" y="15780"/>
                  <a:pt x="2996" y="18804"/>
                </a:cubicBezTo>
                <a:cubicBezTo>
                  <a:pt x="1805" y="20292"/>
                  <a:pt x="698" y="21887"/>
                  <a:pt x="210" y="23757"/>
                </a:cubicBezTo>
                <a:cubicBezTo>
                  <a:pt x="106" y="24145"/>
                  <a:pt x="452" y="24501"/>
                  <a:pt x="800" y="24501"/>
                </a:cubicBezTo>
                <a:cubicBezTo>
                  <a:pt x="933" y="24501"/>
                  <a:pt x="1066" y="24450"/>
                  <a:pt x="1174" y="24328"/>
                </a:cubicBezTo>
                <a:cubicBezTo>
                  <a:pt x="7222" y="17673"/>
                  <a:pt x="13306" y="10957"/>
                  <a:pt x="20391" y="5397"/>
                </a:cubicBezTo>
                <a:cubicBezTo>
                  <a:pt x="20867" y="5028"/>
                  <a:pt x="21355" y="4647"/>
                  <a:pt x="21855" y="4278"/>
                </a:cubicBezTo>
                <a:lnTo>
                  <a:pt x="21855" y="4278"/>
                </a:lnTo>
                <a:cubicBezTo>
                  <a:pt x="17843" y="8374"/>
                  <a:pt x="13890" y="12505"/>
                  <a:pt x="10199" y="16899"/>
                </a:cubicBezTo>
                <a:cubicBezTo>
                  <a:pt x="8842" y="18506"/>
                  <a:pt x="7532" y="20161"/>
                  <a:pt x="6270" y="21828"/>
                </a:cubicBezTo>
                <a:cubicBezTo>
                  <a:pt x="6234" y="21875"/>
                  <a:pt x="6210" y="21899"/>
                  <a:pt x="6175" y="21947"/>
                </a:cubicBezTo>
                <a:cubicBezTo>
                  <a:pt x="5860" y="22361"/>
                  <a:pt x="6293" y="22843"/>
                  <a:pt x="6724" y="22843"/>
                </a:cubicBezTo>
                <a:cubicBezTo>
                  <a:pt x="6863" y="22843"/>
                  <a:pt x="7002" y="22792"/>
                  <a:pt x="7115" y="22673"/>
                </a:cubicBezTo>
                <a:cubicBezTo>
                  <a:pt x="9318" y="20363"/>
                  <a:pt x="11520" y="18042"/>
                  <a:pt x="13723" y="15744"/>
                </a:cubicBezTo>
                <a:lnTo>
                  <a:pt x="13723" y="15744"/>
                </a:lnTo>
                <a:cubicBezTo>
                  <a:pt x="12152" y="17661"/>
                  <a:pt x="10556" y="19578"/>
                  <a:pt x="8973" y="21494"/>
                </a:cubicBezTo>
                <a:cubicBezTo>
                  <a:pt x="8318" y="22304"/>
                  <a:pt x="7615" y="23078"/>
                  <a:pt x="7008" y="23911"/>
                </a:cubicBezTo>
                <a:cubicBezTo>
                  <a:pt x="6448" y="24697"/>
                  <a:pt x="6044" y="25626"/>
                  <a:pt x="6306" y="26602"/>
                </a:cubicBezTo>
                <a:cubicBezTo>
                  <a:pt x="6375" y="26866"/>
                  <a:pt x="6652" y="27044"/>
                  <a:pt x="6919" y="27044"/>
                </a:cubicBezTo>
                <a:cubicBezTo>
                  <a:pt x="7062" y="27044"/>
                  <a:pt x="7202" y="26992"/>
                  <a:pt x="7306" y="26876"/>
                </a:cubicBezTo>
                <a:cubicBezTo>
                  <a:pt x="8973" y="24912"/>
                  <a:pt x="10651" y="22959"/>
                  <a:pt x="12354" y="21006"/>
                </a:cubicBezTo>
                <a:lnTo>
                  <a:pt x="12354" y="21006"/>
                </a:lnTo>
                <a:cubicBezTo>
                  <a:pt x="11068" y="22685"/>
                  <a:pt x="9794" y="24388"/>
                  <a:pt x="8556" y="26114"/>
                </a:cubicBezTo>
                <a:cubicBezTo>
                  <a:pt x="7318" y="27829"/>
                  <a:pt x="6103" y="29531"/>
                  <a:pt x="4972" y="31305"/>
                </a:cubicBezTo>
                <a:cubicBezTo>
                  <a:pt x="4696" y="31733"/>
                  <a:pt x="5087" y="32194"/>
                  <a:pt x="5481" y="32194"/>
                </a:cubicBezTo>
                <a:cubicBezTo>
                  <a:pt x="5613" y="32194"/>
                  <a:pt x="5745" y="32142"/>
                  <a:pt x="5853" y="32020"/>
                </a:cubicBezTo>
                <a:cubicBezTo>
                  <a:pt x="6853" y="30900"/>
                  <a:pt x="7770" y="29710"/>
                  <a:pt x="8794" y="28614"/>
                </a:cubicBezTo>
                <a:cubicBezTo>
                  <a:pt x="9008" y="28388"/>
                  <a:pt x="8889" y="28102"/>
                  <a:pt x="8699" y="27983"/>
                </a:cubicBezTo>
                <a:cubicBezTo>
                  <a:pt x="9877" y="26293"/>
                  <a:pt x="11068" y="24614"/>
                  <a:pt x="12306" y="22959"/>
                </a:cubicBezTo>
                <a:cubicBezTo>
                  <a:pt x="14497" y="20006"/>
                  <a:pt x="16759" y="17113"/>
                  <a:pt x="19021" y="14232"/>
                </a:cubicBezTo>
                <a:cubicBezTo>
                  <a:pt x="20295" y="12601"/>
                  <a:pt x="21593" y="10981"/>
                  <a:pt x="22891" y="9350"/>
                </a:cubicBezTo>
                <a:cubicBezTo>
                  <a:pt x="23237" y="8931"/>
                  <a:pt x="22887" y="8373"/>
                  <a:pt x="22469" y="8373"/>
                </a:cubicBezTo>
                <a:cubicBezTo>
                  <a:pt x="22340" y="8373"/>
                  <a:pt x="22205" y="8426"/>
                  <a:pt x="22081" y="8552"/>
                </a:cubicBezTo>
                <a:cubicBezTo>
                  <a:pt x="18724" y="12077"/>
                  <a:pt x="15461" y="15684"/>
                  <a:pt x="12235" y="19339"/>
                </a:cubicBezTo>
                <a:cubicBezTo>
                  <a:pt x="12675" y="18792"/>
                  <a:pt x="13140" y="18244"/>
                  <a:pt x="13592" y="17685"/>
                </a:cubicBezTo>
                <a:cubicBezTo>
                  <a:pt x="15938" y="14803"/>
                  <a:pt x="18295" y="11934"/>
                  <a:pt x="20676" y="9052"/>
                </a:cubicBezTo>
                <a:cubicBezTo>
                  <a:pt x="22022" y="7421"/>
                  <a:pt x="23379" y="5766"/>
                  <a:pt x="24736" y="4135"/>
                </a:cubicBezTo>
                <a:cubicBezTo>
                  <a:pt x="25034" y="3778"/>
                  <a:pt x="24832" y="3314"/>
                  <a:pt x="24498" y="3183"/>
                </a:cubicBezTo>
                <a:cubicBezTo>
                  <a:pt x="25225" y="2445"/>
                  <a:pt x="25939" y="1706"/>
                  <a:pt x="26677" y="956"/>
                </a:cubicBezTo>
                <a:cubicBezTo>
                  <a:pt x="27041" y="592"/>
                  <a:pt x="26706" y="1"/>
                  <a:pt x="26270" y="1"/>
                </a:cubicBezTo>
                <a:close/>
              </a:path>
            </a:pathLst>
          </a:custGeom>
          <a:solidFill>
            <a:srgbClr val="EAB37D">
              <a:alpha val="17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806107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tags" Target="../tags/tag6.xml"/><Relationship Id="rId3" Type="http://schemas.openxmlformats.org/officeDocument/2006/relationships/tags" Target="../tags/tag1.xml"/><Relationship Id="rId7" Type="http://schemas.openxmlformats.org/officeDocument/2006/relationships/tags" Target="../tags/tag5.xml"/><Relationship Id="rId2" Type="http://schemas.openxmlformats.org/officeDocument/2006/relationships/theme" Target="../theme/theme4.xml"/><Relationship Id="rId1" Type="http://schemas.openxmlformats.org/officeDocument/2006/relationships/slideLayout" Target="../slideLayouts/slideLayout34.xml"/><Relationship Id="rId6" Type="http://schemas.openxmlformats.org/officeDocument/2006/relationships/tags" Target="../tags/tag4.xml"/><Relationship Id="rId5" Type="http://schemas.openxmlformats.org/officeDocument/2006/relationships/tags" Target="../tags/tag3.xml"/><Relationship Id="rId10" Type="http://schemas.openxmlformats.org/officeDocument/2006/relationships/image" Target="../media/image2.png"/><Relationship Id="rId4" Type="http://schemas.openxmlformats.org/officeDocument/2006/relationships/tags" Target="../tags/tag2.xml"/><Relationship Id="rId9"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4" Type="http://schemas.openxmlformats.org/officeDocument/2006/relationships/slideLayout" Target="../slideLayouts/slideLayout3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theme" Target="../theme/theme6.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0.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theme" Target="../theme/theme7.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67" y="593367"/>
            <a:ext cx="102904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1pPr>
            <a:lvl2pPr lvl="1">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2pPr>
            <a:lvl3pPr lvl="2">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3pPr>
            <a:lvl4pPr lvl="3">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4pPr>
            <a:lvl5pPr lvl="4">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5pPr>
            <a:lvl6pPr lvl="5">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6pPr>
            <a:lvl7pPr lvl="6">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7pPr>
            <a:lvl8pPr lvl="7">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8pPr>
            <a:lvl9pPr lvl="8">
              <a:spcBef>
                <a:spcPts val="0"/>
              </a:spcBef>
              <a:spcAft>
                <a:spcPts val="0"/>
              </a:spcAft>
              <a:buClr>
                <a:schemeClr val="accent5"/>
              </a:buClr>
              <a:buSzPts val="4100"/>
              <a:buFont typeface="Londrina Solid"/>
              <a:buNone/>
              <a:defRPr sz="4100" b="1">
                <a:solidFill>
                  <a:schemeClr val="accent5"/>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950867" y="1536633"/>
            <a:ext cx="102904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1pPr>
            <a:lvl2pPr marL="914400" lvl="1"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2pPr>
            <a:lvl3pPr marL="1371600" lvl="2"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3pPr>
            <a:lvl4pPr marL="1828800" lvl="3"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4pPr>
            <a:lvl5pPr marL="2286000" lvl="4"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5pPr>
            <a:lvl6pPr marL="2743200" lvl="5"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6pPr>
            <a:lvl7pPr marL="3200400" lvl="6"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7pPr>
            <a:lvl8pPr marL="3657600" lvl="7"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8pPr>
            <a:lvl9pPr marL="4114800" lvl="8" indent="-323850">
              <a:lnSpc>
                <a:spcPct val="115000"/>
              </a:lnSpc>
              <a:spcBef>
                <a:spcPts val="0"/>
              </a:spcBef>
              <a:spcAft>
                <a:spcPts val="0"/>
              </a:spcAft>
              <a:buClr>
                <a:schemeClr val="dk1"/>
              </a:buClr>
              <a:buSzPts val="1500"/>
              <a:buFont typeface="Poppins Medium"/>
              <a:buChar char="■"/>
              <a:defRPr sz="1500">
                <a:solidFill>
                  <a:schemeClr val="dk1"/>
                </a:solidFill>
                <a:latin typeface="Poppins Medium"/>
                <a:ea typeface="Poppins Medium"/>
                <a:cs typeface="Poppins Medium"/>
                <a:sym typeface="Poppins Medium"/>
              </a:defRPr>
            </a:lvl9pPr>
          </a:lstStyle>
          <a:p>
            <a:endParaRPr/>
          </a:p>
        </p:txBody>
      </p:sp>
    </p:spTree>
    <p:extLst>
      <p:ext uri="{BB962C8B-B14F-4D97-AF65-F5344CB8AC3E}">
        <p14:creationId xmlns:p14="http://schemas.microsoft.com/office/powerpoint/2010/main" val="299499792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9" r:id="rId8"/>
    <p:sldLayoutId id="2147483670" r:id="rId9"/>
    <p:sldLayoutId id="2147483671" r:id="rId10"/>
    <p:sldLayoutId id="2147483672"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9"/>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13/11/2023</a:t>
            </a:fld>
            <a:endParaRPr lang="en-US"/>
          </a:p>
        </p:txBody>
      </p:sp>
      <p:sp>
        <p:nvSpPr>
          <p:cNvPr id="5" name="Footer Placeholder 4"/>
          <p:cNvSpPr>
            <a:spLocks noGrp="1"/>
          </p:cNvSpPr>
          <p:nvPr>
            <p:ph type="ftr" sz="quarter" idx="3"/>
          </p:nvPr>
        </p:nvSpPr>
        <p:spPr>
          <a:xfrm>
            <a:off x="2082800" y="4237569"/>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9"/>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224757523"/>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09570" rtl="0" eaLnBrk="1" latinLnBrk="0" hangingPunct="1">
        <a:spcBef>
          <a:spcPct val="0"/>
        </a:spcBef>
        <a:buNone/>
        <a:defRPr sz="2933" kern="1200">
          <a:solidFill>
            <a:schemeClr val="tx1"/>
          </a:solidFill>
          <a:latin typeface="+mj-lt"/>
          <a:ea typeface="+mj-ea"/>
          <a:cs typeface="+mj-cs"/>
        </a:defRPr>
      </a:lvl1pPr>
    </p:titleStyle>
    <p:bodyStyle>
      <a:lvl1pPr marL="228589" indent="-228589" algn="l" defTabSz="60957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276" indent="-190490" algn="l" defTabSz="60957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1962" indent="-152392" algn="l" defTabSz="60957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747"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532"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317"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101"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5886"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670" indent="-152392" algn="l" defTabSz="60957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570" rtl="0" eaLnBrk="1" latinLnBrk="0" hangingPunct="1">
        <a:defRPr sz="1200" kern="1200">
          <a:solidFill>
            <a:schemeClr val="tx1"/>
          </a:solidFill>
          <a:latin typeface="+mn-lt"/>
          <a:ea typeface="+mn-ea"/>
          <a:cs typeface="+mn-cs"/>
        </a:defRPr>
      </a:lvl1pPr>
      <a:lvl2pPr marL="304784" algn="l" defTabSz="609570" rtl="0" eaLnBrk="1" latinLnBrk="0" hangingPunct="1">
        <a:defRPr sz="1200" kern="1200">
          <a:solidFill>
            <a:schemeClr val="tx1"/>
          </a:solidFill>
          <a:latin typeface="+mn-lt"/>
          <a:ea typeface="+mn-ea"/>
          <a:cs typeface="+mn-cs"/>
        </a:defRPr>
      </a:lvl2pPr>
      <a:lvl3pPr marL="609570" algn="l" defTabSz="609570" rtl="0" eaLnBrk="1" latinLnBrk="0" hangingPunct="1">
        <a:defRPr sz="1200" kern="1200">
          <a:solidFill>
            <a:schemeClr val="tx1"/>
          </a:solidFill>
          <a:latin typeface="+mn-lt"/>
          <a:ea typeface="+mn-ea"/>
          <a:cs typeface="+mn-cs"/>
        </a:defRPr>
      </a:lvl3pPr>
      <a:lvl4pPr marL="914354" algn="l" defTabSz="609570" rtl="0" eaLnBrk="1" latinLnBrk="0" hangingPunct="1">
        <a:defRPr sz="1200" kern="1200">
          <a:solidFill>
            <a:schemeClr val="tx1"/>
          </a:solidFill>
          <a:latin typeface="+mn-lt"/>
          <a:ea typeface="+mn-ea"/>
          <a:cs typeface="+mn-cs"/>
        </a:defRPr>
      </a:lvl4pPr>
      <a:lvl5pPr marL="1219140" algn="l" defTabSz="609570" rtl="0" eaLnBrk="1" latinLnBrk="0" hangingPunct="1">
        <a:defRPr sz="1200" kern="1200">
          <a:solidFill>
            <a:schemeClr val="tx1"/>
          </a:solidFill>
          <a:latin typeface="+mn-lt"/>
          <a:ea typeface="+mn-ea"/>
          <a:cs typeface="+mn-cs"/>
        </a:defRPr>
      </a:lvl5pPr>
      <a:lvl6pPr marL="1523925" algn="l" defTabSz="609570" rtl="0" eaLnBrk="1" latinLnBrk="0" hangingPunct="1">
        <a:defRPr sz="1200" kern="1200">
          <a:solidFill>
            <a:schemeClr val="tx1"/>
          </a:solidFill>
          <a:latin typeface="+mn-lt"/>
          <a:ea typeface="+mn-ea"/>
          <a:cs typeface="+mn-cs"/>
        </a:defRPr>
      </a:lvl6pPr>
      <a:lvl7pPr marL="1828709" algn="l" defTabSz="609570" rtl="0" eaLnBrk="1" latinLnBrk="0" hangingPunct="1">
        <a:defRPr sz="1200" kern="1200">
          <a:solidFill>
            <a:schemeClr val="tx1"/>
          </a:solidFill>
          <a:latin typeface="+mn-lt"/>
          <a:ea typeface="+mn-ea"/>
          <a:cs typeface="+mn-cs"/>
        </a:defRPr>
      </a:lvl7pPr>
      <a:lvl8pPr marL="2133493" algn="l" defTabSz="609570" rtl="0" eaLnBrk="1" latinLnBrk="0" hangingPunct="1">
        <a:defRPr sz="1200" kern="1200">
          <a:solidFill>
            <a:schemeClr val="tx1"/>
          </a:solidFill>
          <a:latin typeface="+mn-lt"/>
          <a:ea typeface="+mn-ea"/>
          <a:cs typeface="+mn-cs"/>
        </a:defRPr>
      </a:lvl8pPr>
      <a:lvl9pPr marL="2438278" algn="l" defTabSz="60957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6ABC6C3-2A12-45DD-86FC-47F1E55C387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DE2E244-42DE-4113-A621-C6B64C166AA7}"/>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AB5AE31-8DBF-4DF5-A633-62C9050E438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3C7057A-3CB6-4482-95B3-991E6705BD35}" type="datetimeFigureOut">
              <a:rPr lang="en-US" smtClean="0"/>
              <a:t>13/11/2023</a:t>
            </a:fld>
            <a:endParaRPr lang="en-US"/>
          </a:p>
        </p:txBody>
      </p:sp>
      <p:sp>
        <p:nvSpPr>
          <p:cNvPr id="5" name="Footer Placeholder 4">
            <a:extLst>
              <a:ext uri="{FF2B5EF4-FFF2-40B4-BE49-F238E27FC236}">
                <a16:creationId xmlns:a16="http://schemas.microsoft.com/office/drawing/2014/main" id="{838DB619-CB95-4139-8402-B1294AA199CF}"/>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C2F0A53-ACCF-488C-AAD4-9DEAB8181E9C}"/>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8258438-8E98-4F0D-B134-7A50166EB272}" type="slidenum">
              <a:rPr lang="en-US" smtClean="0"/>
              <a:t>‹#›</a:t>
            </a:fld>
            <a:endParaRPr lang="en-US"/>
          </a:p>
        </p:txBody>
      </p:sp>
    </p:spTree>
    <p:extLst>
      <p:ext uri="{BB962C8B-B14F-4D97-AF65-F5344CB8AC3E}">
        <p14:creationId xmlns:p14="http://schemas.microsoft.com/office/powerpoint/2010/main" val="3676718364"/>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rotWithShape="1">
          <a:blip r:embed="rId9"/>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4"/>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p>
        </p:txBody>
      </p:sp>
      <p:sp>
        <p:nvSpPr>
          <p:cNvPr id="3" name="文本占位符 2"/>
          <p:cNvSpPr>
            <a:spLocks noGrp="1"/>
          </p:cNvSpPr>
          <p:nvPr>
            <p:ph type="body" idx="1"/>
            <p:custDataLst>
              <p:tags r:id="rId5"/>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6"/>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fld id="{760FBDFE-C587-4B4C-A407-44438C67B59E}" type="datetimeFigureOut">
              <a:rPr lang="zh-CN" altLang="en-US" smtClean="0"/>
              <a:t>2023/11/13</a:t>
            </a:fld>
            <a:endParaRPr lang="zh-CN" altLang="en-US"/>
          </a:p>
        </p:txBody>
      </p:sp>
      <p:sp>
        <p:nvSpPr>
          <p:cNvPr id="5" name="页脚占位符 4"/>
          <p:cNvSpPr>
            <a:spLocks noGrp="1"/>
          </p:cNvSpPr>
          <p:nvPr>
            <p:ph type="ftr" sz="quarter" idx="3"/>
            <p:custDataLst>
              <p:tags r:id="rId7"/>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8"/>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fld id="{49AE70B2-8BF9-45C0-BB95-33D1B9D3A854}" type="slidenum">
              <a:rPr lang="zh-CN" altLang="en-US" smtClean="0"/>
              <a:t>‹#›</a:t>
            </a:fld>
            <a:endParaRPr lang="zh-CN" altLang="en-US" dirty="0"/>
          </a:p>
        </p:txBody>
      </p:sp>
      <p:pic>
        <p:nvPicPr>
          <p:cNvPr id="7" name="图片 6" descr="组 7"/>
          <p:cNvPicPr>
            <a:picLocks noChangeAspect="1"/>
          </p:cNvPicPr>
          <p:nvPr userDrawn="1"/>
        </p:nvPicPr>
        <p:blipFill>
          <a:blip r:embed="rId10"/>
          <a:stretch>
            <a:fillRect/>
          </a:stretch>
        </p:blipFill>
        <p:spPr>
          <a:xfrm>
            <a:off x="0" y="0"/>
            <a:ext cx="12192000" cy="6858000"/>
          </a:xfrm>
          <a:prstGeom prst="rect">
            <a:avLst/>
          </a:prstGeom>
        </p:spPr>
      </p:pic>
      <p:sp>
        <p:nvSpPr>
          <p:cNvPr id="8" name="矩形 7"/>
          <p:cNvSpPr/>
          <p:nvPr userDrawn="1"/>
        </p:nvSpPr>
        <p:spPr>
          <a:xfrm>
            <a:off x="487045" y="421958"/>
            <a:ext cx="11217910" cy="6014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3"/>
    </p:custDataLst>
    <p:extLst>
      <p:ext uri="{BB962C8B-B14F-4D97-AF65-F5344CB8AC3E}">
        <p14:creationId xmlns:p14="http://schemas.microsoft.com/office/powerpoint/2010/main" val="2974849125"/>
      </p:ext>
    </p:extLst>
  </p:cSld>
  <p:clrMap bg1="lt1" tx1="dk1" bg2="lt2" tx2="dk2" accent1="accent1" accent2="accent2" accent3="accent3" accent4="accent4" accent5="accent5" accent6="accent6" hlink="hlink" folHlink="folHlink"/>
  <p:sldLayoutIdLst>
    <p:sldLayoutId id="2147483710" r:id="rId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a:gsLst>
            <a:gs pos="0">
              <a:schemeClr val="lt1"/>
            </a:gs>
            <a:gs pos="100000">
              <a:schemeClr val="lt2"/>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28133" y="491767"/>
            <a:ext cx="105356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300"/>
              <a:buFont typeface="Signika SemiBold"/>
              <a:buNone/>
              <a:defRPr sz="3300">
                <a:solidFill>
                  <a:schemeClr val="dk1"/>
                </a:solidFill>
                <a:latin typeface="Signika SemiBold"/>
                <a:ea typeface="Signika SemiBold"/>
                <a:cs typeface="Signika SemiBold"/>
                <a:sym typeface="Signika SemiBold"/>
              </a:defRPr>
            </a:lvl1pPr>
            <a:lvl2pPr lvl="1">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2pPr>
            <a:lvl3pPr lvl="2">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3pPr>
            <a:lvl4pPr lvl="3">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4pPr>
            <a:lvl5pPr lvl="4">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5pPr>
            <a:lvl6pPr lvl="5">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6pPr>
            <a:lvl7pPr lvl="6">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7pPr>
            <a:lvl8pPr lvl="7">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8pPr>
            <a:lvl9pPr lvl="8">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9pPr>
          </a:lstStyle>
          <a:p>
            <a:endParaRPr/>
          </a:p>
        </p:txBody>
      </p:sp>
      <p:sp>
        <p:nvSpPr>
          <p:cNvPr id="7" name="Google Shape;7;p1"/>
          <p:cNvSpPr txBox="1">
            <a:spLocks noGrp="1"/>
          </p:cNvSpPr>
          <p:nvPr>
            <p:ph type="body" idx="1"/>
          </p:nvPr>
        </p:nvSpPr>
        <p:spPr>
          <a:xfrm>
            <a:off x="828133" y="1536633"/>
            <a:ext cx="105356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1pPr>
            <a:lvl2pPr marL="914400" lvl="1"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2pPr>
            <a:lvl3pPr marL="1371600" lvl="2"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3pPr>
            <a:lvl4pPr marL="1828800" lvl="3"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4pPr>
            <a:lvl5pPr marL="2286000" lvl="4"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5pPr>
            <a:lvl6pPr marL="2743200" lvl="5"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6pPr>
            <a:lvl7pPr marL="3200400" lvl="6"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7pPr>
            <a:lvl8pPr marL="3657600" lvl="7"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8pPr>
            <a:lvl9pPr marL="4114800" lvl="8"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9pPr>
          </a:lstStyle>
          <a:p>
            <a:endParaRPr/>
          </a:p>
        </p:txBody>
      </p:sp>
    </p:spTree>
    <p:extLst>
      <p:ext uri="{BB962C8B-B14F-4D97-AF65-F5344CB8AC3E}">
        <p14:creationId xmlns:p14="http://schemas.microsoft.com/office/powerpoint/2010/main" val="2089899768"/>
      </p:ext>
    </p:extLst>
  </p:cSld>
  <p:clrMap bg1="lt1" tx1="dk1" bg2="dk2" tx2="lt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8DEFE86-BFC2-72CF-185B-2CEE31540FE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5A1474E-907C-B666-CAEB-C20ADDA108BB}"/>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868A79-08CA-9666-2219-13B54224A627}"/>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9DA7CEC-90D6-42C6-AB89-022CAE997280}" type="datetimeFigureOut">
              <a:rPr lang="en-US" smtClean="0"/>
              <a:t>13/11/2023</a:t>
            </a:fld>
            <a:endParaRPr lang="en-US"/>
          </a:p>
        </p:txBody>
      </p:sp>
      <p:sp>
        <p:nvSpPr>
          <p:cNvPr id="5" name="Footer Placeholder 4">
            <a:extLst>
              <a:ext uri="{FF2B5EF4-FFF2-40B4-BE49-F238E27FC236}">
                <a16:creationId xmlns:a16="http://schemas.microsoft.com/office/drawing/2014/main" id="{8CFB3ADE-0205-44D1-741C-71E5B948DF13}"/>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C503309B-26AF-FF13-8533-9A485A1954A6}"/>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93CEF52-811C-4DF6-B7CE-C27192D9E8E3}" type="slidenum">
              <a:rPr lang="en-US" smtClean="0"/>
              <a:t>‹#›</a:t>
            </a:fld>
            <a:endParaRPr lang="en-US"/>
          </a:p>
        </p:txBody>
      </p:sp>
    </p:spTree>
    <p:extLst>
      <p:ext uri="{BB962C8B-B14F-4D97-AF65-F5344CB8AC3E}">
        <p14:creationId xmlns:p14="http://schemas.microsoft.com/office/powerpoint/2010/main" val="1728130033"/>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A8BA026-E658-41C8-85D8-D06F141BD407}" type="datetimeFigureOut">
              <a:rPr lang="vi-VN" smtClean="0"/>
              <a:t>13/11/2023</a:t>
            </a:fld>
            <a:endParaRPr lang="vi-VN"/>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vi-VN"/>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305D4A9-5886-4647-AB06-84202763646E}" type="slidenum">
              <a:rPr lang="vi-VN" smtClean="0"/>
              <a:t>‹#›</a:t>
            </a:fld>
            <a:endParaRPr lang="vi-VN"/>
          </a:p>
        </p:txBody>
      </p:sp>
    </p:spTree>
    <p:extLst>
      <p:ext uri="{BB962C8B-B14F-4D97-AF65-F5344CB8AC3E}">
        <p14:creationId xmlns:p14="http://schemas.microsoft.com/office/powerpoint/2010/main" val="1157771271"/>
      </p:ext>
    </p:extLst>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7.png"/><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3.png"/><Relationship Id="rId4" Type="http://schemas.microsoft.com/office/2007/relationships/hdphoto" Target="../media/hdphoto1.wdp"/><Relationship Id="rId9"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0.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2.png"/><Relationship Id="rId2" Type="http://schemas.openxmlformats.org/officeDocument/2006/relationships/image" Target="../media/image8.png"/><Relationship Id="rId1" Type="http://schemas.openxmlformats.org/officeDocument/2006/relationships/slideLayout" Target="../slideLayouts/slideLayout10.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2.png"/><Relationship Id="rId2" Type="http://schemas.openxmlformats.org/officeDocument/2006/relationships/image" Target="../media/image8.png"/><Relationship Id="rId1" Type="http://schemas.openxmlformats.org/officeDocument/2006/relationships/slideLayout" Target="../slideLayouts/slideLayout10.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9.xml"/><Relationship Id="rId4"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0.png"/><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9.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9.xml"/><Relationship Id="rId1" Type="http://schemas.openxmlformats.org/officeDocument/2006/relationships/slideLayout" Target="../slideLayouts/slideLayout8.xml"/><Relationship Id="rId5" Type="http://schemas.openxmlformats.org/officeDocument/2006/relationships/image" Target="../media/image37.png"/><Relationship Id="rId4" Type="http://schemas.microsoft.com/office/2007/relationships/hdphoto" Target="../media/hdphoto4.wdp"/></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9.xml"/><Relationship Id="rId5" Type="http://schemas.openxmlformats.org/officeDocument/2006/relationships/image" Target="../media/image39.png"/><Relationship Id="rId4" Type="http://schemas.microsoft.com/office/2007/relationships/hdphoto" Target="../media/hdphoto5.wdp"/></Relationships>
</file>

<file path=ppt/slides/_rels/slide2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1.xml"/><Relationship Id="rId1" Type="http://schemas.openxmlformats.org/officeDocument/2006/relationships/slideLayout" Target="../slideLayouts/slideLayout9.xml"/><Relationship Id="rId5" Type="http://schemas.openxmlformats.org/officeDocument/2006/relationships/image" Target="../media/image40.png"/><Relationship Id="rId4" Type="http://schemas.microsoft.com/office/2007/relationships/hdphoto" Target="../media/hdphoto4.wdp"/></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2.xml"/><Relationship Id="rId1" Type="http://schemas.openxmlformats.org/officeDocument/2006/relationships/slideLayout" Target="../slideLayouts/slideLayout9.xml"/><Relationship Id="rId4" Type="http://schemas.openxmlformats.org/officeDocument/2006/relationships/image" Target="../media/image18.png"/></Relationships>
</file>

<file path=ppt/slides/_rels/slide2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0.xml"/><Relationship Id="rId4" Type="http://schemas.openxmlformats.org/officeDocument/2006/relationships/image" Target="../media/image37.png"/></Relationships>
</file>

<file path=ppt/slides/_rels/slide2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0.xml"/><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2.png"/><Relationship Id="rId1" Type="http://schemas.openxmlformats.org/officeDocument/2006/relationships/slideLayout" Target="../slideLayouts/slideLayout37.xml"/><Relationship Id="rId5" Type="http://schemas.openxmlformats.org/officeDocument/2006/relationships/image" Target="../media/image39.png"/><Relationship Id="rId4" Type="http://schemas.microsoft.com/office/2007/relationships/hdphoto" Target="../media/hdphoto5.wdp"/></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2.png"/><Relationship Id="rId1" Type="http://schemas.openxmlformats.org/officeDocument/2006/relationships/slideLayout" Target="../slideLayouts/slideLayout37.xml"/><Relationship Id="rId5" Type="http://schemas.openxmlformats.org/officeDocument/2006/relationships/image" Target="../media/image39.png"/><Relationship Id="rId4" Type="http://schemas.microsoft.com/office/2007/relationships/hdphoto" Target="../media/hdphoto5.wdp"/></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9.xml"/><Relationship Id="rId5" Type="http://schemas.openxmlformats.org/officeDocument/2006/relationships/image" Target="../media/image15.png"/><Relationship Id="rId4" Type="http://schemas.openxmlformats.org/officeDocument/2006/relationships/image" Target="../media/image15.svg"/></Relationships>
</file>

<file path=ppt/slides/_rels/slide3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image" Target="../media/image45.png"/><Relationship Id="rId5" Type="http://schemas.openxmlformats.org/officeDocument/2006/relationships/image" Target="../media/image44.png"/><Relationship Id="rId4" Type="http://schemas.microsoft.com/office/2007/relationships/hdphoto" Target="../media/hdphoto6.wdp"/></Relationships>
</file>

<file path=ppt/slides/_rels/slide3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47.png"/></Relationships>
</file>

<file path=ppt/slides/_rels/slide3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6.xml"/><Relationship Id="rId1" Type="http://schemas.openxmlformats.org/officeDocument/2006/relationships/slideLayout" Target="../slideLayouts/slideLayout9.xml"/><Relationship Id="rId6" Type="http://schemas.openxmlformats.org/officeDocument/2006/relationships/image" Target="../media/image48.png"/><Relationship Id="rId5" Type="http://schemas.openxmlformats.org/officeDocument/2006/relationships/image" Target="../media/image45.png"/><Relationship Id="rId4" Type="http://schemas.microsoft.com/office/2007/relationships/hdphoto" Target="../media/hdphoto6.wdp"/></Relationships>
</file>

<file path=ppt/slides/_rels/slide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50.png"/><Relationship Id="rId1" Type="http://schemas.openxmlformats.org/officeDocument/2006/relationships/slideLayout" Target="../slideLayouts/slideLayout48.xml"/><Relationship Id="rId4" Type="http://schemas.microsoft.com/office/2007/relationships/hdphoto" Target="../media/hdphoto6.wdp"/></Relationships>
</file>

<file path=ppt/slides/_rels/slide3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50.png"/><Relationship Id="rId1" Type="http://schemas.openxmlformats.org/officeDocument/2006/relationships/slideLayout" Target="../slideLayouts/slideLayout48.xml"/><Relationship Id="rId4" Type="http://schemas.microsoft.com/office/2007/relationships/hdphoto" Target="../media/hdphoto6.wdp"/></Relationships>
</file>

<file path=ppt/slides/_rels/slide36.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diagramData" Target="../diagrams/data1.xml"/><Relationship Id="rId7" Type="http://schemas.microsoft.com/office/2007/relationships/diagramDrawing" Target="../diagrams/drawing1.xml"/><Relationship Id="rId12" Type="http://schemas.openxmlformats.org/officeDocument/2006/relationships/image" Target="../media/image51.png"/><Relationship Id="rId2" Type="http://schemas.openxmlformats.org/officeDocument/2006/relationships/notesSlide" Target="../notesSlides/notesSlide28.xml"/><Relationship Id="rId1" Type="http://schemas.openxmlformats.org/officeDocument/2006/relationships/slideLayout" Target="../slideLayouts/slideLayout9.xml"/><Relationship Id="rId6" Type="http://schemas.openxmlformats.org/officeDocument/2006/relationships/diagramColors" Target="../diagrams/colors1.xml"/><Relationship Id="rId11" Type="http://schemas.openxmlformats.org/officeDocument/2006/relationships/image" Target="../media/image45.png"/><Relationship Id="rId5" Type="http://schemas.openxmlformats.org/officeDocument/2006/relationships/diagramQuickStyle" Target="../diagrams/quickStyle1.xml"/><Relationship Id="rId10" Type="http://schemas.openxmlformats.org/officeDocument/2006/relationships/image" Target="../media/image44.png"/><Relationship Id="rId4" Type="http://schemas.openxmlformats.org/officeDocument/2006/relationships/diagramLayout" Target="../diagrams/layout1.xml"/><Relationship Id="rId9" Type="http://schemas.microsoft.com/office/2007/relationships/hdphoto" Target="../media/hdphoto6.wdp"/></Relationships>
</file>

<file path=ppt/slides/_rels/slide37.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8.png"/><Relationship Id="rId7" Type="http://schemas.microsoft.com/office/2007/relationships/hdphoto" Target="../media/hdphoto7.wdp"/><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image" Target="../media/image52.png"/><Relationship Id="rId5" Type="http://schemas.openxmlformats.org/officeDocument/2006/relationships/image" Target="../media/image10.png"/><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8.png"/><Relationship Id="rId7" Type="http://schemas.microsoft.com/office/2007/relationships/hdphoto" Target="../media/hdphoto7.wdp"/><Relationship Id="rId2" Type="http://schemas.openxmlformats.org/officeDocument/2006/relationships/notesSlide" Target="../notesSlides/notesSlide31.xml"/><Relationship Id="rId1" Type="http://schemas.openxmlformats.org/officeDocument/2006/relationships/slideLayout" Target="../slideLayouts/slideLayout9.xml"/><Relationship Id="rId6" Type="http://schemas.openxmlformats.org/officeDocument/2006/relationships/image" Target="../media/image52.png"/><Relationship Id="rId5" Type="http://schemas.openxmlformats.org/officeDocument/2006/relationships/image" Target="../media/image10.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17.png"/></Relationships>
</file>

<file path=ppt/slides/_rels/slide40.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8.png"/><Relationship Id="rId7" Type="http://schemas.microsoft.com/office/2007/relationships/hdphoto" Target="../media/hdphoto7.wdp"/><Relationship Id="rId2" Type="http://schemas.openxmlformats.org/officeDocument/2006/relationships/notesSlide" Target="../notesSlides/notesSlide32.xml"/><Relationship Id="rId1" Type="http://schemas.openxmlformats.org/officeDocument/2006/relationships/slideLayout" Target="../slideLayouts/slideLayout9.xml"/><Relationship Id="rId6" Type="http://schemas.openxmlformats.org/officeDocument/2006/relationships/image" Target="../media/image52.png"/><Relationship Id="rId5" Type="http://schemas.openxmlformats.org/officeDocument/2006/relationships/image" Target="../media/image10.png"/><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3.xml"/><Relationship Id="rId1" Type="http://schemas.openxmlformats.org/officeDocument/2006/relationships/slideLayout" Target="../slideLayouts/slideLayout9.xml"/><Relationship Id="rId5" Type="http://schemas.openxmlformats.org/officeDocument/2006/relationships/image" Target="../media/image56.png"/><Relationship Id="rId4" Type="http://schemas.openxmlformats.org/officeDocument/2006/relationships/image" Target="../media/image55.png"/></Relationships>
</file>

<file path=ppt/slides/_rels/slide4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9.xml"/><Relationship Id="rId6" Type="http://schemas.microsoft.com/office/2007/relationships/hdphoto" Target="../media/hdphoto7.wdp"/><Relationship Id="rId5" Type="http://schemas.openxmlformats.org/officeDocument/2006/relationships/image" Target="../media/image52.png"/><Relationship Id="rId4" Type="http://schemas.microsoft.com/office/2007/relationships/hdphoto" Target="../media/hdphoto1.wdp"/></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9.xml"/><Relationship Id="rId4" Type="http://schemas.openxmlformats.org/officeDocument/2006/relationships/image" Target="../media/image58.png"/></Relationships>
</file>

<file path=ppt/slides/_rels/slide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2.png"/><Relationship Id="rId2" Type="http://schemas.openxmlformats.org/officeDocument/2006/relationships/image" Target="../media/image8.png"/><Relationship Id="rId1" Type="http://schemas.openxmlformats.org/officeDocument/2006/relationships/slideLayout" Target="../slideLayouts/slideLayout10.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4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0.xml"/><Relationship Id="rId1" Type="http://schemas.openxmlformats.org/officeDocument/2006/relationships/slideLayout" Target="../slideLayouts/slideLayout9.xml"/><Relationship Id="rId4" Type="http://schemas.openxmlformats.org/officeDocument/2006/relationships/image" Target="../media/image61.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75.svg"/><Relationship Id="rId3" Type="http://schemas.openxmlformats.org/officeDocument/2006/relationships/image" Target="../media/image65.svg"/><Relationship Id="rId7" Type="http://schemas.openxmlformats.org/officeDocument/2006/relationships/image" Target="../media/image69.svg"/><Relationship Id="rId12" Type="http://schemas.openxmlformats.org/officeDocument/2006/relationships/image" Target="../media/image67.png"/><Relationship Id="rId17" Type="http://schemas.openxmlformats.org/officeDocument/2006/relationships/image" Target="../media/image79.svg"/><Relationship Id="rId2" Type="http://schemas.openxmlformats.org/officeDocument/2006/relationships/image" Target="../media/image62.png"/><Relationship Id="rId16" Type="http://schemas.openxmlformats.org/officeDocument/2006/relationships/image" Target="../media/image69.pn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image" Target="../media/image73.svg"/><Relationship Id="rId5" Type="http://schemas.openxmlformats.org/officeDocument/2006/relationships/image" Target="../media/image67.svg"/><Relationship Id="rId15" Type="http://schemas.openxmlformats.org/officeDocument/2006/relationships/image" Target="../media/image77.svg"/><Relationship Id="rId10" Type="http://schemas.openxmlformats.org/officeDocument/2006/relationships/image" Target="../media/image66.png"/><Relationship Id="rId4" Type="http://schemas.openxmlformats.org/officeDocument/2006/relationships/image" Target="../media/image63.png"/><Relationship Id="rId9" Type="http://schemas.openxmlformats.org/officeDocument/2006/relationships/image" Target="../media/image71.svg"/><Relationship Id="rId14" Type="http://schemas.openxmlformats.org/officeDocument/2006/relationships/image" Target="../media/image68.png"/></Relationships>
</file>

<file path=ppt/slides/_rels/slide5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9.xml"/><Relationship Id="rId1" Type="http://schemas.openxmlformats.org/officeDocument/2006/relationships/tags" Target="../tags/tag12.xml"/><Relationship Id="rId5" Type="http://schemas.openxmlformats.org/officeDocument/2006/relationships/image" Target="../media/image73.png"/><Relationship Id="rId4" Type="http://schemas.openxmlformats.org/officeDocument/2006/relationships/image" Target="../media/image72.png"/></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8.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0.png"/><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81.gif"/><Relationship Id="rId18" Type="http://schemas.openxmlformats.org/officeDocument/2006/relationships/image" Target="../media/image86.png"/><Relationship Id="rId26" Type="http://schemas.openxmlformats.org/officeDocument/2006/relationships/slide" Target="slide56.xml"/><Relationship Id="rId3" Type="http://schemas.openxmlformats.org/officeDocument/2006/relationships/slideLayout" Target="../slideLayouts/slideLayout54.xml"/><Relationship Id="rId21" Type="http://schemas.openxmlformats.org/officeDocument/2006/relationships/image" Target="../media/image89.png"/><Relationship Id="rId34" Type="http://schemas.openxmlformats.org/officeDocument/2006/relationships/slide" Target="slide63.xml"/><Relationship Id="rId7" Type="http://schemas.openxmlformats.org/officeDocument/2006/relationships/image" Target="../media/image75.png"/><Relationship Id="rId12" Type="http://schemas.openxmlformats.org/officeDocument/2006/relationships/image" Target="../media/image80.png"/><Relationship Id="rId17" Type="http://schemas.openxmlformats.org/officeDocument/2006/relationships/image" Target="../media/image85.png"/><Relationship Id="rId25" Type="http://schemas.openxmlformats.org/officeDocument/2006/relationships/image" Target="../media/image93.gif"/><Relationship Id="rId33" Type="http://schemas.openxmlformats.org/officeDocument/2006/relationships/slide" Target="slide62.xml"/><Relationship Id="rId38" Type="http://schemas.openxmlformats.org/officeDocument/2006/relationships/slide" Target="slide66.xml"/><Relationship Id="rId2" Type="http://schemas.openxmlformats.org/officeDocument/2006/relationships/audio" Target="../media/media1.wav"/><Relationship Id="rId16" Type="http://schemas.openxmlformats.org/officeDocument/2006/relationships/image" Target="../media/image84.png"/><Relationship Id="rId20" Type="http://schemas.openxmlformats.org/officeDocument/2006/relationships/image" Target="../media/image88.png"/><Relationship Id="rId29" Type="http://schemas.openxmlformats.org/officeDocument/2006/relationships/slide" Target="slide58.xml"/><Relationship Id="rId1" Type="http://schemas.microsoft.com/office/2007/relationships/media" Target="../media/media1.wav"/><Relationship Id="rId6" Type="http://schemas.openxmlformats.org/officeDocument/2006/relationships/audio" Target="../media/audio3.wav"/><Relationship Id="rId11" Type="http://schemas.openxmlformats.org/officeDocument/2006/relationships/image" Target="../media/image79.gif"/><Relationship Id="rId24" Type="http://schemas.openxmlformats.org/officeDocument/2006/relationships/image" Target="../media/image92.png"/><Relationship Id="rId32" Type="http://schemas.openxmlformats.org/officeDocument/2006/relationships/slide" Target="slide61.xml"/><Relationship Id="rId37" Type="http://schemas.openxmlformats.org/officeDocument/2006/relationships/image" Target="../media/image95.png"/><Relationship Id="rId5" Type="http://schemas.openxmlformats.org/officeDocument/2006/relationships/audio" Target="../media/audio2.wav"/><Relationship Id="rId15" Type="http://schemas.openxmlformats.org/officeDocument/2006/relationships/image" Target="../media/image83.gif"/><Relationship Id="rId23" Type="http://schemas.openxmlformats.org/officeDocument/2006/relationships/image" Target="../media/image91.png"/><Relationship Id="rId28" Type="http://schemas.openxmlformats.org/officeDocument/2006/relationships/slide" Target="slide57.xml"/><Relationship Id="rId36" Type="http://schemas.openxmlformats.org/officeDocument/2006/relationships/slide" Target="slide65.xml"/><Relationship Id="rId10" Type="http://schemas.openxmlformats.org/officeDocument/2006/relationships/image" Target="../media/image78.png"/><Relationship Id="rId19" Type="http://schemas.openxmlformats.org/officeDocument/2006/relationships/image" Target="../media/image87.png"/><Relationship Id="rId31" Type="http://schemas.openxmlformats.org/officeDocument/2006/relationships/slide" Target="slide60.xml"/><Relationship Id="rId4" Type="http://schemas.openxmlformats.org/officeDocument/2006/relationships/audio" Target="../media/audio1.wav"/><Relationship Id="rId9" Type="http://schemas.openxmlformats.org/officeDocument/2006/relationships/image" Target="../media/image77.gif"/><Relationship Id="rId14" Type="http://schemas.openxmlformats.org/officeDocument/2006/relationships/image" Target="../media/image82.png"/><Relationship Id="rId22" Type="http://schemas.openxmlformats.org/officeDocument/2006/relationships/image" Target="../media/image90.png"/><Relationship Id="rId27" Type="http://schemas.openxmlformats.org/officeDocument/2006/relationships/image" Target="../media/image94.gif"/><Relationship Id="rId30" Type="http://schemas.openxmlformats.org/officeDocument/2006/relationships/slide" Target="slide59.xml"/><Relationship Id="rId35" Type="http://schemas.openxmlformats.org/officeDocument/2006/relationships/slide" Target="slide64.xml"/></Relationships>
</file>

<file path=ppt/slides/_rels/slide5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5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5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5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6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audio" Target="../media/audio3.wav"/><Relationship Id="rId1" Type="http://schemas.openxmlformats.org/officeDocument/2006/relationships/slideLayout" Target="../slideLayouts/slideLayout54.xml"/><Relationship Id="rId6" Type="http://schemas.openxmlformats.org/officeDocument/2006/relationships/image" Target="../media/image97.png"/><Relationship Id="rId5" Type="http://schemas.openxmlformats.org/officeDocument/2006/relationships/slide" Target="slide55.xml"/><Relationship Id="rId4" Type="http://schemas.openxmlformats.org/officeDocument/2006/relationships/image" Target="../media/image96.png"/></Relationships>
</file>

<file path=ppt/slides/_rels/slide6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8.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0.png"/><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5.xml"/><Relationship Id="rId1" Type="http://schemas.openxmlformats.org/officeDocument/2006/relationships/slideLayout" Target="../slideLayouts/slideLayout9.xml"/><Relationship Id="rId4" Type="http://schemas.openxmlformats.org/officeDocument/2006/relationships/image" Target="../media/image61.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2.wdp"/><Relationship Id="rId2" Type="http://schemas.openxmlformats.org/officeDocument/2006/relationships/notesSlide" Target="../notesSlides/notesSlide7.xml"/><Relationship Id="rId1" Type="http://schemas.openxmlformats.org/officeDocument/2006/relationships/slideLayout" Target="../slideLayouts/slideLayout9.xml"/><Relationship Id="rId6" Type="http://schemas.openxmlformats.org/officeDocument/2006/relationships/image" Target="../media/image26.png"/><Relationship Id="rId5" Type="http://schemas.openxmlformats.org/officeDocument/2006/relationships/image" Target="../media/image27.svg"/><Relationship Id="rId4" Type="http://schemas.openxmlformats.org/officeDocument/2006/relationships/image" Target="../media/image25.png"/></Relationships>
</file>

<file path=ppt/slides/_rels/slide8.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7.png"/><Relationship Id="rId7"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9.xml"/><Relationship Id="rId6" Type="http://schemas.openxmlformats.org/officeDocument/2006/relationships/image" Target="../media/image21.png"/><Relationship Id="rId5" Type="http://schemas.openxmlformats.org/officeDocument/2006/relationships/image" Target="../media/image20.png"/><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80CA9E"/>
        </a:solidFill>
        <a:effectLst/>
      </p:bgPr>
    </p:bg>
    <p:spTree>
      <p:nvGrpSpPr>
        <p:cNvPr id="1" name="Shape 361"/>
        <p:cNvGrpSpPr/>
        <p:nvPr/>
      </p:nvGrpSpPr>
      <p:grpSpPr>
        <a:xfrm>
          <a:off x="0" y="0"/>
          <a:ext cx="0" cy="0"/>
          <a:chOff x="0" y="0"/>
          <a:chExt cx="0" cy="0"/>
        </a:xfrm>
      </p:grpSpPr>
      <p:grpSp>
        <p:nvGrpSpPr>
          <p:cNvPr id="363" name="Google Shape;363;p31"/>
          <p:cNvGrpSpPr/>
          <p:nvPr/>
        </p:nvGrpSpPr>
        <p:grpSpPr>
          <a:xfrm rot="-4936799">
            <a:off x="6845738" y="-784670"/>
            <a:ext cx="2908265" cy="2313764"/>
            <a:chOff x="4897675" y="750925"/>
            <a:chExt cx="1520527" cy="1209704"/>
          </a:xfrm>
        </p:grpSpPr>
        <p:sp>
          <p:nvSpPr>
            <p:cNvPr id="364" name="Google Shape;364;p31"/>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31"/>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31"/>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31"/>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31"/>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31"/>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31"/>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31"/>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31"/>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31"/>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31"/>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31"/>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31"/>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31"/>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8" name="Google Shape;378;p31"/>
          <p:cNvGrpSpPr/>
          <p:nvPr/>
        </p:nvGrpSpPr>
        <p:grpSpPr>
          <a:xfrm rot="487331">
            <a:off x="3193437" y="5792120"/>
            <a:ext cx="3320484" cy="2641717"/>
            <a:chOff x="4897675" y="750925"/>
            <a:chExt cx="1520527" cy="1209704"/>
          </a:xfrm>
        </p:grpSpPr>
        <p:sp>
          <p:nvSpPr>
            <p:cNvPr id="379" name="Google Shape;379;p31"/>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31"/>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31"/>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31"/>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31"/>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31"/>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31"/>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31"/>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31"/>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31"/>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31"/>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31"/>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31"/>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31"/>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94" name="Google Shape;394;p31"/>
          <p:cNvSpPr/>
          <p:nvPr/>
        </p:nvSpPr>
        <p:spPr>
          <a:xfrm>
            <a:off x="-3803200" y="-919337"/>
            <a:ext cx="7716195" cy="7701800"/>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31"/>
          <p:cNvSpPr/>
          <p:nvPr/>
        </p:nvSpPr>
        <p:spPr>
          <a:xfrm rot="20481691">
            <a:off x="6434947" y="2476651"/>
            <a:ext cx="8174965" cy="3912339"/>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0" name="Google Shape;400;p31"/>
          <p:cNvGrpSpPr/>
          <p:nvPr/>
        </p:nvGrpSpPr>
        <p:grpSpPr>
          <a:xfrm rot="20671220">
            <a:off x="6813673" y="5234910"/>
            <a:ext cx="2064728" cy="1409729"/>
            <a:chOff x="5718550" y="3280850"/>
            <a:chExt cx="1246761" cy="851248"/>
          </a:xfrm>
        </p:grpSpPr>
        <p:sp>
          <p:nvSpPr>
            <p:cNvPr id="401" name="Google Shape;401;p31"/>
            <p:cNvSpPr/>
            <p:nvPr/>
          </p:nvSpPr>
          <p:spPr>
            <a:xfrm>
              <a:off x="5718550" y="3280850"/>
              <a:ext cx="1246761" cy="548202"/>
            </a:xfrm>
            <a:custGeom>
              <a:avLst/>
              <a:gdLst/>
              <a:ahLst/>
              <a:cxnLst/>
              <a:rect l="l" t="t" r="r" b="b"/>
              <a:pathLst>
                <a:path w="12836" h="5644" extrusionOk="0">
                  <a:moveTo>
                    <a:pt x="12836" y="0"/>
                  </a:moveTo>
                  <a:cubicBezTo>
                    <a:pt x="2930" y="2596"/>
                    <a:pt x="1" y="5632"/>
                    <a:pt x="13" y="5644"/>
                  </a:cubicBezTo>
                  <a:cubicBezTo>
                    <a:pt x="527" y="5418"/>
                    <a:pt x="966" y="5348"/>
                    <a:pt x="1313" y="5348"/>
                  </a:cubicBezTo>
                  <a:cubicBezTo>
                    <a:pt x="1882" y="5348"/>
                    <a:pt x="2203" y="5537"/>
                    <a:pt x="2203" y="5537"/>
                  </a:cubicBezTo>
                  <a:cubicBezTo>
                    <a:pt x="5858" y="2870"/>
                    <a:pt x="12835" y="0"/>
                    <a:pt x="1283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31"/>
            <p:cNvSpPr/>
            <p:nvPr/>
          </p:nvSpPr>
          <p:spPr>
            <a:xfrm>
              <a:off x="5930194" y="3286581"/>
              <a:ext cx="1025887" cy="844351"/>
            </a:xfrm>
            <a:custGeom>
              <a:avLst/>
              <a:gdLst/>
              <a:ahLst/>
              <a:cxnLst/>
              <a:rect l="l" t="t" r="r" b="b"/>
              <a:pathLst>
                <a:path w="10562" h="8693" extrusionOk="0">
                  <a:moveTo>
                    <a:pt x="10561" y="1"/>
                  </a:moveTo>
                  <a:lnTo>
                    <a:pt x="10561" y="1"/>
                  </a:lnTo>
                  <a:lnTo>
                    <a:pt x="10561" y="1"/>
                  </a:lnTo>
                  <a:cubicBezTo>
                    <a:pt x="10561" y="1"/>
                    <a:pt x="10561" y="1"/>
                    <a:pt x="10561" y="1"/>
                  </a:cubicBezTo>
                  <a:close/>
                  <a:moveTo>
                    <a:pt x="10561" y="1"/>
                  </a:moveTo>
                  <a:cubicBezTo>
                    <a:pt x="10524" y="26"/>
                    <a:pt x="4132" y="2213"/>
                    <a:pt x="1" y="5466"/>
                  </a:cubicBezTo>
                  <a:cubicBezTo>
                    <a:pt x="1" y="5466"/>
                    <a:pt x="393" y="7299"/>
                    <a:pt x="1608" y="8692"/>
                  </a:cubicBezTo>
                  <a:lnTo>
                    <a:pt x="1056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31"/>
            <p:cNvSpPr/>
            <p:nvPr/>
          </p:nvSpPr>
          <p:spPr>
            <a:xfrm>
              <a:off x="6066661" y="3489000"/>
              <a:ext cx="608422" cy="643098"/>
            </a:xfrm>
            <a:custGeom>
              <a:avLst/>
              <a:gdLst/>
              <a:ahLst/>
              <a:cxnLst/>
              <a:rect l="l" t="t" r="r" b="b"/>
              <a:pathLst>
                <a:path w="6264" h="6621" extrusionOk="0">
                  <a:moveTo>
                    <a:pt x="6263" y="0"/>
                  </a:moveTo>
                  <a:lnTo>
                    <a:pt x="1" y="3882"/>
                  </a:lnTo>
                  <a:lnTo>
                    <a:pt x="203" y="6620"/>
                  </a:lnTo>
                  <a:cubicBezTo>
                    <a:pt x="2394" y="4858"/>
                    <a:pt x="6263" y="1"/>
                    <a:pt x="626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31"/>
            <p:cNvSpPr/>
            <p:nvPr/>
          </p:nvSpPr>
          <p:spPr>
            <a:xfrm>
              <a:off x="6066661" y="3280850"/>
              <a:ext cx="898647" cy="818806"/>
            </a:xfrm>
            <a:custGeom>
              <a:avLst/>
              <a:gdLst/>
              <a:ahLst/>
              <a:cxnLst/>
              <a:rect l="l" t="t" r="r" b="b"/>
              <a:pathLst>
                <a:path w="9252" h="8430" extrusionOk="0">
                  <a:moveTo>
                    <a:pt x="9252" y="0"/>
                  </a:moveTo>
                  <a:cubicBezTo>
                    <a:pt x="2739" y="3691"/>
                    <a:pt x="1" y="6025"/>
                    <a:pt x="1" y="6025"/>
                  </a:cubicBezTo>
                  <a:cubicBezTo>
                    <a:pt x="3060" y="6537"/>
                    <a:pt x="4072" y="8430"/>
                    <a:pt x="4072" y="8430"/>
                  </a:cubicBezTo>
                  <a:lnTo>
                    <a:pt x="9252"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 name="Google Shape;445;p31"/>
          <p:cNvGrpSpPr/>
          <p:nvPr/>
        </p:nvGrpSpPr>
        <p:grpSpPr>
          <a:xfrm>
            <a:off x="9031999" y="5034803"/>
            <a:ext cx="262660" cy="444021"/>
            <a:chOff x="2771475" y="2690675"/>
            <a:chExt cx="147650" cy="249600"/>
          </a:xfrm>
        </p:grpSpPr>
        <p:sp>
          <p:nvSpPr>
            <p:cNvPr id="446" name="Google Shape;446;p31"/>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31"/>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31"/>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 name="Google Shape;481;p21">
            <a:extLst>
              <a:ext uri="{FF2B5EF4-FFF2-40B4-BE49-F238E27FC236}">
                <a16:creationId xmlns:a16="http://schemas.microsoft.com/office/drawing/2014/main" id="{B59ABE12-18D1-ED8E-D404-BF24AA95121A}"/>
              </a:ext>
            </a:extLst>
          </p:cNvPr>
          <p:cNvGrpSpPr/>
          <p:nvPr/>
        </p:nvGrpSpPr>
        <p:grpSpPr>
          <a:xfrm>
            <a:off x="1850189" y="107705"/>
            <a:ext cx="919185" cy="853104"/>
            <a:chOff x="482850" y="1704875"/>
            <a:chExt cx="438850" cy="407300"/>
          </a:xfrm>
        </p:grpSpPr>
        <p:sp>
          <p:nvSpPr>
            <p:cNvPr id="592" name="Google Shape;482;p21">
              <a:extLst>
                <a:ext uri="{FF2B5EF4-FFF2-40B4-BE49-F238E27FC236}">
                  <a16:creationId xmlns:a16="http://schemas.microsoft.com/office/drawing/2014/main" id="{0A5D7168-F70C-E981-F4FA-63BBFB466040}"/>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483;p21">
              <a:extLst>
                <a:ext uri="{FF2B5EF4-FFF2-40B4-BE49-F238E27FC236}">
                  <a16:creationId xmlns:a16="http://schemas.microsoft.com/office/drawing/2014/main" id="{D4BF8B6A-B792-F61C-661E-CF8DEC058411}"/>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484;p21">
              <a:extLst>
                <a:ext uri="{FF2B5EF4-FFF2-40B4-BE49-F238E27FC236}">
                  <a16:creationId xmlns:a16="http://schemas.microsoft.com/office/drawing/2014/main" id="{D6DDE7EC-AF13-4E30-2850-D1C4828F8768}"/>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485;p21">
              <a:extLst>
                <a:ext uri="{FF2B5EF4-FFF2-40B4-BE49-F238E27FC236}">
                  <a16:creationId xmlns:a16="http://schemas.microsoft.com/office/drawing/2014/main" id="{BBA34FE5-B17E-49B7-ABF4-EF12AA9FF8C5}"/>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486;p21">
              <a:extLst>
                <a:ext uri="{FF2B5EF4-FFF2-40B4-BE49-F238E27FC236}">
                  <a16:creationId xmlns:a16="http://schemas.microsoft.com/office/drawing/2014/main" id="{9611EE9B-9E55-EFB8-30D3-6B349442FCB0}"/>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487;p21">
              <a:extLst>
                <a:ext uri="{FF2B5EF4-FFF2-40B4-BE49-F238E27FC236}">
                  <a16:creationId xmlns:a16="http://schemas.microsoft.com/office/drawing/2014/main" id="{76319024-3E09-D485-FFA2-E77CF55EEA4D}"/>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488;p21">
              <a:extLst>
                <a:ext uri="{FF2B5EF4-FFF2-40B4-BE49-F238E27FC236}">
                  <a16:creationId xmlns:a16="http://schemas.microsoft.com/office/drawing/2014/main" id="{5E4968A3-22CE-B57D-D281-6683A5DCC1DE}"/>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489;p21">
              <a:extLst>
                <a:ext uri="{FF2B5EF4-FFF2-40B4-BE49-F238E27FC236}">
                  <a16:creationId xmlns:a16="http://schemas.microsoft.com/office/drawing/2014/main" id="{4EA5DDC5-0D27-FAFA-D5E4-4D387E3AC901}"/>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490;p21">
              <a:extLst>
                <a:ext uri="{FF2B5EF4-FFF2-40B4-BE49-F238E27FC236}">
                  <a16:creationId xmlns:a16="http://schemas.microsoft.com/office/drawing/2014/main" id="{0D8AF2A1-5909-3FF2-6AA1-315692E28A13}"/>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491;p21">
              <a:extLst>
                <a:ext uri="{FF2B5EF4-FFF2-40B4-BE49-F238E27FC236}">
                  <a16:creationId xmlns:a16="http://schemas.microsoft.com/office/drawing/2014/main" id="{80B843A4-1A1F-9C80-ED35-8332801C6E35}"/>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 name="Google Shape;492;p21">
            <a:extLst>
              <a:ext uri="{FF2B5EF4-FFF2-40B4-BE49-F238E27FC236}">
                <a16:creationId xmlns:a16="http://schemas.microsoft.com/office/drawing/2014/main" id="{55F1DE20-D44E-B8A6-58DD-59B79316D5D6}"/>
              </a:ext>
            </a:extLst>
          </p:cNvPr>
          <p:cNvGrpSpPr/>
          <p:nvPr/>
        </p:nvGrpSpPr>
        <p:grpSpPr>
          <a:xfrm flipH="1">
            <a:off x="3258509" y="-44721"/>
            <a:ext cx="709416" cy="658415"/>
            <a:chOff x="482850" y="1704875"/>
            <a:chExt cx="438850" cy="407300"/>
          </a:xfrm>
        </p:grpSpPr>
        <p:sp>
          <p:nvSpPr>
            <p:cNvPr id="603" name="Google Shape;493;p21">
              <a:extLst>
                <a:ext uri="{FF2B5EF4-FFF2-40B4-BE49-F238E27FC236}">
                  <a16:creationId xmlns:a16="http://schemas.microsoft.com/office/drawing/2014/main" id="{4047D953-CC75-06A4-8DDA-8EA62C6BBAE1}"/>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494;p21">
              <a:extLst>
                <a:ext uri="{FF2B5EF4-FFF2-40B4-BE49-F238E27FC236}">
                  <a16:creationId xmlns:a16="http://schemas.microsoft.com/office/drawing/2014/main" id="{0BE7CC30-1EC1-5E40-D6DE-85012D5B0CAD}"/>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495;p21">
              <a:extLst>
                <a:ext uri="{FF2B5EF4-FFF2-40B4-BE49-F238E27FC236}">
                  <a16:creationId xmlns:a16="http://schemas.microsoft.com/office/drawing/2014/main" id="{7690D00D-4C43-CB8F-FBB2-0EDDD2E357FC}"/>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496;p21">
              <a:extLst>
                <a:ext uri="{FF2B5EF4-FFF2-40B4-BE49-F238E27FC236}">
                  <a16:creationId xmlns:a16="http://schemas.microsoft.com/office/drawing/2014/main" id="{3028D1B9-6584-43D9-F1A8-B27388A02E7C}"/>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497;p21">
              <a:extLst>
                <a:ext uri="{FF2B5EF4-FFF2-40B4-BE49-F238E27FC236}">
                  <a16:creationId xmlns:a16="http://schemas.microsoft.com/office/drawing/2014/main" id="{DA302B22-F5C3-2EC6-99FC-8BF2077AF513}"/>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498;p21">
              <a:extLst>
                <a:ext uri="{FF2B5EF4-FFF2-40B4-BE49-F238E27FC236}">
                  <a16:creationId xmlns:a16="http://schemas.microsoft.com/office/drawing/2014/main" id="{337BDD12-21E4-67B0-582E-1C3ABE02E59F}"/>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499;p21">
              <a:extLst>
                <a:ext uri="{FF2B5EF4-FFF2-40B4-BE49-F238E27FC236}">
                  <a16:creationId xmlns:a16="http://schemas.microsoft.com/office/drawing/2014/main" id="{CCEF45F4-43E5-2FAC-3899-96D7D1624540}"/>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500;p21">
              <a:extLst>
                <a:ext uri="{FF2B5EF4-FFF2-40B4-BE49-F238E27FC236}">
                  <a16:creationId xmlns:a16="http://schemas.microsoft.com/office/drawing/2014/main" id="{16FB7B9B-7E50-AB58-6C95-448D1A1F05C6}"/>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501;p21">
              <a:extLst>
                <a:ext uri="{FF2B5EF4-FFF2-40B4-BE49-F238E27FC236}">
                  <a16:creationId xmlns:a16="http://schemas.microsoft.com/office/drawing/2014/main" id="{875E8C8A-6D63-0F3C-6993-7F86D3E6B2FC}"/>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502;p21">
              <a:extLst>
                <a:ext uri="{FF2B5EF4-FFF2-40B4-BE49-F238E27FC236}">
                  <a16:creationId xmlns:a16="http://schemas.microsoft.com/office/drawing/2014/main" id="{7450FAD3-2B6C-E81F-3D4A-97C09142F802}"/>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76" name="Picture 575">
            <a:extLst>
              <a:ext uri="{FF2B5EF4-FFF2-40B4-BE49-F238E27FC236}">
                <a16:creationId xmlns:a16="http://schemas.microsoft.com/office/drawing/2014/main" id="{21A8389D-C9D6-04A0-2C84-F3736B48BDD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964" b="28489" l="3000" r="30125">
                        <a14:foregroundMark x1="17625" y1="12811" x2="20625" y2="16922"/>
                        <a14:foregroundMark x1="23875" y1="25526" x2="22500" y2="18929"/>
                        <a14:foregroundMark x1="21500" y1="28585" x2="19500" y2="27247"/>
                        <a14:foregroundMark x1="30125" y1="21989" x2="29250" y2="19885"/>
                        <a14:backgroundMark x1="12875" y1="6501" x2="30250" y2="7935"/>
                      </a14:backgroundRemoval>
                    </a14:imgEffect>
                  </a14:imgLayer>
                </a14:imgProps>
              </a:ext>
            </a:extLst>
          </a:blip>
          <a:srcRect r="69398" b="70290"/>
          <a:stretch/>
        </p:blipFill>
        <p:spPr>
          <a:xfrm>
            <a:off x="-724537" y="-915411"/>
            <a:ext cx="2752305" cy="3493700"/>
          </a:xfrm>
          <a:prstGeom prst="rect">
            <a:avLst/>
          </a:prstGeom>
        </p:spPr>
      </p:pic>
      <p:pic>
        <p:nvPicPr>
          <p:cNvPr id="577" name="Picture 576">
            <a:extLst>
              <a:ext uri="{FF2B5EF4-FFF2-40B4-BE49-F238E27FC236}">
                <a16:creationId xmlns:a16="http://schemas.microsoft.com/office/drawing/2014/main" id="{BD3A3608-A9CB-8AFC-FB7E-EA60DBDBCCFE}"/>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9851208" y="-601753"/>
            <a:ext cx="2933411" cy="3232937"/>
          </a:xfrm>
          <a:prstGeom prst="rect">
            <a:avLst/>
          </a:prstGeom>
        </p:spPr>
      </p:pic>
      <p:pic>
        <p:nvPicPr>
          <p:cNvPr id="578" name="Picture 577">
            <a:extLst>
              <a:ext uri="{FF2B5EF4-FFF2-40B4-BE49-F238E27FC236}">
                <a16:creationId xmlns:a16="http://schemas.microsoft.com/office/drawing/2014/main" id="{923EEF92-5AC5-8628-AD1C-152DF0587B99}"/>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046922" y="-931299"/>
            <a:ext cx="2517092" cy="2578025"/>
          </a:xfrm>
          <a:prstGeom prst="rect">
            <a:avLst/>
          </a:prstGeom>
        </p:spPr>
      </p:pic>
      <p:pic>
        <p:nvPicPr>
          <p:cNvPr id="579" name="Picture 578">
            <a:extLst>
              <a:ext uri="{FF2B5EF4-FFF2-40B4-BE49-F238E27FC236}">
                <a16:creationId xmlns:a16="http://schemas.microsoft.com/office/drawing/2014/main" id="{4B3D1903-D8DE-0598-7904-5C320D817B44}"/>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453485" y="2686100"/>
            <a:ext cx="1414720" cy="2416005"/>
          </a:xfrm>
          <a:prstGeom prst="rect">
            <a:avLst/>
          </a:prstGeom>
        </p:spPr>
      </p:pic>
      <p:pic>
        <p:nvPicPr>
          <p:cNvPr id="580" name="Picture 579">
            <a:extLst>
              <a:ext uri="{FF2B5EF4-FFF2-40B4-BE49-F238E27FC236}">
                <a16:creationId xmlns:a16="http://schemas.microsoft.com/office/drawing/2014/main" id="{4CE31911-FEBA-7437-6CAC-C87CDD3B817A}"/>
              </a:ext>
            </a:extLst>
          </p:cNvPr>
          <p:cNvPicPr>
            <a:picLocks noChangeAspect="1"/>
          </p:cNvPicPr>
          <p:nvPr/>
        </p:nvPicPr>
        <p:blipFill rotWithShape="1">
          <a:blip r:embed="rId8">
            <a:extLst>
              <a:ext uri="{BEBA8EAE-BF5A-486C-A8C5-ECC9F3942E4B}">
                <a14:imgProps xmlns:a14="http://schemas.microsoft.com/office/drawing/2010/main">
                  <a14:imgLayer r:embed="rId4">
                    <a14:imgEffect>
                      <a14:backgroundRemoval t="55163" b="76864" l="16125" r="31750">
                        <a14:foregroundMark x1="20750" y1="55258" x2="26750" y2="55449"/>
                        <a14:foregroundMark x1="19250" y1="76864" x2="17500" y2="74379"/>
                      </a14:backgroundRemoval>
                    </a14:imgEffect>
                  </a14:imgLayer>
                </a14:imgProps>
              </a:ext>
            </a:extLst>
          </a:blip>
          <a:srcRect l="14178" t="52999" r="66027" b="23030"/>
          <a:stretch/>
        </p:blipFill>
        <p:spPr>
          <a:xfrm>
            <a:off x="5347412" y="4138632"/>
            <a:ext cx="1628145" cy="2578025"/>
          </a:xfrm>
          <a:prstGeom prst="rect">
            <a:avLst/>
          </a:prstGeom>
        </p:spPr>
      </p:pic>
      <p:pic>
        <p:nvPicPr>
          <p:cNvPr id="581" name="Picture 580">
            <a:extLst>
              <a:ext uri="{FF2B5EF4-FFF2-40B4-BE49-F238E27FC236}">
                <a16:creationId xmlns:a16="http://schemas.microsoft.com/office/drawing/2014/main" id="{3F42814F-A38F-EC8C-381E-CE20A9C547BC}"/>
              </a:ext>
            </a:extLst>
          </p:cNvPr>
          <p:cNvPicPr>
            <a:picLocks noChangeAspect="1"/>
          </p:cNvPicPr>
          <p:nvPr/>
        </p:nvPicPr>
        <p:blipFill rotWithShape="1">
          <a:blip r:embed="rId9">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633519" y="3339377"/>
            <a:ext cx="3067516" cy="2769553"/>
          </a:xfrm>
          <a:prstGeom prst="rect">
            <a:avLst/>
          </a:prstGeom>
        </p:spPr>
      </p:pic>
      <p:sp>
        <p:nvSpPr>
          <p:cNvPr id="583" name="Rectangle 582">
            <a:extLst>
              <a:ext uri="{FF2B5EF4-FFF2-40B4-BE49-F238E27FC236}">
                <a16:creationId xmlns:a16="http://schemas.microsoft.com/office/drawing/2014/main" id="{5B2F4986-F5D7-0604-8071-D20AB7C068C5}"/>
              </a:ext>
            </a:extLst>
          </p:cNvPr>
          <p:cNvSpPr/>
          <p:nvPr/>
        </p:nvSpPr>
        <p:spPr>
          <a:xfrm>
            <a:off x="2052918" y="1580006"/>
            <a:ext cx="8048329" cy="2696196"/>
          </a:xfrm>
          <a:prstGeom prst="rect">
            <a:avLst/>
          </a:prstGeom>
          <a:solidFill>
            <a:srgbClr val="F3F3A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pic>
        <p:nvPicPr>
          <p:cNvPr id="584" name="Picture 583">
            <a:extLst>
              <a:ext uri="{FF2B5EF4-FFF2-40B4-BE49-F238E27FC236}">
                <a16:creationId xmlns:a16="http://schemas.microsoft.com/office/drawing/2014/main" id="{79508F94-8B83-B03D-8C61-7740AD5E6661}"/>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278" t="61465" r="66927" b="12681"/>
          <a:stretch/>
        </p:blipFill>
        <p:spPr>
          <a:xfrm>
            <a:off x="624713" y="3550238"/>
            <a:ext cx="1680217" cy="2869412"/>
          </a:xfrm>
          <a:prstGeom prst="rect">
            <a:avLst/>
          </a:prstGeom>
        </p:spPr>
      </p:pic>
      <p:pic>
        <p:nvPicPr>
          <p:cNvPr id="585" name="Picture 584">
            <a:extLst>
              <a:ext uri="{FF2B5EF4-FFF2-40B4-BE49-F238E27FC236}">
                <a16:creationId xmlns:a16="http://schemas.microsoft.com/office/drawing/2014/main" id="{D1E5D3D9-FB7B-E5FD-3881-303C8BDDB597}"/>
              </a:ext>
            </a:extLst>
          </p:cNvPr>
          <p:cNvPicPr>
            <a:picLocks noChangeAspect="1"/>
          </p:cNvPicPr>
          <p:nvPr/>
        </p:nvPicPr>
        <p:blipFill rotWithShape="1">
          <a:blip r:embed="rId10">
            <a:extLst>
              <a:ext uri="{BEBA8EAE-BF5A-486C-A8C5-ECC9F3942E4B}">
                <a14:imgProps xmlns:a14="http://schemas.microsoft.com/office/drawing/2010/main">
                  <a14:imgLayer r:embed="rId4">
                    <a14:imgEffect>
                      <a14:backgroundRemoval t="76769" b="88337" l="16125" r="30875">
                        <a14:foregroundMark x1="17625" y1="88337" x2="19204" y2="88129"/>
                        <a14:foregroundMark x1="16125" y1="80688" x2="17625" y2="80688"/>
                        <a14:foregroundMark x1="28875" y1="76960" x2="28875" y2="78585"/>
                        <a14:backgroundMark x1="21000" y1="87859" x2="21000" y2="87859"/>
                        <a14:backgroundMark x1="20625" y1="88050" x2="20625" y2="88050"/>
                        <a14:backgroundMark x1="21000" y1="87667" x2="19625" y2="88432"/>
                        <a14:backgroundMark x1="16000" y1="80402" x2="16000" y2="80402"/>
                        <a14:backgroundMark x1="37500" y1="99713" x2="37500" y2="99713"/>
                        <a14:backgroundMark x1="41500" y1="98662" x2="41500" y2="98662"/>
                      </a14:backgroundRemoval>
                    </a14:imgEffect>
                  </a14:imgLayer>
                </a14:imgProps>
              </a:ext>
            </a:extLst>
          </a:blip>
          <a:srcRect l="15643" t="75459" r="67379" b="10687"/>
          <a:stretch/>
        </p:blipFill>
        <p:spPr>
          <a:xfrm>
            <a:off x="640030" y="5014766"/>
            <a:ext cx="1670057" cy="1781789"/>
          </a:xfrm>
          <a:prstGeom prst="rect">
            <a:avLst/>
          </a:prstGeom>
        </p:spPr>
      </p:pic>
      <p:sp>
        <p:nvSpPr>
          <p:cNvPr id="586" name="Rectangle 585">
            <a:extLst>
              <a:ext uri="{FF2B5EF4-FFF2-40B4-BE49-F238E27FC236}">
                <a16:creationId xmlns:a16="http://schemas.microsoft.com/office/drawing/2014/main" id="{61B393CA-70D2-71F4-2DA8-531B4667FB16}"/>
              </a:ext>
            </a:extLst>
          </p:cNvPr>
          <p:cNvSpPr/>
          <p:nvPr/>
        </p:nvSpPr>
        <p:spPr>
          <a:xfrm>
            <a:off x="1959859" y="1989704"/>
            <a:ext cx="8102559" cy="1928861"/>
          </a:xfrm>
          <a:prstGeom prst="rect">
            <a:avLst/>
          </a:prstGeom>
          <a:noFill/>
        </p:spPr>
        <p:txBody>
          <a:bodyPr wrap="square" lIns="121920" tIns="60960" rIns="121920" bIns="60960">
            <a:spAutoFit/>
          </a:bodyPr>
          <a:lstStyle/>
          <a:p>
            <a:pPr algn="ctr" defTabSz="1219170">
              <a:buClr>
                <a:srgbClr val="000000"/>
              </a:buClr>
            </a:pPr>
            <a:r>
              <a:rPr lang="en-US" sz="5867" b="1" kern="0">
                <a:ln w="10160">
                  <a:noFill/>
                  <a:prstDash val="solid"/>
                </a:ln>
                <a:solidFill>
                  <a:srgbClr val="B61C6F"/>
                </a:solidFill>
                <a:effectLst>
                  <a:outerShdw blurRad="38100" dist="22860" dir="5400000" algn="tl" rotWithShape="0">
                    <a:srgbClr val="000000">
                      <a:alpha val="30000"/>
                    </a:srgbClr>
                  </a:outerShdw>
                </a:effectLst>
                <a:latin typeface="Arial"/>
                <a:cs typeface="Arial"/>
                <a:sym typeface="Arial"/>
              </a:rPr>
              <a:t>CHÙM TRUYỆN CƯỜI DÂN GIAN VIỆT NAM</a:t>
            </a:r>
          </a:p>
        </p:txBody>
      </p:sp>
      <p:sp>
        <p:nvSpPr>
          <p:cNvPr id="2" name="Rectangle 1"/>
          <p:cNvSpPr/>
          <p:nvPr/>
        </p:nvSpPr>
        <p:spPr>
          <a:xfrm>
            <a:off x="1616763" y="4661892"/>
            <a:ext cx="3785588" cy="523220"/>
          </a:xfrm>
          <a:prstGeom prst="rect">
            <a:avLst/>
          </a:prstGeom>
        </p:spPr>
        <p:txBody>
          <a:bodyPr wrap="none">
            <a:spAutoFit/>
          </a:bodyPr>
          <a:lstStyle/>
          <a:p>
            <a:r>
              <a:rPr lang="en-US" sz="2800" i="1" dirty="0" err="1" smtClean="0">
                <a:solidFill>
                  <a:schemeClr val="accent6">
                    <a:lumMod val="60000"/>
                    <a:lumOff val="40000"/>
                  </a:schemeClr>
                </a:solidFill>
                <a:latin typeface="Times New Roman" panose="02020603050405020304" pitchFamily="18" charset="0"/>
                <a:ea typeface="Calibri" panose="020F0502020204030204" pitchFamily="34" charset="0"/>
                <a:cs typeface="Times New Roman" panose="02020603050405020304" pitchFamily="18" charset="0"/>
              </a:rPr>
              <a:t>Giáo</a:t>
            </a:r>
            <a:r>
              <a:rPr lang="en-US" sz="2800" i="1" dirty="0" smtClean="0">
                <a:solidFill>
                  <a:schemeClr val="accent6">
                    <a:lumMod val="60000"/>
                    <a:lumOff val="4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smtClean="0">
                <a:solidFill>
                  <a:schemeClr val="accent6">
                    <a:lumMod val="60000"/>
                    <a:lumOff val="40000"/>
                  </a:schemeClr>
                </a:solidFill>
                <a:latin typeface="Times New Roman" panose="02020603050405020304" pitchFamily="18" charset="0"/>
                <a:ea typeface="Calibri" panose="020F0502020204030204" pitchFamily="34" charset="0"/>
                <a:cs typeface="Times New Roman" panose="02020603050405020304" pitchFamily="18" charset="0"/>
              </a:rPr>
              <a:t>Viên:Nguyễn</a:t>
            </a:r>
            <a:r>
              <a:rPr lang="en-US" sz="2800" i="1" dirty="0" smtClean="0">
                <a:solidFill>
                  <a:schemeClr val="accent6">
                    <a:lumMod val="60000"/>
                    <a:lumOff val="4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smtClean="0">
                <a:solidFill>
                  <a:schemeClr val="accent6">
                    <a:lumMod val="60000"/>
                    <a:lumOff val="40000"/>
                  </a:schemeClr>
                </a:solidFill>
                <a:latin typeface="Times New Roman" panose="02020603050405020304" pitchFamily="18" charset="0"/>
                <a:ea typeface="Calibri" panose="020F0502020204030204" pitchFamily="34" charset="0"/>
                <a:cs typeface="Times New Roman" panose="02020603050405020304" pitchFamily="18" charset="0"/>
              </a:rPr>
              <a:t>Nhâm</a:t>
            </a:r>
            <a:endParaRPr lang="en-US" sz="2800" dirty="0">
              <a:solidFill>
                <a:schemeClr val="accent6">
                  <a:lumMod val="60000"/>
                  <a:lumOff val="4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63"/>
                                        </p:tgtEl>
                                        <p:attrNameLst>
                                          <p:attrName>style.visibility</p:attrName>
                                        </p:attrNameLst>
                                      </p:cBhvr>
                                      <p:to>
                                        <p:strVal val="visible"/>
                                      </p:to>
                                    </p:set>
                                    <p:anim calcmode="lin" valueType="num">
                                      <p:cBhvr>
                                        <p:cTn id="7" dur="500" fill="hold"/>
                                        <p:tgtEl>
                                          <p:spTgt spid="363"/>
                                        </p:tgtEl>
                                        <p:attrNameLst>
                                          <p:attrName>ppt_w</p:attrName>
                                        </p:attrNameLst>
                                      </p:cBhvr>
                                      <p:tavLst>
                                        <p:tav tm="0">
                                          <p:val>
                                            <p:fltVal val="0"/>
                                          </p:val>
                                        </p:tav>
                                        <p:tav tm="100000">
                                          <p:val>
                                            <p:strVal val="#ppt_w"/>
                                          </p:val>
                                        </p:tav>
                                      </p:tavLst>
                                    </p:anim>
                                    <p:anim calcmode="lin" valueType="num">
                                      <p:cBhvr>
                                        <p:cTn id="8" dur="500" fill="hold"/>
                                        <p:tgtEl>
                                          <p:spTgt spid="363"/>
                                        </p:tgtEl>
                                        <p:attrNameLst>
                                          <p:attrName>ppt_h</p:attrName>
                                        </p:attrNameLst>
                                      </p:cBhvr>
                                      <p:tavLst>
                                        <p:tav tm="0">
                                          <p:val>
                                            <p:fltVal val="0"/>
                                          </p:val>
                                        </p:tav>
                                        <p:tav tm="100000">
                                          <p:val>
                                            <p:strVal val="#ppt_h"/>
                                          </p:val>
                                        </p:tav>
                                      </p:tavLst>
                                    </p:anim>
                                    <p:animEffect transition="in" filter="fade">
                                      <p:cBhvr>
                                        <p:cTn id="9" dur="500"/>
                                        <p:tgtEl>
                                          <p:spTgt spid="363"/>
                                        </p:tgtEl>
                                      </p:cBhvr>
                                    </p:animEffect>
                                  </p:childTnLst>
                                </p:cTn>
                              </p:par>
                              <p:par>
                                <p:cTn id="10" presetID="53" presetClass="entr" presetSubtype="16" fill="hold" nodeType="withEffect">
                                  <p:stCondLst>
                                    <p:cond delay="0"/>
                                  </p:stCondLst>
                                  <p:childTnLst>
                                    <p:set>
                                      <p:cBhvr>
                                        <p:cTn id="11" dur="1" fill="hold">
                                          <p:stCondLst>
                                            <p:cond delay="0"/>
                                          </p:stCondLst>
                                        </p:cTn>
                                        <p:tgtEl>
                                          <p:spTgt spid="378"/>
                                        </p:tgtEl>
                                        <p:attrNameLst>
                                          <p:attrName>style.visibility</p:attrName>
                                        </p:attrNameLst>
                                      </p:cBhvr>
                                      <p:to>
                                        <p:strVal val="visible"/>
                                      </p:to>
                                    </p:set>
                                    <p:anim calcmode="lin" valueType="num">
                                      <p:cBhvr>
                                        <p:cTn id="12" dur="500" fill="hold"/>
                                        <p:tgtEl>
                                          <p:spTgt spid="378"/>
                                        </p:tgtEl>
                                        <p:attrNameLst>
                                          <p:attrName>ppt_w</p:attrName>
                                        </p:attrNameLst>
                                      </p:cBhvr>
                                      <p:tavLst>
                                        <p:tav tm="0">
                                          <p:val>
                                            <p:fltVal val="0"/>
                                          </p:val>
                                        </p:tav>
                                        <p:tav tm="100000">
                                          <p:val>
                                            <p:strVal val="#ppt_w"/>
                                          </p:val>
                                        </p:tav>
                                      </p:tavLst>
                                    </p:anim>
                                    <p:anim calcmode="lin" valueType="num">
                                      <p:cBhvr>
                                        <p:cTn id="13" dur="500" fill="hold"/>
                                        <p:tgtEl>
                                          <p:spTgt spid="378"/>
                                        </p:tgtEl>
                                        <p:attrNameLst>
                                          <p:attrName>ppt_h</p:attrName>
                                        </p:attrNameLst>
                                      </p:cBhvr>
                                      <p:tavLst>
                                        <p:tav tm="0">
                                          <p:val>
                                            <p:fltVal val="0"/>
                                          </p:val>
                                        </p:tav>
                                        <p:tav tm="100000">
                                          <p:val>
                                            <p:strVal val="#ppt_h"/>
                                          </p:val>
                                        </p:tav>
                                      </p:tavLst>
                                    </p:anim>
                                    <p:animEffect transition="in" filter="fade">
                                      <p:cBhvr>
                                        <p:cTn id="14" dur="500"/>
                                        <p:tgtEl>
                                          <p:spTgt spid="37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94"/>
                                        </p:tgtEl>
                                        <p:attrNameLst>
                                          <p:attrName>style.visibility</p:attrName>
                                        </p:attrNameLst>
                                      </p:cBhvr>
                                      <p:to>
                                        <p:strVal val="visible"/>
                                      </p:to>
                                    </p:set>
                                    <p:anim calcmode="lin" valueType="num">
                                      <p:cBhvr>
                                        <p:cTn id="17" dur="500" fill="hold"/>
                                        <p:tgtEl>
                                          <p:spTgt spid="394"/>
                                        </p:tgtEl>
                                        <p:attrNameLst>
                                          <p:attrName>ppt_w</p:attrName>
                                        </p:attrNameLst>
                                      </p:cBhvr>
                                      <p:tavLst>
                                        <p:tav tm="0">
                                          <p:val>
                                            <p:fltVal val="0"/>
                                          </p:val>
                                        </p:tav>
                                        <p:tav tm="100000">
                                          <p:val>
                                            <p:strVal val="#ppt_w"/>
                                          </p:val>
                                        </p:tav>
                                      </p:tavLst>
                                    </p:anim>
                                    <p:anim calcmode="lin" valueType="num">
                                      <p:cBhvr>
                                        <p:cTn id="18" dur="500" fill="hold"/>
                                        <p:tgtEl>
                                          <p:spTgt spid="394"/>
                                        </p:tgtEl>
                                        <p:attrNameLst>
                                          <p:attrName>ppt_h</p:attrName>
                                        </p:attrNameLst>
                                      </p:cBhvr>
                                      <p:tavLst>
                                        <p:tav tm="0">
                                          <p:val>
                                            <p:fltVal val="0"/>
                                          </p:val>
                                        </p:tav>
                                        <p:tav tm="100000">
                                          <p:val>
                                            <p:strVal val="#ppt_h"/>
                                          </p:val>
                                        </p:tav>
                                      </p:tavLst>
                                    </p:anim>
                                    <p:animEffect transition="in" filter="fade">
                                      <p:cBhvr>
                                        <p:cTn id="19" dur="500"/>
                                        <p:tgtEl>
                                          <p:spTgt spid="39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9"/>
                                        </p:tgtEl>
                                        <p:attrNameLst>
                                          <p:attrName>style.visibility</p:attrName>
                                        </p:attrNameLst>
                                      </p:cBhvr>
                                      <p:to>
                                        <p:strVal val="visible"/>
                                      </p:to>
                                    </p:set>
                                    <p:anim calcmode="lin" valueType="num">
                                      <p:cBhvr>
                                        <p:cTn id="22" dur="500" fill="hold"/>
                                        <p:tgtEl>
                                          <p:spTgt spid="399"/>
                                        </p:tgtEl>
                                        <p:attrNameLst>
                                          <p:attrName>ppt_w</p:attrName>
                                        </p:attrNameLst>
                                      </p:cBhvr>
                                      <p:tavLst>
                                        <p:tav tm="0">
                                          <p:val>
                                            <p:fltVal val="0"/>
                                          </p:val>
                                        </p:tav>
                                        <p:tav tm="100000">
                                          <p:val>
                                            <p:strVal val="#ppt_w"/>
                                          </p:val>
                                        </p:tav>
                                      </p:tavLst>
                                    </p:anim>
                                    <p:anim calcmode="lin" valueType="num">
                                      <p:cBhvr>
                                        <p:cTn id="23" dur="500" fill="hold"/>
                                        <p:tgtEl>
                                          <p:spTgt spid="399"/>
                                        </p:tgtEl>
                                        <p:attrNameLst>
                                          <p:attrName>ppt_h</p:attrName>
                                        </p:attrNameLst>
                                      </p:cBhvr>
                                      <p:tavLst>
                                        <p:tav tm="0">
                                          <p:val>
                                            <p:fltVal val="0"/>
                                          </p:val>
                                        </p:tav>
                                        <p:tav tm="100000">
                                          <p:val>
                                            <p:strVal val="#ppt_h"/>
                                          </p:val>
                                        </p:tav>
                                      </p:tavLst>
                                    </p:anim>
                                    <p:animEffect transition="in" filter="fade">
                                      <p:cBhvr>
                                        <p:cTn id="24" dur="500"/>
                                        <p:tgtEl>
                                          <p:spTgt spid="399"/>
                                        </p:tgtEl>
                                      </p:cBhvr>
                                    </p:animEffect>
                                  </p:childTnLst>
                                </p:cTn>
                              </p:par>
                              <p:par>
                                <p:cTn id="25" presetID="53" presetClass="entr" presetSubtype="16" fill="hold" nodeType="withEffect">
                                  <p:stCondLst>
                                    <p:cond delay="0"/>
                                  </p:stCondLst>
                                  <p:childTnLst>
                                    <p:set>
                                      <p:cBhvr>
                                        <p:cTn id="26" dur="1" fill="hold">
                                          <p:stCondLst>
                                            <p:cond delay="0"/>
                                          </p:stCondLst>
                                        </p:cTn>
                                        <p:tgtEl>
                                          <p:spTgt spid="400"/>
                                        </p:tgtEl>
                                        <p:attrNameLst>
                                          <p:attrName>style.visibility</p:attrName>
                                        </p:attrNameLst>
                                      </p:cBhvr>
                                      <p:to>
                                        <p:strVal val="visible"/>
                                      </p:to>
                                    </p:set>
                                    <p:anim calcmode="lin" valueType="num">
                                      <p:cBhvr>
                                        <p:cTn id="27" dur="500" fill="hold"/>
                                        <p:tgtEl>
                                          <p:spTgt spid="400"/>
                                        </p:tgtEl>
                                        <p:attrNameLst>
                                          <p:attrName>ppt_w</p:attrName>
                                        </p:attrNameLst>
                                      </p:cBhvr>
                                      <p:tavLst>
                                        <p:tav tm="0">
                                          <p:val>
                                            <p:fltVal val="0"/>
                                          </p:val>
                                        </p:tav>
                                        <p:tav tm="100000">
                                          <p:val>
                                            <p:strVal val="#ppt_w"/>
                                          </p:val>
                                        </p:tav>
                                      </p:tavLst>
                                    </p:anim>
                                    <p:anim calcmode="lin" valueType="num">
                                      <p:cBhvr>
                                        <p:cTn id="28" dur="500" fill="hold"/>
                                        <p:tgtEl>
                                          <p:spTgt spid="400"/>
                                        </p:tgtEl>
                                        <p:attrNameLst>
                                          <p:attrName>ppt_h</p:attrName>
                                        </p:attrNameLst>
                                      </p:cBhvr>
                                      <p:tavLst>
                                        <p:tav tm="0">
                                          <p:val>
                                            <p:fltVal val="0"/>
                                          </p:val>
                                        </p:tav>
                                        <p:tav tm="100000">
                                          <p:val>
                                            <p:strVal val="#ppt_h"/>
                                          </p:val>
                                        </p:tav>
                                      </p:tavLst>
                                    </p:anim>
                                    <p:animEffect transition="in" filter="fade">
                                      <p:cBhvr>
                                        <p:cTn id="29" dur="500"/>
                                        <p:tgtEl>
                                          <p:spTgt spid="400"/>
                                        </p:tgtEl>
                                      </p:cBhvr>
                                    </p:animEffect>
                                  </p:childTnLst>
                                </p:cTn>
                              </p:par>
                              <p:par>
                                <p:cTn id="30" presetID="53" presetClass="entr" presetSubtype="16" fill="hold" nodeType="withEffect">
                                  <p:stCondLst>
                                    <p:cond delay="0"/>
                                  </p:stCondLst>
                                  <p:childTnLst>
                                    <p:set>
                                      <p:cBhvr>
                                        <p:cTn id="31" dur="1" fill="hold">
                                          <p:stCondLst>
                                            <p:cond delay="0"/>
                                          </p:stCondLst>
                                        </p:cTn>
                                        <p:tgtEl>
                                          <p:spTgt spid="445"/>
                                        </p:tgtEl>
                                        <p:attrNameLst>
                                          <p:attrName>style.visibility</p:attrName>
                                        </p:attrNameLst>
                                      </p:cBhvr>
                                      <p:to>
                                        <p:strVal val="visible"/>
                                      </p:to>
                                    </p:set>
                                    <p:anim calcmode="lin" valueType="num">
                                      <p:cBhvr>
                                        <p:cTn id="32" dur="500" fill="hold"/>
                                        <p:tgtEl>
                                          <p:spTgt spid="445"/>
                                        </p:tgtEl>
                                        <p:attrNameLst>
                                          <p:attrName>ppt_w</p:attrName>
                                        </p:attrNameLst>
                                      </p:cBhvr>
                                      <p:tavLst>
                                        <p:tav tm="0">
                                          <p:val>
                                            <p:fltVal val="0"/>
                                          </p:val>
                                        </p:tav>
                                        <p:tav tm="100000">
                                          <p:val>
                                            <p:strVal val="#ppt_w"/>
                                          </p:val>
                                        </p:tav>
                                      </p:tavLst>
                                    </p:anim>
                                    <p:anim calcmode="lin" valueType="num">
                                      <p:cBhvr>
                                        <p:cTn id="33" dur="500" fill="hold"/>
                                        <p:tgtEl>
                                          <p:spTgt spid="445"/>
                                        </p:tgtEl>
                                        <p:attrNameLst>
                                          <p:attrName>ppt_h</p:attrName>
                                        </p:attrNameLst>
                                      </p:cBhvr>
                                      <p:tavLst>
                                        <p:tav tm="0">
                                          <p:val>
                                            <p:fltVal val="0"/>
                                          </p:val>
                                        </p:tav>
                                        <p:tav tm="100000">
                                          <p:val>
                                            <p:strVal val="#ppt_h"/>
                                          </p:val>
                                        </p:tav>
                                      </p:tavLst>
                                    </p:anim>
                                    <p:animEffect transition="in" filter="fade">
                                      <p:cBhvr>
                                        <p:cTn id="34" dur="500"/>
                                        <p:tgtEl>
                                          <p:spTgt spid="445"/>
                                        </p:tgtEl>
                                      </p:cBhvr>
                                    </p:animEffect>
                                  </p:childTnLst>
                                </p:cTn>
                              </p:par>
                              <p:par>
                                <p:cTn id="35" presetID="53" presetClass="entr" presetSubtype="16" fill="hold" nodeType="withEffect">
                                  <p:stCondLst>
                                    <p:cond delay="0"/>
                                  </p:stCondLst>
                                  <p:childTnLst>
                                    <p:set>
                                      <p:cBhvr>
                                        <p:cTn id="36" dur="1" fill="hold">
                                          <p:stCondLst>
                                            <p:cond delay="0"/>
                                          </p:stCondLst>
                                        </p:cTn>
                                        <p:tgtEl>
                                          <p:spTgt spid="591"/>
                                        </p:tgtEl>
                                        <p:attrNameLst>
                                          <p:attrName>style.visibility</p:attrName>
                                        </p:attrNameLst>
                                      </p:cBhvr>
                                      <p:to>
                                        <p:strVal val="visible"/>
                                      </p:to>
                                    </p:set>
                                    <p:anim calcmode="lin" valueType="num">
                                      <p:cBhvr>
                                        <p:cTn id="37" dur="500" fill="hold"/>
                                        <p:tgtEl>
                                          <p:spTgt spid="591"/>
                                        </p:tgtEl>
                                        <p:attrNameLst>
                                          <p:attrName>ppt_w</p:attrName>
                                        </p:attrNameLst>
                                      </p:cBhvr>
                                      <p:tavLst>
                                        <p:tav tm="0">
                                          <p:val>
                                            <p:fltVal val="0"/>
                                          </p:val>
                                        </p:tav>
                                        <p:tav tm="100000">
                                          <p:val>
                                            <p:strVal val="#ppt_w"/>
                                          </p:val>
                                        </p:tav>
                                      </p:tavLst>
                                    </p:anim>
                                    <p:anim calcmode="lin" valueType="num">
                                      <p:cBhvr>
                                        <p:cTn id="38" dur="500" fill="hold"/>
                                        <p:tgtEl>
                                          <p:spTgt spid="591"/>
                                        </p:tgtEl>
                                        <p:attrNameLst>
                                          <p:attrName>ppt_h</p:attrName>
                                        </p:attrNameLst>
                                      </p:cBhvr>
                                      <p:tavLst>
                                        <p:tav tm="0">
                                          <p:val>
                                            <p:fltVal val="0"/>
                                          </p:val>
                                        </p:tav>
                                        <p:tav tm="100000">
                                          <p:val>
                                            <p:strVal val="#ppt_h"/>
                                          </p:val>
                                        </p:tav>
                                      </p:tavLst>
                                    </p:anim>
                                    <p:animEffect transition="in" filter="fade">
                                      <p:cBhvr>
                                        <p:cTn id="39" dur="500"/>
                                        <p:tgtEl>
                                          <p:spTgt spid="591"/>
                                        </p:tgtEl>
                                      </p:cBhvr>
                                    </p:animEffect>
                                  </p:childTnLst>
                                </p:cTn>
                              </p:par>
                              <p:par>
                                <p:cTn id="40" presetID="53" presetClass="entr" presetSubtype="16" fill="hold" nodeType="withEffect">
                                  <p:stCondLst>
                                    <p:cond delay="0"/>
                                  </p:stCondLst>
                                  <p:childTnLst>
                                    <p:set>
                                      <p:cBhvr>
                                        <p:cTn id="41" dur="1" fill="hold">
                                          <p:stCondLst>
                                            <p:cond delay="0"/>
                                          </p:stCondLst>
                                        </p:cTn>
                                        <p:tgtEl>
                                          <p:spTgt spid="602"/>
                                        </p:tgtEl>
                                        <p:attrNameLst>
                                          <p:attrName>style.visibility</p:attrName>
                                        </p:attrNameLst>
                                      </p:cBhvr>
                                      <p:to>
                                        <p:strVal val="visible"/>
                                      </p:to>
                                    </p:set>
                                    <p:anim calcmode="lin" valueType="num">
                                      <p:cBhvr>
                                        <p:cTn id="42" dur="500" fill="hold"/>
                                        <p:tgtEl>
                                          <p:spTgt spid="602"/>
                                        </p:tgtEl>
                                        <p:attrNameLst>
                                          <p:attrName>ppt_w</p:attrName>
                                        </p:attrNameLst>
                                      </p:cBhvr>
                                      <p:tavLst>
                                        <p:tav tm="0">
                                          <p:val>
                                            <p:fltVal val="0"/>
                                          </p:val>
                                        </p:tav>
                                        <p:tav tm="100000">
                                          <p:val>
                                            <p:strVal val="#ppt_w"/>
                                          </p:val>
                                        </p:tav>
                                      </p:tavLst>
                                    </p:anim>
                                    <p:anim calcmode="lin" valueType="num">
                                      <p:cBhvr>
                                        <p:cTn id="43" dur="500" fill="hold"/>
                                        <p:tgtEl>
                                          <p:spTgt spid="602"/>
                                        </p:tgtEl>
                                        <p:attrNameLst>
                                          <p:attrName>ppt_h</p:attrName>
                                        </p:attrNameLst>
                                      </p:cBhvr>
                                      <p:tavLst>
                                        <p:tav tm="0">
                                          <p:val>
                                            <p:fltVal val="0"/>
                                          </p:val>
                                        </p:tav>
                                        <p:tav tm="100000">
                                          <p:val>
                                            <p:strVal val="#ppt_h"/>
                                          </p:val>
                                        </p:tav>
                                      </p:tavLst>
                                    </p:anim>
                                    <p:animEffect transition="in" filter="fade">
                                      <p:cBhvr>
                                        <p:cTn id="44" dur="500"/>
                                        <p:tgtEl>
                                          <p:spTgt spid="602"/>
                                        </p:tgtEl>
                                      </p:cBhvr>
                                    </p:animEffect>
                                  </p:childTnLst>
                                </p:cTn>
                              </p:par>
                              <p:par>
                                <p:cTn id="45" presetID="53" presetClass="entr" presetSubtype="16" fill="hold" nodeType="withEffect">
                                  <p:stCondLst>
                                    <p:cond delay="0"/>
                                  </p:stCondLst>
                                  <p:childTnLst>
                                    <p:set>
                                      <p:cBhvr>
                                        <p:cTn id="46" dur="1" fill="hold">
                                          <p:stCondLst>
                                            <p:cond delay="0"/>
                                          </p:stCondLst>
                                        </p:cTn>
                                        <p:tgtEl>
                                          <p:spTgt spid="576"/>
                                        </p:tgtEl>
                                        <p:attrNameLst>
                                          <p:attrName>style.visibility</p:attrName>
                                        </p:attrNameLst>
                                      </p:cBhvr>
                                      <p:to>
                                        <p:strVal val="visible"/>
                                      </p:to>
                                    </p:set>
                                    <p:anim calcmode="lin" valueType="num">
                                      <p:cBhvr>
                                        <p:cTn id="47" dur="500" fill="hold"/>
                                        <p:tgtEl>
                                          <p:spTgt spid="576"/>
                                        </p:tgtEl>
                                        <p:attrNameLst>
                                          <p:attrName>ppt_w</p:attrName>
                                        </p:attrNameLst>
                                      </p:cBhvr>
                                      <p:tavLst>
                                        <p:tav tm="0">
                                          <p:val>
                                            <p:fltVal val="0"/>
                                          </p:val>
                                        </p:tav>
                                        <p:tav tm="100000">
                                          <p:val>
                                            <p:strVal val="#ppt_w"/>
                                          </p:val>
                                        </p:tav>
                                      </p:tavLst>
                                    </p:anim>
                                    <p:anim calcmode="lin" valueType="num">
                                      <p:cBhvr>
                                        <p:cTn id="48" dur="500" fill="hold"/>
                                        <p:tgtEl>
                                          <p:spTgt spid="576"/>
                                        </p:tgtEl>
                                        <p:attrNameLst>
                                          <p:attrName>ppt_h</p:attrName>
                                        </p:attrNameLst>
                                      </p:cBhvr>
                                      <p:tavLst>
                                        <p:tav tm="0">
                                          <p:val>
                                            <p:fltVal val="0"/>
                                          </p:val>
                                        </p:tav>
                                        <p:tav tm="100000">
                                          <p:val>
                                            <p:strVal val="#ppt_h"/>
                                          </p:val>
                                        </p:tav>
                                      </p:tavLst>
                                    </p:anim>
                                    <p:animEffect transition="in" filter="fade">
                                      <p:cBhvr>
                                        <p:cTn id="49" dur="500"/>
                                        <p:tgtEl>
                                          <p:spTgt spid="576"/>
                                        </p:tgtEl>
                                      </p:cBhvr>
                                    </p:animEffect>
                                  </p:childTnLst>
                                </p:cTn>
                              </p:par>
                              <p:par>
                                <p:cTn id="50" presetID="53" presetClass="entr" presetSubtype="16" fill="hold" nodeType="withEffect">
                                  <p:stCondLst>
                                    <p:cond delay="0"/>
                                  </p:stCondLst>
                                  <p:childTnLst>
                                    <p:set>
                                      <p:cBhvr>
                                        <p:cTn id="51" dur="1" fill="hold">
                                          <p:stCondLst>
                                            <p:cond delay="0"/>
                                          </p:stCondLst>
                                        </p:cTn>
                                        <p:tgtEl>
                                          <p:spTgt spid="577"/>
                                        </p:tgtEl>
                                        <p:attrNameLst>
                                          <p:attrName>style.visibility</p:attrName>
                                        </p:attrNameLst>
                                      </p:cBhvr>
                                      <p:to>
                                        <p:strVal val="visible"/>
                                      </p:to>
                                    </p:set>
                                    <p:anim calcmode="lin" valueType="num">
                                      <p:cBhvr>
                                        <p:cTn id="52" dur="500" fill="hold"/>
                                        <p:tgtEl>
                                          <p:spTgt spid="577"/>
                                        </p:tgtEl>
                                        <p:attrNameLst>
                                          <p:attrName>ppt_w</p:attrName>
                                        </p:attrNameLst>
                                      </p:cBhvr>
                                      <p:tavLst>
                                        <p:tav tm="0">
                                          <p:val>
                                            <p:fltVal val="0"/>
                                          </p:val>
                                        </p:tav>
                                        <p:tav tm="100000">
                                          <p:val>
                                            <p:strVal val="#ppt_w"/>
                                          </p:val>
                                        </p:tav>
                                      </p:tavLst>
                                    </p:anim>
                                    <p:anim calcmode="lin" valueType="num">
                                      <p:cBhvr>
                                        <p:cTn id="53" dur="500" fill="hold"/>
                                        <p:tgtEl>
                                          <p:spTgt spid="577"/>
                                        </p:tgtEl>
                                        <p:attrNameLst>
                                          <p:attrName>ppt_h</p:attrName>
                                        </p:attrNameLst>
                                      </p:cBhvr>
                                      <p:tavLst>
                                        <p:tav tm="0">
                                          <p:val>
                                            <p:fltVal val="0"/>
                                          </p:val>
                                        </p:tav>
                                        <p:tav tm="100000">
                                          <p:val>
                                            <p:strVal val="#ppt_h"/>
                                          </p:val>
                                        </p:tav>
                                      </p:tavLst>
                                    </p:anim>
                                    <p:animEffect transition="in" filter="fade">
                                      <p:cBhvr>
                                        <p:cTn id="54" dur="500"/>
                                        <p:tgtEl>
                                          <p:spTgt spid="577"/>
                                        </p:tgtEl>
                                      </p:cBhvr>
                                    </p:animEffect>
                                  </p:childTnLst>
                                </p:cTn>
                              </p:par>
                              <p:par>
                                <p:cTn id="55" presetID="53" presetClass="entr" presetSubtype="16" fill="hold" nodeType="withEffect">
                                  <p:stCondLst>
                                    <p:cond delay="0"/>
                                  </p:stCondLst>
                                  <p:childTnLst>
                                    <p:set>
                                      <p:cBhvr>
                                        <p:cTn id="56" dur="1" fill="hold">
                                          <p:stCondLst>
                                            <p:cond delay="0"/>
                                          </p:stCondLst>
                                        </p:cTn>
                                        <p:tgtEl>
                                          <p:spTgt spid="578"/>
                                        </p:tgtEl>
                                        <p:attrNameLst>
                                          <p:attrName>style.visibility</p:attrName>
                                        </p:attrNameLst>
                                      </p:cBhvr>
                                      <p:to>
                                        <p:strVal val="visible"/>
                                      </p:to>
                                    </p:set>
                                    <p:anim calcmode="lin" valueType="num">
                                      <p:cBhvr>
                                        <p:cTn id="57" dur="500" fill="hold"/>
                                        <p:tgtEl>
                                          <p:spTgt spid="578"/>
                                        </p:tgtEl>
                                        <p:attrNameLst>
                                          <p:attrName>ppt_w</p:attrName>
                                        </p:attrNameLst>
                                      </p:cBhvr>
                                      <p:tavLst>
                                        <p:tav tm="0">
                                          <p:val>
                                            <p:fltVal val="0"/>
                                          </p:val>
                                        </p:tav>
                                        <p:tav tm="100000">
                                          <p:val>
                                            <p:strVal val="#ppt_w"/>
                                          </p:val>
                                        </p:tav>
                                      </p:tavLst>
                                    </p:anim>
                                    <p:anim calcmode="lin" valueType="num">
                                      <p:cBhvr>
                                        <p:cTn id="58" dur="500" fill="hold"/>
                                        <p:tgtEl>
                                          <p:spTgt spid="578"/>
                                        </p:tgtEl>
                                        <p:attrNameLst>
                                          <p:attrName>ppt_h</p:attrName>
                                        </p:attrNameLst>
                                      </p:cBhvr>
                                      <p:tavLst>
                                        <p:tav tm="0">
                                          <p:val>
                                            <p:fltVal val="0"/>
                                          </p:val>
                                        </p:tav>
                                        <p:tav tm="100000">
                                          <p:val>
                                            <p:strVal val="#ppt_h"/>
                                          </p:val>
                                        </p:tav>
                                      </p:tavLst>
                                    </p:anim>
                                    <p:animEffect transition="in" filter="fade">
                                      <p:cBhvr>
                                        <p:cTn id="59" dur="500"/>
                                        <p:tgtEl>
                                          <p:spTgt spid="578"/>
                                        </p:tgtEl>
                                      </p:cBhvr>
                                    </p:animEffect>
                                  </p:childTnLst>
                                </p:cTn>
                              </p:par>
                              <p:par>
                                <p:cTn id="60" presetID="53" presetClass="entr" presetSubtype="16" fill="hold" nodeType="withEffect">
                                  <p:stCondLst>
                                    <p:cond delay="0"/>
                                  </p:stCondLst>
                                  <p:childTnLst>
                                    <p:set>
                                      <p:cBhvr>
                                        <p:cTn id="61" dur="1" fill="hold">
                                          <p:stCondLst>
                                            <p:cond delay="0"/>
                                          </p:stCondLst>
                                        </p:cTn>
                                        <p:tgtEl>
                                          <p:spTgt spid="579"/>
                                        </p:tgtEl>
                                        <p:attrNameLst>
                                          <p:attrName>style.visibility</p:attrName>
                                        </p:attrNameLst>
                                      </p:cBhvr>
                                      <p:to>
                                        <p:strVal val="visible"/>
                                      </p:to>
                                    </p:set>
                                    <p:anim calcmode="lin" valueType="num">
                                      <p:cBhvr>
                                        <p:cTn id="62" dur="500" fill="hold"/>
                                        <p:tgtEl>
                                          <p:spTgt spid="579"/>
                                        </p:tgtEl>
                                        <p:attrNameLst>
                                          <p:attrName>ppt_w</p:attrName>
                                        </p:attrNameLst>
                                      </p:cBhvr>
                                      <p:tavLst>
                                        <p:tav tm="0">
                                          <p:val>
                                            <p:fltVal val="0"/>
                                          </p:val>
                                        </p:tav>
                                        <p:tav tm="100000">
                                          <p:val>
                                            <p:strVal val="#ppt_w"/>
                                          </p:val>
                                        </p:tav>
                                      </p:tavLst>
                                    </p:anim>
                                    <p:anim calcmode="lin" valueType="num">
                                      <p:cBhvr>
                                        <p:cTn id="63" dur="500" fill="hold"/>
                                        <p:tgtEl>
                                          <p:spTgt spid="579"/>
                                        </p:tgtEl>
                                        <p:attrNameLst>
                                          <p:attrName>ppt_h</p:attrName>
                                        </p:attrNameLst>
                                      </p:cBhvr>
                                      <p:tavLst>
                                        <p:tav tm="0">
                                          <p:val>
                                            <p:fltVal val="0"/>
                                          </p:val>
                                        </p:tav>
                                        <p:tav tm="100000">
                                          <p:val>
                                            <p:strVal val="#ppt_h"/>
                                          </p:val>
                                        </p:tav>
                                      </p:tavLst>
                                    </p:anim>
                                    <p:animEffect transition="in" filter="fade">
                                      <p:cBhvr>
                                        <p:cTn id="64" dur="500"/>
                                        <p:tgtEl>
                                          <p:spTgt spid="579"/>
                                        </p:tgtEl>
                                      </p:cBhvr>
                                    </p:animEffect>
                                  </p:childTnLst>
                                </p:cTn>
                              </p:par>
                              <p:par>
                                <p:cTn id="65" presetID="53" presetClass="entr" presetSubtype="16" fill="hold" nodeType="withEffect">
                                  <p:stCondLst>
                                    <p:cond delay="0"/>
                                  </p:stCondLst>
                                  <p:childTnLst>
                                    <p:set>
                                      <p:cBhvr>
                                        <p:cTn id="66" dur="1" fill="hold">
                                          <p:stCondLst>
                                            <p:cond delay="0"/>
                                          </p:stCondLst>
                                        </p:cTn>
                                        <p:tgtEl>
                                          <p:spTgt spid="580"/>
                                        </p:tgtEl>
                                        <p:attrNameLst>
                                          <p:attrName>style.visibility</p:attrName>
                                        </p:attrNameLst>
                                      </p:cBhvr>
                                      <p:to>
                                        <p:strVal val="visible"/>
                                      </p:to>
                                    </p:set>
                                    <p:anim calcmode="lin" valueType="num">
                                      <p:cBhvr>
                                        <p:cTn id="67" dur="500" fill="hold"/>
                                        <p:tgtEl>
                                          <p:spTgt spid="580"/>
                                        </p:tgtEl>
                                        <p:attrNameLst>
                                          <p:attrName>ppt_w</p:attrName>
                                        </p:attrNameLst>
                                      </p:cBhvr>
                                      <p:tavLst>
                                        <p:tav tm="0">
                                          <p:val>
                                            <p:fltVal val="0"/>
                                          </p:val>
                                        </p:tav>
                                        <p:tav tm="100000">
                                          <p:val>
                                            <p:strVal val="#ppt_w"/>
                                          </p:val>
                                        </p:tav>
                                      </p:tavLst>
                                    </p:anim>
                                    <p:anim calcmode="lin" valueType="num">
                                      <p:cBhvr>
                                        <p:cTn id="68" dur="500" fill="hold"/>
                                        <p:tgtEl>
                                          <p:spTgt spid="580"/>
                                        </p:tgtEl>
                                        <p:attrNameLst>
                                          <p:attrName>ppt_h</p:attrName>
                                        </p:attrNameLst>
                                      </p:cBhvr>
                                      <p:tavLst>
                                        <p:tav tm="0">
                                          <p:val>
                                            <p:fltVal val="0"/>
                                          </p:val>
                                        </p:tav>
                                        <p:tav tm="100000">
                                          <p:val>
                                            <p:strVal val="#ppt_h"/>
                                          </p:val>
                                        </p:tav>
                                      </p:tavLst>
                                    </p:anim>
                                    <p:animEffect transition="in" filter="fade">
                                      <p:cBhvr>
                                        <p:cTn id="69" dur="500"/>
                                        <p:tgtEl>
                                          <p:spTgt spid="580"/>
                                        </p:tgtEl>
                                      </p:cBhvr>
                                    </p:animEffect>
                                  </p:childTnLst>
                                </p:cTn>
                              </p:par>
                              <p:par>
                                <p:cTn id="70" presetID="53" presetClass="entr" presetSubtype="16" fill="hold" nodeType="withEffect">
                                  <p:stCondLst>
                                    <p:cond delay="0"/>
                                  </p:stCondLst>
                                  <p:childTnLst>
                                    <p:set>
                                      <p:cBhvr>
                                        <p:cTn id="71" dur="1" fill="hold">
                                          <p:stCondLst>
                                            <p:cond delay="0"/>
                                          </p:stCondLst>
                                        </p:cTn>
                                        <p:tgtEl>
                                          <p:spTgt spid="581"/>
                                        </p:tgtEl>
                                        <p:attrNameLst>
                                          <p:attrName>style.visibility</p:attrName>
                                        </p:attrNameLst>
                                      </p:cBhvr>
                                      <p:to>
                                        <p:strVal val="visible"/>
                                      </p:to>
                                    </p:set>
                                    <p:anim calcmode="lin" valueType="num">
                                      <p:cBhvr>
                                        <p:cTn id="72" dur="500" fill="hold"/>
                                        <p:tgtEl>
                                          <p:spTgt spid="581"/>
                                        </p:tgtEl>
                                        <p:attrNameLst>
                                          <p:attrName>ppt_w</p:attrName>
                                        </p:attrNameLst>
                                      </p:cBhvr>
                                      <p:tavLst>
                                        <p:tav tm="0">
                                          <p:val>
                                            <p:fltVal val="0"/>
                                          </p:val>
                                        </p:tav>
                                        <p:tav tm="100000">
                                          <p:val>
                                            <p:strVal val="#ppt_w"/>
                                          </p:val>
                                        </p:tav>
                                      </p:tavLst>
                                    </p:anim>
                                    <p:anim calcmode="lin" valueType="num">
                                      <p:cBhvr>
                                        <p:cTn id="73" dur="500" fill="hold"/>
                                        <p:tgtEl>
                                          <p:spTgt spid="581"/>
                                        </p:tgtEl>
                                        <p:attrNameLst>
                                          <p:attrName>ppt_h</p:attrName>
                                        </p:attrNameLst>
                                      </p:cBhvr>
                                      <p:tavLst>
                                        <p:tav tm="0">
                                          <p:val>
                                            <p:fltVal val="0"/>
                                          </p:val>
                                        </p:tav>
                                        <p:tav tm="100000">
                                          <p:val>
                                            <p:strVal val="#ppt_h"/>
                                          </p:val>
                                        </p:tav>
                                      </p:tavLst>
                                    </p:anim>
                                    <p:animEffect transition="in" filter="fade">
                                      <p:cBhvr>
                                        <p:cTn id="74" dur="500"/>
                                        <p:tgtEl>
                                          <p:spTgt spid="581"/>
                                        </p:tgtEl>
                                      </p:cBhvr>
                                    </p:animEffect>
                                  </p:childTnLst>
                                </p:cTn>
                              </p:par>
                              <p:par>
                                <p:cTn id="75" presetID="53" presetClass="entr" presetSubtype="16" fill="hold" nodeType="withEffect">
                                  <p:stCondLst>
                                    <p:cond delay="0"/>
                                  </p:stCondLst>
                                  <p:childTnLst>
                                    <p:set>
                                      <p:cBhvr>
                                        <p:cTn id="76" dur="1" fill="hold">
                                          <p:stCondLst>
                                            <p:cond delay="0"/>
                                          </p:stCondLst>
                                        </p:cTn>
                                        <p:tgtEl>
                                          <p:spTgt spid="584"/>
                                        </p:tgtEl>
                                        <p:attrNameLst>
                                          <p:attrName>style.visibility</p:attrName>
                                        </p:attrNameLst>
                                      </p:cBhvr>
                                      <p:to>
                                        <p:strVal val="visible"/>
                                      </p:to>
                                    </p:set>
                                    <p:anim calcmode="lin" valueType="num">
                                      <p:cBhvr>
                                        <p:cTn id="77" dur="500" fill="hold"/>
                                        <p:tgtEl>
                                          <p:spTgt spid="584"/>
                                        </p:tgtEl>
                                        <p:attrNameLst>
                                          <p:attrName>ppt_w</p:attrName>
                                        </p:attrNameLst>
                                      </p:cBhvr>
                                      <p:tavLst>
                                        <p:tav tm="0">
                                          <p:val>
                                            <p:fltVal val="0"/>
                                          </p:val>
                                        </p:tav>
                                        <p:tav tm="100000">
                                          <p:val>
                                            <p:strVal val="#ppt_w"/>
                                          </p:val>
                                        </p:tav>
                                      </p:tavLst>
                                    </p:anim>
                                    <p:anim calcmode="lin" valueType="num">
                                      <p:cBhvr>
                                        <p:cTn id="78" dur="500" fill="hold"/>
                                        <p:tgtEl>
                                          <p:spTgt spid="584"/>
                                        </p:tgtEl>
                                        <p:attrNameLst>
                                          <p:attrName>ppt_h</p:attrName>
                                        </p:attrNameLst>
                                      </p:cBhvr>
                                      <p:tavLst>
                                        <p:tav tm="0">
                                          <p:val>
                                            <p:fltVal val="0"/>
                                          </p:val>
                                        </p:tav>
                                        <p:tav tm="100000">
                                          <p:val>
                                            <p:strVal val="#ppt_h"/>
                                          </p:val>
                                        </p:tav>
                                      </p:tavLst>
                                    </p:anim>
                                    <p:animEffect transition="in" filter="fade">
                                      <p:cBhvr>
                                        <p:cTn id="79" dur="500"/>
                                        <p:tgtEl>
                                          <p:spTgt spid="584"/>
                                        </p:tgtEl>
                                      </p:cBhvr>
                                    </p:animEffect>
                                  </p:childTnLst>
                                </p:cTn>
                              </p:par>
                              <p:par>
                                <p:cTn id="80" presetID="53" presetClass="entr" presetSubtype="16" fill="hold" nodeType="withEffect">
                                  <p:stCondLst>
                                    <p:cond delay="0"/>
                                  </p:stCondLst>
                                  <p:childTnLst>
                                    <p:set>
                                      <p:cBhvr>
                                        <p:cTn id="81" dur="1" fill="hold">
                                          <p:stCondLst>
                                            <p:cond delay="0"/>
                                          </p:stCondLst>
                                        </p:cTn>
                                        <p:tgtEl>
                                          <p:spTgt spid="585"/>
                                        </p:tgtEl>
                                        <p:attrNameLst>
                                          <p:attrName>style.visibility</p:attrName>
                                        </p:attrNameLst>
                                      </p:cBhvr>
                                      <p:to>
                                        <p:strVal val="visible"/>
                                      </p:to>
                                    </p:set>
                                    <p:anim calcmode="lin" valueType="num">
                                      <p:cBhvr>
                                        <p:cTn id="82" dur="500" fill="hold"/>
                                        <p:tgtEl>
                                          <p:spTgt spid="585"/>
                                        </p:tgtEl>
                                        <p:attrNameLst>
                                          <p:attrName>ppt_w</p:attrName>
                                        </p:attrNameLst>
                                      </p:cBhvr>
                                      <p:tavLst>
                                        <p:tav tm="0">
                                          <p:val>
                                            <p:fltVal val="0"/>
                                          </p:val>
                                        </p:tav>
                                        <p:tav tm="100000">
                                          <p:val>
                                            <p:strVal val="#ppt_w"/>
                                          </p:val>
                                        </p:tav>
                                      </p:tavLst>
                                    </p:anim>
                                    <p:anim calcmode="lin" valueType="num">
                                      <p:cBhvr>
                                        <p:cTn id="83" dur="500" fill="hold"/>
                                        <p:tgtEl>
                                          <p:spTgt spid="585"/>
                                        </p:tgtEl>
                                        <p:attrNameLst>
                                          <p:attrName>ppt_h</p:attrName>
                                        </p:attrNameLst>
                                      </p:cBhvr>
                                      <p:tavLst>
                                        <p:tav tm="0">
                                          <p:val>
                                            <p:fltVal val="0"/>
                                          </p:val>
                                        </p:tav>
                                        <p:tav tm="100000">
                                          <p:val>
                                            <p:strVal val="#ppt_h"/>
                                          </p:val>
                                        </p:tav>
                                      </p:tavLst>
                                    </p:anim>
                                    <p:animEffect transition="in" filter="fade">
                                      <p:cBhvr>
                                        <p:cTn id="84" dur="500"/>
                                        <p:tgtEl>
                                          <p:spTgt spid="585"/>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21" fill="hold" grpId="0" nodeType="clickEffect">
                                  <p:stCondLst>
                                    <p:cond delay="0"/>
                                  </p:stCondLst>
                                  <p:childTnLst>
                                    <p:set>
                                      <p:cBhvr>
                                        <p:cTn id="88" dur="1" fill="hold">
                                          <p:stCondLst>
                                            <p:cond delay="0"/>
                                          </p:stCondLst>
                                        </p:cTn>
                                        <p:tgtEl>
                                          <p:spTgt spid="583"/>
                                        </p:tgtEl>
                                        <p:attrNameLst>
                                          <p:attrName>style.visibility</p:attrName>
                                        </p:attrNameLst>
                                      </p:cBhvr>
                                      <p:to>
                                        <p:strVal val="visible"/>
                                      </p:to>
                                    </p:set>
                                    <p:animEffect transition="in" filter="barn(inVertical)">
                                      <p:cBhvr>
                                        <p:cTn id="89" dur="500"/>
                                        <p:tgtEl>
                                          <p:spTgt spid="583"/>
                                        </p:tgtEl>
                                      </p:cBhvr>
                                    </p:animEffect>
                                  </p:childTnLst>
                                </p:cTn>
                              </p:par>
                              <p:par>
                                <p:cTn id="90" presetID="16" presetClass="entr" presetSubtype="21" fill="hold" grpId="0" nodeType="withEffect">
                                  <p:stCondLst>
                                    <p:cond delay="0"/>
                                  </p:stCondLst>
                                  <p:childTnLst>
                                    <p:set>
                                      <p:cBhvr>
                                        <p:cTn id="91" dur="1" fill="hold">
                                          <p:stCondLst>
                                            <p:cond delay="0"/>
                                          </p:stCondLst>
                                        </p:cTn>
                                        <p:tgtEl>
                                          <p:spTgt spid="586"/>
                                        </p:tgtEl>
                                        <p:attrNameLst>
                                          <p:attrName>style.visibility</p:attrName>
                                        </p:attrNameLst>
                                      </p:cBhvr>
                                      <p:to>
                                        <p:strVal val="visible"/>
                                      </p:to>
                                    </p:set>
                                    <p:animEffect transition="in" filter="barn(inVertical)">
                                      <p:cBhvr>
                                        <p:cTn id="92" dur="500"/>
                                        <p:tgtEl>
                                          <p:spTgt spid="5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 grpId="0" animBg="1"/>
      <p:bldP spid="399" grpId="0" animBg="1"/>
      <p:bldP spid="583" grpId="0" animBg="1"/>
      <p:bldP spid="58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sp>
        <p:nvSpPr>
          <p:cNvPr id="1024" name="Google Shape;924;p35">
            <a:extLst>
              <a:ext uri="{FF2B5EF4-FFF2-40B4-BE49-F238E27FC236}">
                <a16:creationId xmlns:a16="http://schemas.microsoft.com/office/drawing/2014/main" id="{083DED49-2BC3-8543-BB9B-38FB087F34A8}"/>
              </a:ext>
            </a:extLst>
          </p:cNvPr>
          <p:cNvSpPr/>
          <p:nvPr/>
        </p:nvSpPr>
        <p:spPr>
          <a:xfrm rot="10800000">
            <a:off x="3109150" y="5195094"/>
            <a:ext cx="6068095" cy="1080153"/>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5" name="Google Shape;926;p35">
            <a:extLst>
              <a:ext uri="{FF2B5EF4-FFF2-40B4-BE49-F238E27FC236}">
                <a16:creationId xmlns:a16="http://schemas.microsoft.com/office/drawing/2014/main" id="{0D266B43-A2D2-8BE0-40DB-FFB46FE1BBB6}"/>
              </a:ext>
            </a:extLst>
          </p:cNvPr>
          <p:cNvGrpSpPr/>
          <p:nvPr/>
        </p:nvGrpSpPr>
        <p:grpSpPr>
          <a:xfrm>
            <a:off x="8942005" y="4853015"/>
            <a:ext cx="2220631" cy="1491444"/>
            <a:chOff x="6784438" y="1754302"/>
            <a:chExt cx="1665473" cy="1118583"/>
          </a:xfrm>
        </p:grpSpPr>
        <p:sp>
          <p:nvSpPr>
            <p:cNvPr id="1064" name="Google Shape;927;p35">
              <a:extLst>
                <a:ext uri="{FF2B5EF4-FFF2-40B4-BE49-F238E27FC236}">
                  <a16:creationId xmlns:a16="http://schemas.microsoft.com/office/drawing/2014/main" id="{2A228ED0-F642-9425-97DC-5CF0E3B2811E}"/>
                </a:ext>
              </a:extLst>
            </p:cNvPr>
            <p:cNvSpPr/>
            <p:nvPr/>
          </p:nvSpPr>
          <p:spPr>
            <a:xfrm rot="-207569" flipH="1">
              <a:off x="6784467" y="1754302"/>
              <a:ext cx="1665404" cy="1118583"/>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rgbClr val="F4F4F4"/>
            </a:solidFill>
            <a:ln w="2286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65" name="Google Shape;928;p35">
              <a:extLst>
                <a:ext uri="{FF2B5EF4-FFF2-40B4-BE49-F238E27FC236}">
                  <a16:creationId xmlns:a16="http://schemas.microsoft.com/office/drawing/2014/main" id="{9EBFB7DC-217D-0C89-60E3-F4E21AB4065F}"/>
                </a:ext>
              </a:extLst>
            </p:cNvPr>
            <p:cNvGrpSpPr/>
            <p:nvPr/>
          </p:nvGrpSpPr>
          <p:grpSpPr>
            <a:xfrm rot="314654">
              <a:off x="6784438" y="1754331"/>
              <a:ext cx="1665473" cy="1118492"/>
              <a:chOff x="6783473" y="658738"/>
              <a:chExt cx="1665497" cy="1118509"/>
            </a:xfrm>
          </p:grpSpPr>
          <p:grpSp>
            <p:nvGrpSpPr>
              <p:cNvPr id="1066" name="Google Shape;929;p35">
                <a:extLst>
                  <a:ext uri="{FF2B5EF4-FFF2-40B4-BE49-F238E27FC236}">
                    <a16:creationId xmlns:a16="http://schemas.microsoft.com/office/drawing/2014/main" id="{0B165959-0644-5965-1770-FAC7B3918EEB}"/>
                  </a:ext>
                </a:extLst>
              </p:cNvPr>
              <p:cNvGrpSpPr/>
              <p:nvPr/>
            </p:nvGrpSpPr>
            <p:grpSpPr>
              <a:xfrm rot="-522161" flipH="1">
                <a:off x="6783473" y="658738"/>
                <a:ext cx="1665497" cy="1118509"/>
                <a:chOff x="415175" y="1554775"/>
                <a:chExt cx="1910550" cy="1297725"/>
              </a:xfrm>
            </p:grpSpPr>
            <p:sp>
              <p:nvSpPr>
                <p:cNvPr id="1079" name="Google Shape;930;p35">
                  <a:extLst>
                    <a:ext uri="{FF2B5EF4-FFF2-40B4-BE49-F238E27FC236}">
                      <a16:creationId xmlns:a16="http://schemas.microsoft.com/office/drawing/2014/main" id="{81FB487F-440D-E605-ECE9-73FF07DC5369}"/>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0" name="Google Shape;931;p35">
                  <a:extLst>
                    <a:ext uri="{FF2B5EF4-FFF2-40B4-BE49-F238E27FC236}">
                      <a16:creationId xmlns:a16="http://schemas.microsoft.com/office/drawing/2014/main" id="{7664F194-AAF9-B58A-F8E9-7965F639AF30}"/>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1" name="Google Shape;932;p35">
                  <a:extLst>
                    <a:ext uri="{FF2B5EF4-FFF2-40B4-BE49-F238E27FC236}">
                      <a16:creationId xmlns:a16="http://schemas.microsoft.com/office/drawing/2014/main" id="{83106161-2D73-2B38-6873-DC9404D12A1A}"/>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2" name="Google Shape;933;p35">
                  <a:extLst>
                    <a:ext uri="{FF2B5EF4-FFF2-40B4-BE49-F238E27FC236}">
                      <a16:creationId xmlns:a16="http://schemas.microsoft.com/office/drawing/2014/main" id="{640783CD-33F1-49A0-202B-B81B38101C4A}"/>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3" name="Google Shape;934;p35">
                  <a:extLst>
                    <a:ext uri="{FF2B5EF4-FFF2-40B4-BE49-F238E27FC236}">
                      <a16:creationId xmlns:a16="http://schemas.microsoft.com/office/drawing/2014/main" id="{297F973C-DED1-00D9-0FDC-2BCAE96FB199}"/>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4" name="Google Shape;935;p35">
                  <a:extLst>
                    <a:ext uri="{FF2B5EF4-FFF2-40B4-BE49-F238E27FC236}">
                      <a16:creationId xmlns:a16="http://schemas.microsoft.com/office/drawing/2014/main" id="{777FF627-DD3B-BCE7-EE32-2C0BED5C425A}"/>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5" name="Google Shape;936;p35">
                  <a:extLst>
                    <a:ext uri="{FF2B5EF4-FFF2-40B4-BE49-F238E27FC236}">
                      <a16:creationId xmlns:a16="http://schemas.microsoft.com/office/drawing/2014/main" id="{6CF48FF7-E83D-5067-02DF-022BFF3C93AF}"/>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6" name="Google Shape;937;p35">
                  <a:extLst>
                    <a:ext uri="{FF2B5EF4-FFF2-40B4-BE49-F238E27FC236}">
                      <a16:creationId xmlns:a16="http://schemas.microsoft.com/office/drawing/2014/main" id="{97C443B8-0624-1378-BDA2-28DFEDE43863}"/>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7" name="Google Shape;938;p35">
                  <a:extLst>
                    <a:ext uri="{FF2B5EF4-FFF2-40B4-BE49-F238E27FC236}">
                      <a16:creationId xmlns:a16="http://schemas.microsoft.com/office/drawing/2014/main" id="{EBE576AA-509B-3ADD-DB89-7D1262FC004D}"/>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8" name="Google Shape;939;p35">
                  <a:extLst>
                    <a:ext uri="{FF2B5EF4-FFF2-40B4-BE49-F238E27FC236}">
                      <a16:creationId xmlns:a16="http://schemas.microsoft.com/office/drawing/2014/main" id="{F503606B-3AA0-77D5-FBE9-7F821F20E968}"/>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9" name="Google Shape;940;p35">
                  <a:extLst>
                    <a:ext uri="{FF2B5EF4-FFF2-40B4-BE49-F238E27FC236}">
                      <a16:creationId xmlns:a16="http://schemas.microsoft.com/office/drawing/2014/main" id="{C4725B11-BB38-AF1E-6FB0-B9D5C23B70F6}"/>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0" name="Google Shape;941;p35">
                  <a:extLst>
                    <a:ext uri="{FF2B5EF4-FFF2-40B4-BE49-F238E27FC236}">
                      <a16:creationId xmlns:a16="http://schemas.microsoft.com/office/drawing/2014/main" id="{D079568A-BE8D-A55E-AF2E-CAF8C96FA71D}"/>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1" name="Google Shape;942;p35">
                  <a:extLst>
                    <a:ext uri="{FF2B5EF4-FFF2-40B4-BE49-F238E27FC236}">
                      <a16:creationId xmlns:a16="http://schemas.microsoft.com/office/drawing/2014/main" id="{A8215B37-8A09-9554-971D-FF7B2DCE54B7}"/>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92" name="Google Shape;943;p35">
                  <a:extLst>
                    <a:ext uri="{FF2B5EF4-FFF2-40B4-BE49-F238E27FC236}">
                      <a16:creationId xmlns:a16="http://schemas.microsoft.com/office/drawing/2014/main" id="{E66A62C8-F434-F680-096F-6EEC8D1EEAC3}"/>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3" name="Google Shape;944;p35">
                  <a:extLst>
                    <a:ext uri="{FF2B5EF4-FFF2-40B4-BE49-F238E27FC236}">
                      <a16:creationId xmlns:a16="http://schemas.microsoft.com/office/drawing/2014/main" id="{839587BC-1455-8D1D-B27D-76672D6086E2}"/>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4" name="Google Shape;945;p35">
                  <a:extLst>
                    <a:ext uri="{FF2B5EF4-FFF2-40B4-BE49-F238E27FC236}">
                      <a16:creationId xmlns:a16="http://schemas.microsoft.com/office/drawing/2014/main" id="{9559F367-EECD-6018-F8D9-D2007B378562}"/>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5" name="Google Shape;946;p35">
                  <a:extLst>
                    <a:ext uri="{FF2B5EF4-FFF2-40B4-BE49-F238E27FC236}">
                      <a16:creationId xmlns:a16="http://schemas.microsoft.com/office/drawing/2014/main" id="{93797CE5-7353-9179-A3DA-55EA624BD6F3}"/>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6" name="Google Shape;947;p35">
                  <a:extLst>
                    <a:ext uri="{FF2B5EF4-FFF2-40B4-BE49-F238E27FC236}">
                      <a16:creationId xmlns:a16="http://schemas.microsoft.com/office/drawing/2014/main" id="{060C978E-9324-E09C-72C5-C9DEB07BCB37}"/>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7" name="Google Shape;948;p35">
                  <a:extLst>
                    <a:ext uri="{FF2B5EF4-FFF2-40B4-BE49-F238E27FC236}">
                      <a16:creationId xmlns:a16="http://schemas.microsoft.com/office/drawing/2014/main" id="{9BFEDA6D-2E77-6EE8-8298-586032C7614C}"/>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1067" name="Google Shape;949;p35">
                <a:extLst>
                  <a:ext uri="{FF2B5EF4-FFF2-40B4-BE49-F238E27FC236}">
                    <a16:creationId xmlns:a16="http://schemas.microsoft.com/office/drawing/2014/main" id="{9E808E2C-F3DE-AD42-0166-B0BD54377F71}"/>
                  </a:ext>
                </a:extLst>
              </p:cNvPr>
              <p:cNvSpPr/>
              <p:nvPr/>
            </p:nvSpPr>
            <p:spPr>
              <a:xfrm rot="-402299">
                <a:off x="7474092" y="1292156"/>
                <a:ext cx="99258" cy="5061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8" name="Google Shape;950;p35">
                <a:extLst>
                  <a:ext uri="{FF2B5EF4-FFF2-40B4-BE49-F238E27FC236}">
                    <a16:creationId xmlns:a16="http://schemas.microsoft.com/office/drawing/2014/main" id="{D894A8E6-8A64-73B2-8658-98E063E950AB}"/>
                  </a:ext>
                </a:extLst>
              </p:cNvPr>
              <p:cNvSpPr/>
              <p:nvPr/>
            </p:nvSpPr>
            <p:spPr>
              <a:xfrm rot="-402299">
                <a:off x="7256443" y="1168255"/>
                <a:ext cx="164994" cy="165127"/>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9" name="Google Shape;951;p35">
                <a:extLst>
                  <a:ext uri="{FF2B5EF4-FFF2-40B4-BE49-F238E27FC236}">
                    <a16:creationId xmlns:a16="http://schemas.microsoft.com/office/drawing/2014/main" id="{1A7FCE18-7305-DE75-A204-7236B7A1B3FA}"/>
                  </a:ext>
                </a:extLst>
              </p:cNvPr>
              <p:cNvSpPr/>
              <p:nvPr/>
            </p:nvSpPr>
            <p:spPr>
              <a:xfrm rot="-402299">
                <a:off x="7296756" y="1203290"/>
                <a:ext cx="119496" cy="112257"/>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0" name="Google Shape;952;p35">
                <a:extLst>
                  <a:ext uri="{FF2B5EF4-FFF2-40B4-BE49-F238E27FC236}">
                    <a16:creationId xmlns:a16="http://schemas.microsoft.com/office/drawing/2014/main" id="{B372CB8B-622C-05E0-0420-0BF2949A2D24}"/>
                  </a:ext>
                </a:extLst>
              </p:cNvPr>
              <p:cNvSpPr/>
              <p:nvPr/>
            </p:nvSpPr>
            <p:spPr>
              <a:xfrm rot="-402299">
                <a:off x="7328978" y="1232891"/>
                <a:ext cx="55636" cy="5249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1" name="Google Shape;953;p35">
                <a:extLst>
                  <a:ext uri="{FF2B5EF4-FFF2-40B4-BE49-F238E27FC236}">
                    <a16:creationId xmlns:a16="http://schemas.microsoft.com/office/drawing/2014/main" id="{2E1A70E7-CF32-A880-9938-FA7A1DF73B29}"/>
                  </a:ext>
                </a:extLst>
              </p:cNvPr>
              <p:cNvSpPr/>
              <p:nvPr/>
            </p:nvSpPr>
            <p:spPr>
              <a:xfrm rot="-402299">
                <a:off x="7256283" y="1163507"/>
                <a:ext cx="130866" cy="6549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2" name="Google Shape;954;p35">
                <a:extLst>
                  <a:ext uri="{FF2B5EF4-FFF2-40B4-BE49-F238E27FC236}">
                    <a16:creationId xmlns:a16="http://schemas.microsoft.com/office/drawing/2014/main" id="{100D5E89-1059-7B32-2DFF-47B32976F688}"/>
                  </a:ext>
                </a:extLst>
              </p:cNvPr>
              <p:cNvSpPr/>
              <p:nvPr/>
            </p:nvSpPr>
            <p:spPr>
              <a:xfrm rot="-402299">
                <a:off x="7631100" y="1173442"/>
                <a:ext cx="164369" cy="161716"/>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3" name="Google Shape;955;p35">
                <a:extLst>
                  <a:ext uri="{FF2B5EF4-FFF2-40B4-BE49-F238E27FC236}">
                    <a16:creationId xmlns:a16="http://schemas.microsoft.com/office/drawing/2014/main" id="{79EF45DF-13C2-76DA-40D1-6FDA31120A9D}"/>
                  </a:ext>
                </a:extLst>
              </p:cNvPr>
              <p:cNvSpPr/>
              <p:nvPr/>
            </p:nvSpPr>
            <p:spPr>
              <a:xfrm rot="-402299">
                <a:off x="7636348" y="1206145"/>
                <a:ext cx="119477" cy="112257"/>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4" name="Google Shape;956;p35">
                <a:extLst>
                  <a:ext uri="{FF2B5EF4-FFF2-40B4-BE49-F238E27FC236}">
                    <a16:creationId xmlns:a16="http://schemas.microsoft.com/office/drawing/2014/main" id="{AA956F25-2FE7-54BE-3EBE-4055EC60DD2F}"/>
                  </a:ext>
                </a:extLst>
              </p:cNvPr>
              <p:cNvSpPr/>
              <p:nvPr/>
            </p:nvSpPr>
            <p:spPr>
              <a:xfrm rot="-402299">
                <a:off x="7669232" y="1236200"/>
                <a:ext cx="55011" cy="5249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5" name="Google Shape;957;p35">
                <a:extLst>
                  <a:ext uri="{FF2B5EF4-FFF2-40B4-BE49-F238E27FC236}">
                    <a16:creationId xmlns:a16="http://schemas.microsoft.com/office/drawing/2014/main" id="{CF1D1B05-8655-3860-61B9-6D327AE6B3D0}"/>
                  </a:ext>
                </a:extLst>
              </p:cNvPr>
              <p:cNvSpPr/>
              <p:nvPr/>
            </p:nvSpPr>
            <p:spPr>
              <a:xfrm rot="-402299">
                <a:off x="7670042" y="1165076"/>
                <a:ext cx="124878" cy="83018"/>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6" name="Google Shape;958;p35">
                <a:extLst>
                  <a:ext uri="{FF2B5EF4-FFF2-40B4-BE49-F238E27FC236}">
                    <a16:creationId xmlns:a16="http://schemas.microsoft.com/office/drawing/2014/main" id="{F6B136D6-C9B9-B24F-D660-9581D2D1D125}"/>
                  </a:ext>
                </a:extLst>
              </p:cNvPr>
              <p:cNvSpPr/>
              <p:nvPr/>
            </p:nvSpPr>
            <p:spPr>
              <a:xfrm rot="-402299">
                <a:off x="7363549" y="1376902"/>
                <a:ext cx="326805" cy="120197"/>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7" name="Google Shape;959;p35">
                <a:extLst>
                  <a:ext uri="{FF2B5EF4-FFF2-40B4-BE49-F238E27FC236}">
                    <a16:creationId xmlns:a16="http://schemas.microsoft.com/office/drawing/2014/main" id="{BC957655-7194-9711-4780-E2222F50DD43}"/>
                  </a:ext>
                </a:extLst>
              </p:cNvPr>
              <p:cNvSpPr/>
              <p:nvPr/>
            </p:nvSpPr>
            <p:spPr>
              <a:xfrm rot="-402299">
                <a:off x="7424820" y="1451699"/>
                <a:ext cx="182693" cy="46938"/>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8" name="Google Shape;960;p35">
                <a:extLst>
                  <a:ext uri="{FF2B5EF4-FFF2-40B4-BE49-F238E27FC236}">
                    <a16:creationId xmlns:a16="http://schemas.microsoft.com/office/drawing/2014/main" id="{50B43C87-5B2F-088C-B1FC-C96A3D406372}"/>
                  </a:ext>
                </a:extLst>
              </p:cNvPr>
              <p:cNvSpPr/>
              <p:nvPr/>
            </p:nvSpPr>
            <p:spPr>
              <a:xfrm rot="-402299">
                <a:off x="7443668" y="1379226"/>
                <a:ext cx="152355" cy="59521"/>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sp>
        <p:nvSpPr>
          <p:cNvPr id="1026" name="Google Shape;1061;p35">
            <a:extLst>
              <a:ext uri="{FF2B5EF4-FFF2-40B4-BE49-F238E27FC236}">
                <a16:creationId xmlns:a16="http://schemas.microsoft.com/office/drawing/2014/main" id="{32FDEB58-1A52-9326-3239-BABE315D5945}"/>
              </a:ext>
            </a:extLst>
          </p:cNvPr>
          <p:cNvSpPr txBox="1">
            <a:spLocks noGrp="1"/>
          </p:cNvSpPr>
          <p:nvPr/>
        </p:nvSpPr>
        <p:spPr>
          <a:xfrm>
            <a:off x="2111403" y="5317415"/>
            <a:ext cx="7901060" cy="434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500" b="0" i="0" u="none" strike="noStrike" cap="none">
                <a:solidFill>
                  <a:schemeClr val="dk2"/>
                </a:solidFill>
                <a:latin typeface="Comfortaa"/>
                <a:ea typeface="Comfortaa"/>
                <a:cs typeface="Comfortaa"/>
                <a:sym typeface="Comfortaa"/>
              </a:defRPr>
            </a:lvl1pPr>
            <a:lvl2pPr marL="914400" marR="0" lvl="1"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9pPr>
          </a:lstStyle>
          <a:p>
            <a:pPr marL="0" indent="0" defTabSz="1219170">
              <a:buClr>
                <a:srgbClr val="844851"/>
              </a:buClr>
              <a:defRPr/>
            </a:pPr>
            <a:r>
              <a:rPr lang="nl-NL" sz="4267" b="1" kern="0">
                <a:solidFill>
                  <a:srgbClr val="222222"/>
                </a:solidFill>
                <a:latin typeface="Times New Roman" panose="02020603050405020304" pitchFamily="18" charset="0"/>
                <a:ea typeface="Times New Roman" panose="02020603050405020304" pitchFamily="18" charset="0"/>
              </a:rPr>
              <a:t>Con rắn vuông</a:t>
            </a:r>
            <a:endParaRPr sz="3733" kern="0">
              <a:solidFill>
                <a:srgbClr val="222222"/>
              </a:solidFill>
            </a:endParaRPr>
          </a:p>
        </p:txBody>
      </p:sp>
      <p:grpSp>
        <p:nvGrpSpPr>
          <p:cNvPr id="1027" name="Google Shape;1171;p38">
            <a:extLst>
              <a:ext uri="{FF2B5EF4-FFF2-40B4-BE49-F238E27FC236}">
                <a16:creationId xmlns:a16="http://schemas.microsoft.com/office/drawing/2014/main" id="{39C02EC6-427A-C39E-D0AB-AC6806FA6B2B}"/>
              </a:ext>
            </a:extLst>
          </p:cNvPr>
          <p:cNvGrpSpPr/>
          <p:nvPr/>
        </p:nvGrpSpPr>
        <p:grpSpPr>
          <a:xfrm>
            <a:off x="965210" y="5077053"/>
            <a:ext cx="1718148" cy="1289572"/>
            <a:chOff x="939574" y="3499738"/>
            <a:chExt cx="1288611" cy="967179"/>
          </a:xfrm>
        </p:grpSpPr>
        <p:sp>
          <p:nvSpPr>
            <p:cNvPr id="1028" name="Google Shape;1172;p38">
              <a:extLst>
                <a:ext uri="{FF2B5EF4-FFF2-40B4-BE49-F238E27FC236}">
                  <a16:creationId xmlns:a16="http://schemas.microsoft.com/office/drawing/2014/main" id="{96AD11C2-4E6C-F80A-CE82-E5D9337ADF1B}"/>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9" name="Google Shape;1173;p38">
              <a:extLst>
                <a:ext uri="{FF2B5EF4-FFF2-40B4-BE49-F238E27FC236}">
                  <a16:creationId xmlns:a16="http://schemas.microsoft.com/office/drawing/2014/main" id="{E36795D7-F096-CFE1-46C2-0A0E1B2DE482}"/>
                </a:ext>
              </a:extLst>
            </p:cNvPr>
            <p:cNvGrpSpPr/>
            <p:nvPr/>
          </p:nvGrpSpPr>
          <p:grpSpPr>
            <a:xfrm>
              <a:off x="939574" y="3499760"/>
              <a:ext cx="1285464" cy="967157"/>
              <a:chOff x="787850" y="3378725"/>
              <a:chExt cx="1465250" cy="1102425"/>
            </a:xfrm>
          </p:grpSpPr>
          <p:sp>
            <p:nvSpPr>
              <p:cNvPr id="1030" name="Google Shape;1174;p38">
                <a:extLst>
                  <a:ext uri="{FF2B5EF4-FFF2-40B4-BE49-F238E27FC236}">
                    <a16:creationId xmlns:a16="http://schemas.microsoft.com/office/drawing/2014/main" id="{072207A7-0924-D181-2B50-7B7F89F1150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1" name="Google Shape;1175;p38">
                <a:extLst>
                  <a:ext uri="{FF2B5EF4-FFF2-40B4-BE49-F238E27FC236}">
                    <a16:creationId xmlns:a16="http://schemas.microsoft.com/office/drawing/2014/main" id="{FD30503F-EF12-8702-D344-08764E53C2F0}"/>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2" name="Google Shape;1176;p38">
                <a:extLst>
                  <a:ext uri="{FF2B5EF4-FFF2-40B4-BE49-F238E27FC236}">
                    <a16:creationId xmlns:a16="http://schemas.microsoft.com/office/drawing/2014/main" id="{0539876B-C760-A397-80F0-D364709E2655}"/>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3" name="Google Shape;1177;p38">
                <a:extLst>
                  <a:ext uri="{FF2B5EF4-FFF2-40B4-BE49-F238E27FC236}">
                    <a16:creationId xmlns:a16="http://schemas.microsoft.com/office/drawing/2014/main" id="{451BFB9F-A11D-0928-5253-5712CF0C9855}"/>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4" name="Google Shape;1178;p38">
                <a:extLst>
                  <a:ext uri="{FF2B5EF4-FFF2-40B4-BE49-F238E27FC236}">
                    <a16:creationId xmlns:a16="http://schemas.microsoft.com/office/drawing/2014/main" id="{C13B3E4F-0148-CBA8-52EB-3D7096BACF2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5" name="Google Shape;1179;p38">
                <a:extLst>
                  <a:ext uri="{FF2B5EF4-FFF2-40B4-BE49-F238E27FC236}">
                    <a16:creationId xmlns:a16="http://schemas.microsoft.com/office/drawing/2014/main" id="{D8A922BA-54E8-CBAE-E2DE-19F0C61ED6D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6" name="Google Shape;1180;p38">
                <a:extLst>
                  <a:ext uri="{FF2B5EF4-FFF2-40B4-BE49-F238E27FC236}">
                    <a16:creationId xmlns:a16="http://schemas.microsoft.com/office/drawing/2014/main" id="{E431C0D8-97E4-18AB-AA3C-0CD079B0FD4F}"/>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7" name="Google Shape;1181;p38">
                <a:extLst>
                  <a:ext uri="{FF2B5EF4-FFF2-40B4-BE49-F238E27FC236}">
                    <a16:creationId xmlns:a16="http://schemas.microsoft.com/office/drawing/2014/main" id="{93570F91-4543-A3F8-CDE8-27CAE27627BE}"/>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8" name="Google Shape;1182;p38">
                <a:extLst>
                  <a:ext uri="{FF2B5EF4-FFF2-40B4-BE49-F238E27FC236}">
                    <a16:creationId xmlns:a16="http://schemas.microsoft.com/office/drawing/2014/main" id="{8F0EF9DA-7523-D435-CF8E-46AB2DA84B8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9" name="Google Shape;1183;p38">
                <a:extLst>
                  <a:ext uri="{FF2B5EF4-FFF2-40B4-BE49-F238E27FC236}">
                    <a16:creationId xmlns:a16="http://schemas.microsoft.com/office/drawing/2014/main" id="{C1B2D052-8BF5-767A-627A-5259F4A0A35F}"/>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0" name="Google Shape;1184;p38">
                <a:extLst>
                  <a:ext uri="{FF2B5EF4-FFF2-40B4-BE49-F238E27FC236}">
                    <a16:creationId xmlns:a16="http://schemas.microsoft.com/office/drawing/2014/main" id="{EB4FA07B-A80A-3B12-BEC8-20CF90CC4E35}"/>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1" name="Google Shape;1185;p38">
                <a:extLst>
                  <a:ext uri="{FF2B5EF4-FFF2-40B4-BE49-F238E27FC236}">
                    <a16:creationId xmlns:a16="http://schemas.microsoft.com/office/drawing/2014/main" id="{1DDDD8F9-AAF8-E23F-8C09-A518306CAC9F}"/>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2" name="Google Shape;1186;p38">
                <a:extLst>
                  <a:ext uri="{FF2B5EF4-FFF2-40B4-BE49-F238E27FC236}">
                    <a16:creationId xmlns:a16="http://schemas.microsoft.com/office/drawing/2014/main" id="{7E1F18D8-1C70-0639-90B7-6BF59B9044DD}"/>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3" name="Google Shape;1187;p38">
                <a:extLst>
                  <a:ext uri="{FF2B5EF4-FFF2-40B4-BE49-F238E27FC236}">
                    <a16:creationId xmlns:a16="http://schemas.microsoft.com/office/drawing/2014/main" id="{F57FE859-20EA-228A-4FCC-DD3F3564A4FC}"/>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4" name="Google Shape;1188;p38">
                <a:extLst>
                  <a:ext uri="{FF2B5EF4-FFF2-40B4-BE49-F238E27FC236}">
                    <a16:creationId xmlns:a16="http://schemas.microsoft.com/office/drawing/2014/main" id="{061BBABF-8DA1-1471-AA16-1B042182C664}"/>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5" name="Google Shape;1189;p38">
                <a:extLst>
                  <a:ext uri="{FF2B5EF4-FFF2-40B4-BE49-F238E27FC236}">
                    <a16:creationId xmlns:a16="http://schemas.microsoft.com/office/drawing/2014/main" id="{CB3E2208-FEEF-8D61-4AAF-521A93CDD761}"/>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6" name="Google Shape;1190;p38">
                <a:extLst>
                  <a:ext uri="{FF2B5EF4-FFF2-40B4-BE49-F238E27FC236}">
                    <a16:creationId xmlns:a16="http://schemas.microsoft.com/office/drawing/2014/main" id="{D3E6E56C-2C63-23F9-2FB0-27C996CFE363}"/>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7" name="Google Shape;1191;p38">
                <a:extLst>
                  <a:ext uri="{FF2B5EF4-FFF2-40B4-BE49-F238E27FC236}">
                    <a16:creationId xmlns:a16="http://schemas.microsoft.com/office/drawing/2014/main" id="{6E280C3B-F5FE-DCFD-A4A5-9767A7473A23}"/>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8" name="Google Shape;1192;p38">
                <a:extLst>
                  <a:ext uri="{FF2B5EF4-FFF2-40B4-BE49-F238E27FC236}">
                    <a16:creationId xmlns:a16="http://schemas.microsoft.com/office/drawing/2014/main" id="{FF7BC3E2-4E39-9A0C-CDAA-CC16C800B825}"/>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9" name="Google Shape;1193;p38">
                <a:extLst>
                  <a:ext uri="{FF2B5EF4-FFF2-40B4-BE49-F238E27FC236}">
                    <a16:creationId xmlns:a16="http://schemas.microsoft.com/office/drawing/2014/main" id="{B5177086-F282-49B4-EE3D-8AA5AAB3A681}"/>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0" name="Google Shape;1194;p38">
                <a:extLst>
                  <a:ext uri="{FF2B5EF4-FFF2-40B4-BE49-F238E27FC236}">
                    <a16:creationId xmlns:a16="http://schemas.microsoft.com/office/drawing/2014/main" id="{FEAE18FC-4779-3DAE-4B33-FEA5280F864E}"/>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1" name="Google Shape;1195;p38">
                <a:extLst>
                  <a:ext uri="{FF2B5EF4-FFF2-40B4-BE49-F238E27FC236}">
                    <a16:creationId xmlns:a16="http://schemas.microsoft.com/office/drawing/2014/main" id="{1DF5D715-A949-AC2A-3EE0-F2D06D907968}"/>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2" name="Google Shape;1196;p38">
                <a:extLst>
                  <a:ext uri="{FF2B5EF4-FFF2-40B4-BE49-F238E27FC236}">
                    <a16:creationId xmlns:a16="http://schemas.microsoft.com/office/drawing/2014/main" id="{330B93F5-4406-7C41-E685-64E13EF1B426}"/>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3" name="Google Shape;1197;p38">
                <a:extLst>
                  <a:ext uri="{FF2B5EF4-FFF2-40B4-BE49-F238E27FC236}">
                    <a16:creationId xmlns:a16="http://schemas.microsoft.com/office/drawing/2014/main" id="{7E64C434-14D1-52E2-1B09-E4E559AC502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4" name="Google Shape;1198;p38">
                <a:extLst>
                  <a:ext uri="{FF2B5EF4-FFF2-40B4-BE49-F238E27FC236}">
                    <a16:creationId xmlns:a16="http://schemas.microsoft.com/office/drawing/2014/main" id="{594CC97B-CD41-3DEB-51FD-DBC2A72C030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5" name="Google Shape;1199;p38">
                <a:extLst>
                  <a:ext uri="{FF2B5EF4-FFF2-40B4-BE49-F238E27FC236}">
                    <a16:creationId xmlns:a16="http://schemas.microsoft.com/office/drawing/2014/main" id="{978FEAFF-5309-FAFD-4AE4-EB99A8715C72}"/>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6" name="Google Shape;1200;p38">
                <a:extLst>
                  <a:ext uri="{FF2B5EF4-FFF2-40B4-BE49-F238E27FC236}">
                    <a16:creationId xmlns:a16="http://schemas.microsoft.com/office/drawing/2014/main" id="{2C373F61-A885-63B8-B944-9C159C66CDF6}"/>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7" name="Google Shape;1201;p38">
                <a:extLst>
                  <a:ext uri="{FF2B5EF4-FFF2-40B4-BE49-F238E27FC236}">
                    <a16:creationId xmlns:a16="http://schemas.microsoft.com/office/drawing/2014/main" id="{956F26E3-AB9E-919B-5048-49476ED717C9}"/>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8" name="Google Shape;1202;p38">
                <a:extLst>
                  <a:ext uri="{FF2B5EF4-FFF2-40B4-BE49-F238E27FC236}">
                    <a16:creationId xmlns:a16="http://schemas.microsoft.com/office/drawing/2014/main" id="{51D4BC70-3953-281C-F27B-182796763037}"/>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9" name="Google Shape;1203;p38">
                <a:extLst>
                  <a:ext uri="{FF2B5EF4-FFF2-40B4-BE49-F238E27FC236}">
                    <a16:creationId xmlns:a16="http://schemas.microsoft.com/office/drawing/2014/main" id="{0756F6AD-77EB-2A53-5FC5-88092D800137}"/>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0" name="Google Shape;1204;p38">
                <a:extLst>
                  <a:ext uri="{FF2B5EF4-FFF2-40B4-BE49-F238E27FC236}">
                    <a16:creationId xmlns:a16="http://schemas.microsoft.com/office/drawing/2014/main" id="{F7487078-9124-3558-FF94-93EB3C918B67}"/>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1" name="Google Shape;1205;p38">
                <a:extLst>
                  <a:ext uri="{FF2B5EF4-FFF2-40B4-BE49-F238E27FC236}">
                    <a16:creationId xmlns:a16="http://schemas.microsoft.com/office/drawing/2014/main" id="{8A0C58AB-F62A-EC23-777A-F73A516F340D}"/>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2" name="Google Shape;1206;p38">
                <a:extLst>
                  <a:ext uri="{FF2B5EF4-FFF2-40B4-BE49-F238E27FC236}">
                    <a16:creationId xmlns:a16="http://schemas.microsoft.com/office/drawing/2014/main" id="{CC7A95F3-F02A-2B5E-FA82-F86BFE9E25B5}"/>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3" name="Google Shape;1207;p38">
                <a:extLst>
                  <a:ext uri="{FF2B5EF4-FFF2-40B4-BE49-F238E27FC236}">
                    <a16:creationId xmlns:a16="http://schemas.microsoft.com/office/drawing/2014/main" id="{511E4770-B378-8BE9-CB93-146A328B9952}"/>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1100" name="Google Shape;716;p37">
            <a:extLst>
              <a:ext uri="{FF2B5EF4-FFF2-40B4-BE49-F238E27FC236}">
                <a16:creationId xmlns:a16="http://schemas.microsoft.com/office/drawing/2014/main" id="{2EE0009B-CB29-01B5-704A-C5892D958355}"/>
              </a:ext>
            </a:extLst>
          </p:cNvPr>
          <p:cNvGrpSpPr/>
          <p:nvPr/>
        </p:nvGrpSpPr>
        <p:grpSpPr>
          <a:xfrm>
            <a:off x="-201428" y="-252263"/>
            <a:ext cx="1511797" cy="1507659"/>
            <a:chOff x="3289375" y="1349625"/>
            <a:chExt cx="1133848" cy="1130744"/>
          </a:xfrm>
        </p:grpSpPr>
        <p:sp>
          <p:nvSpPr>
            <p:cNvPr id="1101" name="Google Shape;717;p37">
              <a:extLst>
                <a:ext uri="{FF2B5EF4-FFF2-40B4-BE49-F238E27FC236}">
                  <a16:creationId xmlns:a16="http://schemas.microsoft.com/office/drawing/2014/main" id="{186589F4-C7C7-E7C9-CD18-D99081D4A84B}"/>
                </a:ext>
              </a:extLst>
            </p:cNvPr>
            <p:cNvSpPr/>
            <p:nvPr/>
          </p:nvSpPr>
          <p:spPr>
            <a:xfrm>
              <a:off x="3607155" y="1680255"/>
              <a:ext cx="506167" cy="461668"/>
            </a:xfrm>
            <a:custGeom>
              <a:avLst/>
              <a:gdLst/>
              <a:ahLst/>
              <a:cxnLst/>
              <a:rect l="l" t="t" r="r" b="b"/>
              <a:pathLst>
                <a:path w="7644" h="6972" extrusionOk="0">
                  <a:moveTo>
                    <a:pt x="3828" y="0"/>
                  </a:moveTo>
                  <a:cubicBezTo>
                    <a:pt x="2938" y="0"/>
                    <a:pt x="2048" y="343"/>
                    <a:pt x="1369" y="1027"/>
                  </a:cubicBezTo>
                  <a:cubicBezTo>
                    <a:pt x="0" y="2385"/>
                    <a:pt x="0" y="4587"/>
                    <a:pt x="1369" y="5945"/>
                  </a:cubicBezTo>
                  <a:cubicBezTo>
                    <a:pt x="2048" y="6629"/>
                    <a:pt x="2938" y="6972"/>
                    <a:pt x="3828" y="6972"/>
                  </a:cubicBezTo>
                  <a:cubicBezTo>
                    <a:pt x="4718" y="6972"/>
                    <a:pt x="5608" y="6629"/>
                    <a:pt x="6287" y="5945"/>
                  </a:cubicBezTo>
                  <a:cubicBezTo>
                    <a:pt x="7644" y="4587"/>
                    <a:pt x="7644" y="2385"/>
                    <a:pt x="6287" y="1027"/>
                  </a:cubicBezTo>
                  <a:cubicBezTo>
                    <a:pt x="5608" y="343"/>
                    <a:pt x="4718" y="0"/>
                    <a:pt x="382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718;p37">
              <a:extLst>
                <a:ext uri="{FF2B5EF4-FFF2-40B4-BE49-F238E27FC236}">
                  <a16:creationId xmlns:a16="http://schemas.microsoft.com/office/drawing/2014/main" id="{FDE49178-A251-8B12-A210-64AA276F5D95}"/>
                </a:ext>
              </a:extLst>
            </p:cNvPr>
            <p:cNvSpPr/>
            <p:nvPr/>
          </p:nvSpPr>
          <p:spPr>
            <a:xfrm>
              <a:off x="3614240" y="2150010"/>
              <a:ext cx="151969" cy="330359"/>
            </a:xfrm>
            <a:custGeom>
              <a:avLst/>
              <a:gdLst/>
              <a:ahLst/>
              <a:cxnLst/>
              <a:rect l="l" t="t" r="r" b="b"/>
              <a:pathLst>
                <a:path w="2295" h="4989" extrusionOk="0">
                  <a:moveTo>
                    <a:pt x="2184" y="0"/>
                  </a:moveTo>
                  <a:cubicBezTo>
                    <a:pt x="2174" y="0"/>
                    <a:pt x="2164" y="2"/>
                    <a:pt x="2155" y="6"/>
                  </a:cubicBezTo>
                  <a:cubicBezTo>
                    <a:pt x="2108" y="6"/>
                    <a:pt x="2084" y="17"/>
                    <a:pt x="2060" y="65"/>
                  </a:cubicBezTo>
                  <a:cubicBezTo>
                    <a:pt x="2048" y="101"/>
                    <a:pt x="2048" y="125"/>
                    <a:pt x="2036" y="160"/>
                  </a:cubicBezTo>
                  <a:cubicBezTo>
                    <a:pt x="1929" y="303"/>
                    <a:pt x="1858" y="470"/>
                    <a:pt x="1762" y="613"/>
                  </a:cubicBezTo>
                  <a:cubicBezTo>
                    <a:pt x="1643" y="827"/>
                    <a:pt x="1548" y="1018"/>
                    <a:pt x="1441" y="1232"/>
                  </a:cubicBezTo>
                  <a:cubicBezTo>
                    <a:pt x="1215" y="1649"/>
                    <a:pt x="1012" y="2077"/>
                    <a:pt x="810" y="2506"/>
                  </a:cubicBezTo>
                  <a:cubicBezTo>
                    <a:pt x="619" y="2923"/>
                    <a:pt x="429" y="3339"/>
                    <a:pt x="262" y="3756"/>
                  </a:cubicBezTo>
                  <a:cubicBezTo>
                    <a:pt x="119" y="4113"/>
                    <a:pt x="0" y="4482"/>
                    <a:pt x="96" y="4875"/>
                  </a:cubicBezTo>
                  <a:cubicBezTo>
                    <a:pt x="125" y="4944"/>
                    <a:pt x="171" y="4988"/>
                    <a:pt x="233" y="4988"/>
                  </a:cubicBezTo>
                  <a:cubicBezTo>
                    <a:pt x="246" y="4988"/>
                    <a:pt x="260" y="4987"/>
                    <a:pt x="274" y="4982"/>
                  </a:cubicBezTo>
                  <a:cubicBezTo>
                    <a:pt x="619" y="4875"/>
                    <a:pt x="786" y="4518"/>
                    <a:pt x="917" y="4220"/>
                  </a:cubicBezTo>
                  <a:cubicBezTo>
                    <a:pt x="1084" y="3768"/>
                    <a:pt x="1251" y="3315"/>
                    <a:pt x="1405" y="2863"/>
                  </a:cubicBezTo>
                  <a:cubicBezTo>
                    <a:pt x="1572" y="2423"/>
                    <a:pt x="1727" y="1958"/>
                    <a:pt x="1870" y="1506"/>
                  </a:cubicBezTo>
                  <a:cubicBezTo>
                    <a:pt x="1989" y="1125"/>
                    <a:pt x="2096" y="720"/>
                    <a:pt x="2179" y="315"/>
                  </a:cubicBezTo>
                  <a:cubicBezTo>
                    <a:pt x="2215" y="256"/>
                    <a:pt x="2239" y="184"/>
                    <a:pt x="2274" y="113"/>
                  </a:cubicBezTo>
                  <a:cubicBezTo>
                    <a:pt x="2295" y="52"/>
                    <a:pt x="2238" y="0"/>
                    <a:pt x="218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719;p37">
              <a:extLst>
                <a:ext uri="{FF2B5EF4-FFF2-40B4-BE49-F238E27FC236}">
                  <a16:creationId xmlns:a16="http://schemas.microsoft.com/office/drawing/2014/main" id="{2BB0823C-B6AB-5111-7E1B-73E3B4C784C8}"/>
                </a:ext>
              </a:extLst>
            </p:cNvPr>
            <p:cNvSpPr/>
            <p:nvPr/>
          </p:nvSpPr>
          <p:spPr>
            <a:xfrm>
              <a:off x="3947184" y="1349625"/>
              <a:ext cx="152764" cy="330425"/>
            </a:xfrm>
            <a:custGeom>
              <a:avLst/>
              <a:gdLst/>
              <a:ahLst/>
              <a:cxnLst/>
              <a:rect l="l" t="t" r="r" b="b"/>
              <a:pathLst>
                <a:path w="2307" h="4990" extrusionOk="0">
                  <a:moveTo>
                    <a:pt x="2074" y="1"/>
                  </a:moveTo>
                  <a:cubicBezTo>
                    <a:pt x="2058" y="1"/>
                    <a:pt x="2040" y="3"/>
                    <a:pt x="2021" y="8"/>
                  </a:cubicBezTo>
                  <a:cubicBezTo>
                    <a:pt x="1676" y="115"/>
                    <a:pt x="1521" y="472"/>
                    <a:pt x="1378" y="770"/>
                  </a:cubicBezTo>
                  <a:cubicBezTo>
                    <a:pt x="1223" y="1234"/>
                    <a:pt x="1056" y="1675"/>
                    <a:pt x="890" y="2127"/>
                  </a:cubicBezTo>
                  <a:cubicBezTo>
                    <a:pt x="723" y="2568"/>
                    <a:pt x="580" y="3032"/>
                    <a:pt x="425" y="3472"/>
                  </a:cubicBezTo>
                  <a:cubicBezTo>
                    <a:pt x="306" y="3865"/>
                    <a:pt x="211" y="4270"/>
                    <a:pt x="116" y="4663"/>
                  </a:cubicBezTo>
                  <a:cubicBezTo>
                    <a:pt x="80" y="4723"/>
                    <a:pt x="56" y="4806"/>
                    <a:pt x="21" y="4877"/>
                  </a:cubicBezTo>
                  <a:cubicBezTo>
                    <a:pt x="0" y="4938"/>
                    <a:pt x="57" y="4990"/>
                    <a:pt x="111" y="4990"/>
                  </a:cubicBezTo>
                  <a:cubicBezTo>
                    <a:pt x="121" y="4990"/>
                    <a:pt x="131" y="4988"/>
                    <a:pt x="140" y="4985"/>
                  </a:cubicBezTo>
                  <a:cubicBezTo>
                    <a:pt x="187" y="4985"/>
                    <a:pt x="223" y="4961"/>
                    <a:pt x="235" y="4925"/>
                  </a:cubicBezTo>
                  <a:cubicBezTo>
                    <a:pt x="247" y="4889"/>
                    <a:pt x="247" y="4865"/>
                    <a:pt x="259" y="4830"/>
                  </a:cubicBezTo>
                  <a:cubicBezTo>
                    <a:pt x="366" y="4687"/>
                    <a:pt x="449" y="4520"/>
                    <a:pt x="533" y="4365"/>
                  </a:cubicBezTo>
                  <a:cubicBezTo>
                    <a:pt x="652" y="4163"/>
                    <a:pt x="759" y="3973"/>
                    <a:pt x="854" y="3758"/>
                  </a:cubicBezTo>
                  <a:cubicBezTo>
                    <a:pt x="1080" y="3341"/>
                    <a:pt x="1295" y="2913"/>
                    <a:pt x="1485" y="2472"/>
                  </a:cubicBezTo>
                  <a:cubicBezTo>
                    <a:pt x="1676" y="2056"/>
                    <a:pt x="1878" y="1639"/>
                    <a:pt x="2033" y="1234"/>
                  </a:cubicBezTo>
                  <a:cubicBezTo>
                    <a:pt x="2188" y="877"/>
                    <a:pt x="2307" y="496"/>
                    <a:pt x="2199" y="115"/>
                  </a:cubicBezTo>
                  <a:cubicBezTo>
                    <a:pt x="2180" y="39"/>
                    <a:pt x="2138" y="1"/>
                    <a:pt x="207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720;p37">
              <a:extLst>
                <a:ext uri="{FF2B5EF4-FFF2-40B4-BE49-F238E27FC236}">
                  <a16:creationId xmlns:a16="http://schemas.microsoft.com/office/drawing/2014/main" id="{7E8E2D0F-D824-3B44-3462-A8010EBFB7C8}"/>
                </a:ext>
              </a:extLst>
            </p:cNvPr>
            <p:cNvSpPr/>
            <p:nvPr/>
          </p:nvSpPr>
          <p:spPr>
            <a:xfrm>
              <a:off x="3289375" y="1676944"/>
              <a:ext cx="333206" cy="146804"/>
            </a:xfrm>
            <a:custGeom>
              <a:avLst/>
              <a:gdLst/>
              <a:ahLst/>
              <a:cxnLst/>
              <a:rect l="l" t="t" r="r" b="b"/>
              <a:pathLst>
                <a:path w="5032" h="2217" extrusionOk="0">
                  <a:moveTo>
                    <a:pt x="449" y="0"/>
                  </a:moveTo>
                  <a:cubicBezTo>
                    <a:pt x="348" y="0"/>
                    <a:pt x="246" y="13"/>
                    <a:pt x="144" y="42"/>
                  </a:cubicBezTo>
                  <a:cubicBezTo>
                    <a:pt x="49" y="65"/>
                    <a:pt x="1" y="125"/>
                    <a:pt x="37" y="220"/>
                  </a:cubicBezTo>
                  <a:cubicBezTo>
                    <a:pt x="144" y="554"/>
                    <a:pt x="501" y="720"/>
                    <a:pt x="799" y="851"/>
                  </a:cubicBezTo>
                  <a:cubicBezTo>
                    <a:pt x="1251" y="1006"/>
                    <a:pt x="1704" y="1185"/>
                    <a:pt x="2144" y="1351"/>
                  </a:cubicBezTo>
                  <a:cubicBezTo>
                    <a:pt x="2597" y="1506"/>
                    <a:pt x="3061" y="1661"/>
                    <a:pt x="3501" y="1804"/>
                  </a:cubicBezTo>
                  <a:cubicBezTo>
                    <a:pt x="3894" y="1923"/>
                    <a:pt x="4287" y="2030"/>
                    <a:pt x="4692" y="2125"/>
                  </a:cubicBezTo>
                  <a:cubicBezTo>
                    <a:pt x="4752" y="2149"/>
                    <a:pt x="4823" y="2185"/>
                    <a:pt x="4906" y="2208"/>
                  </a:cubicBezTo>
                  <a:cubicBezTo>
                    <a:pt x="4917" y="2214"/>
                    <a:pt x="4928" y="2216"/>
                    <a:pt x="4938" y="2216"/>
                  </a:cubicBezTo>
                  <a:cubicBezTo>
                    <a:pt x="4994" y="2216"/>
                    <a:pt x="5032" y="2140"/>
                    <a:pt x="5002" y="2089"/>
                  </a:cubicBezTo>
                  <a:cubicBezTo>
                    <a:pt x="5002" y="2042"/>
                    <a:pt x="4990" y="2018"/>
                    <a:pt x="4942" y="2006"/>
                  </a:cubicBezTo>
                  <a:cubicBezTo>
                    <a:pt x="4918" y="1982"/>
                    <a:pt x="4883" y="1982"/>
                    <a:pt x="4859" y="1970"/>
                  </a:cubicBezTo>
                  <a:cubicBezTo>
                    <a:pt x="4704" y="1863"/>
                    <a:pt x="4549" y="1792"/>
                    <a:pt x="4394" y="1708"/>
                  </a:cubicBezTo>
                  <a:cubicBezTo>
                    <a:pt x="4192" y="1589"/>
                    <a:pt x="3990" y="1482"/>
                    <a:pt x="3787" y="1375"/>
                  </a:cubicBezTo>
                  <a:cubicBezTo>
                    <a:pt x="3370" y="1149"/>
                    <a:pt x="2942" y="946"/>
                    <a:pt x="2501" y="756"/>
                  </a:cubicBezTo>
                  <a:cubicBezTo>
                    <a:pt x="2085" y="554"/>
                    <a:pt x="1668" y="363"/>
                    <a:pt x="1251" y="196"/>
                  </a:cubicBezTo>
                  <a:cubicBezTo>
                    <a:pt x="990" y="92"/>
                    <a:pt x="723" y="0"/>
                    <a:pt x="4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721;p37">
              <a:extLst>
                <a:ext uri="{FF2B5EF4-FFF2-40B4-BE49-F238E27FC236}">
                  <a16:creationId xmlns:a16="http://schemas.microsoft.com/office/drawing/2014/main" id="{BB1FD9E2-389A-9486-AFB4-FD52328853F3}"/>
                </a:ext>
              </a:extLst>
            </p:cNvPr>
            <p:cNvSpPr/>
            <p:nvPr/>
          </p:nvSpPr>
          <p:spPr>
            <a:xfrm>
              <a:off x="4089950" y="2005786"/>
              <a:ext cx="333273" cy="147334"/>
            </a:xfrm>
            <a:custGeom>
              <a:avLst/>
              <a:gdLst/>
              <a:ahLst/>
              <a:cxnLst/>
              <a:rect l="l" t="t" r="r" b="b"/>
              <a:pathLst>
                <a:path w="5033" h="2225" extrusionOk="0">
                  <a:moveTo>
                    <a:pt x="110" y="1"/>
                  </a:moveTo>
                  <a:cubicBezTo>
                    <a:pt x="42" y="1"/>
                    <a:pt x="0" y="71"/>
                    <a:pt x="32" y="124"/>
                  </a:cubicBezTo>
                  <a:cubicBezTo>
                    <a:pt x="32" y="171"/>
                    <a:pt x="43" y="207"/>
                    <a:pt x="91" y="219"/>
                  </a:cubicBezTo>
                  <a:cubicBezTo>
                    <a:pt x="115" y="231"/>
                    <a:pt x="151" y="231"/>
                    <a:pt x="174" y="255"/>
                  </a:cubicBezTo>
                  <a:cubicBezTo>
                    <a:pt x="329" y="350"/>
                    <a:pt x="496" y="421"/>
                    <a:pt x="639" y="517"/>
                  </a:cubicBezTo>
                  <a:cubicBezTo>
                    <a:pt x="853" y="636"/>
                    <a:pt x="1044" y="743"/>
                    <a:pt x="1246" y="850"/>
                  </a:cubicBezTo>
                  <a:cubicBezTo>
                    <a:pt x="1663" y="1064"/>
                    <a:pt x="2103" y="1279"/>
                    <a:pt x="2532" y="1469"/>
                  </a:cubicBezTo>
                  <a:cubicBezTo>
                    <a:pt x="2949" y="1660"/>
                    <a:pt x="3365" y="1862"/>
                    <a:pt x="3782" y="2017"/>
                  </a:cubicBezTo>
                  <a:cubicBezTo>
                    <a:pt x="4044" y="2130"/>
                    <a:pt x="4312" y="2225"/>
                    <a:pt x="4592" y="2225"/>
                  </a:cubicBezTo>
                  <a:cubicBezTo>
                    <a:pt x="4693" y="2225"/>
                    <a:pt x="4796" y="2212"/>
                    <a:pt x="4901" y="2184"/>
                  </a:cubicBezTo>
                  <a:cubicBezTo>
                    <a:pt x="4985" y="2160"/>
                    <a:pt x="5032" y="2088"/>
                    <a:pt x="4996" y="2005"/>
                  </a:cubicBezTo>
                  <a:cubicBezTo>
                    <a:pt x="4901" y="1660"/>
                    <a:pt x="4544" y="1505"/>
                    <a:pt x="4246" y="1362"/>
                  </a:cubicBezTo>
                  <a:cubicBezTo>
                    <a:pt x="3794" y="1219"/>
                    <a:pt x="3353" y="1041"/>
                    <a:pt x="2889" y="874"/>
                  </a:cubicBezTo>
                  <a:cubicBezTo>
                    <a:pt x="2437" y="707"/>
                    <a:pt x="1984" y="564"/>
                    <a:pt x="1532" y="410"/>
                  </a:cubicBezTo>
                  <a:cubicBezTo>
                    <a:pt x="1151" y="290"/>
                    <a:pt x="746" y="195"/>
                    <a:pt x="341" y="100"/>
                  </a:cubicBezTo>
                  <a:cubicBezTo>
                    <a:pt x="282" y="76"/>
                    <a:pt x="210" y="40"/>
                    <a:pt x="139" y="5"/>
                  </a:cubicBezTo>
                  <a:cubicBezTo>
                    <a:pt x="129" y="2"/>
                    <a:pt x="119" y="1"/>
                    <a:pt x="11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722;p37">
              <a:extLst>
                <a:ext uri="{FF2B5EF4-FFF2-40B4-BE49-F238E27FC236}">
                  <a16:creationId xmlns:a16="http://schemas.microsoft.com/office/drawing/2014/main" id="{BD02061D-5C67-A2EC-7814-2A6DDE9A12E9}"/>
                </a:ext>
              </a:extLst>
            </p:cNvPr>
            <p:cNvSpPr/>
            <p:nvPr/>
          </p:nvSpPr>
          <p:spPr>
            <a:xfrm>
              <a:off x="3585038" y="1359690"/>
              <a:ext cx="169583" cy="325591"/>
            </a:xfrm>
            <a:custGeom>
              <a:avLst/>
              <a:gdLst/>
              <a:ahLst/>
              <a:cxnLst/>
              <a:rect l="l" t="t" r="r" b="b"/>
              <a:pathLst>
                <a:path w="2561" h="4917" extrusionOk="0">
                  <a:moveTo>
                    <a:pt x="304" y="1"/>
                  </a:moveTo>
                  <a:cubicBezTo>
                    <a:pt x="250" y="1"/>
                    <a:pt x="200" y="33"/>
                    <a:pt x="168" y="82"/>
                  </a:cubicBezTo>
                  <a:cubicBezTo>
                    <a:pt x="1" y="403"/>
                    <a:pt x="156" y="761"/>
                    <a:pt x="298" y="1058"/>
                  </a:cubicBezTo>
                  <a:cubicBezTo>
                    <a:pt x="525" y="1511"/>
                    <a:pt x="739" y="1939"/>
                    <a:pt x="941" y="2368"/>
                  </a:cubicBezTo>
                  <a:cubicBezTo>
                    <a:pt x="1168" y="2808"/>
                    <a:pt x="1394" y="3225"/>
                    <a:pt x="1632" y="3642"/>
                  </a:cubicBezTo>
                  <a:cubicBezTo>
                    <a:pt x="1834" y="3999"/>
                    <a:pt x="2061" y="4332"/>
                    <a:pt x="2287" y="4678"/>
                  </a:cubicBezTo>
                  <a:cubicBezTo>
                    <a:pt x="2311" y="4749"/>
                    <a:pt x="2346" y="4809"/>
                    <a:pt x="2370" y="4868"/>
                  </a:cubicBezTo>
                  <a:cubicBezTo>
                    <a:pt x="2390" y="4902"/>
                    <a:pt x="2419" y="4916"/>
                    <a:pt x="2447" y="4916"/>
                  </a:cubicBezTo>
                  <a:cubicBezTo>
                    <a:pt x="2487" y="4916"/>
                    <a:pt x="2525" y="4887"/>
                    <a:pt x="2525" y="4844"/>
                  </a:cubicBezTo>
                  <a:cubicBezTo>
                    <a:pt x="2549" y="4809"/>
                    <a:pt x="2561" y="4785"/>
                    <a:pt x="2537" y="4737"/>
                  </a:cubicBezTo>
                  <a:cubicBezTo>
                    <a:pt x="2525" y="4713"/>
                    <a:pt x="2501" y="4690"/>
                    <a:pt x="2489" y="4666"/>
                  </a:cubicBezTo>
                  <a:cubicBezTo>
                    <a:pt x="2465" y="4487"/>
                    <a:pt x="2382" y="4321"/>
                    <a:pt x="2346" y="4142"/>
                  </a:cubicBezTo>
                  <a:cubicBezTo>
                    <a:pt x="2263" y="3916"/>
                    <a:pt x="2192" y="3701"/>
                    <a:pt x="2120" y="3487"/>
                  </a:cubicBezTo>
                  <a:cubicBezTo>
                    <a:pt x="1965" y="3047"/>
                    <a:pt x="1787" y="2594"/>
                    <a:pt x="1608" y="2166"/>
                  </a:cubicBezTo>
                  <a:cubicBezTo>
                    <a:pt x="1453" y="1749"/>
                    <a:pt x="1275" y="1320"/>
                    <a:pt x="1072" y="903"/>
                  </a:cubicBezTo>
                  <a:cubicBezTo>
                    <a:pt x="918" y="558"/>
                    <a:pt x="715" y="213"/>
                    <a:pt x="382" y="22"/>
                  </a:cubicBezTo>
                  <a:cubicBezTo>
                    <a:pt x="356" y="7"/>
                    <a:pt x="330" y="1"/>
                    <a:pt x="30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723;p37">
              <a:extLst>
                <a:ext uri="{FF2B5EF4-FFF2-40B4-BE49-F238E27FC236}">
                  <a16:creationId xmlns:a16="http://schemas.microsoft.com/office/drawing/2014/main" id="{B243763F-2DE7-7F27-F53F-90D4F84D1ED4}"/>
                </a:ext>
              </a:extLst>
            </p:cNvPr>
            <p:cNvSpPr/>
            <p:nvPr/>
          </p:nvSpPr>
          <p:spPr>
            <a:xfrm>
              <a:off x="3957978" y="2145573"/>
              <a:ext cx="169583" cy="325591"/>
            </a:xfrm>
            <a:custGeom>
              <a:avLst/>
              <a:gdLst/>
              <a:ahLst/>
              <a:cxnLst/>
              <a:rect l="l" t="t" r="r" b="b"/>
              <a:pathLst>
                <a:path w="2561" h="4917" extrusionOk="0">
                  <a:moveTo>
                    <a:pt x="119" y="1"/>
                  </a:moveTo>
                  <a:cubicBezTo>
                    <a:pt x="81" y="1"/>
                    <a:pt x="48" y="30"/>
                    <a:pt x="48" y="73"/>
                  </a:cubicBezTo>
                  <a:cubicBezTo>
                    <a:pt x="12" y="96"/>
                    <a:pt x="0" y="132"/>
                    <a:pt x="24" y="180"/>
                  </a:cubicBezTo>
                  <a:cubicBezTo>
                    <a:pt x="48" y="204"/>
                    <a:pt x="60" y="227"/>
                    <a:pt x="72" y="251"/>
                  </a:cubicBezTo>
                  <a:cubicBezTo>
                    <a:pt x="96" y="430"/>
                    <a:pt x="179" y="596"/>
                    <a:pt x="215" y="775"/>
                  </a:cubicBezTo>
                  <a:cubicBezTo>
                    <a:pt x="298" y="989"/>
                    <a:pt x="370" y="1216"/>
                    <a:pt x="441" y="1430"/>
                  </a:cubicBezTo>
                  <a:cubicBezTo>
                    <a:pt x="596" y="1870"/>
                    <a:pt x="774" y="2323"/>
                    <a:pt x="953" y="2751"/>
                  </a:cubicBezTo>
                  <a:cubicBezTo>
                    <a:pt x="1108" y="3168"/>
                    <a:pt x="1286" y="3597"/>
                    <a:pt x="1489" y="4014"/>
                  </a:cubicBezTo>
                  <a:cubicBezTo>
                    <a:pt x="1644" y="4359"/>
                    <a:pt x="1846" y="4704"/>
                    <a:pt x="2179" y="4895"/>
                  </a:cubicBezTo>
                  <a:cubicBezTo>
                    <a:pt x="2205" y="4910"/>
                    <a:pt x="2232" y="4916"/>
                    <a:pt x="2257" y="4916"/>
                  </a:cubicBezTo>
                  <a:cubicBezTo>
                    <a:pt x="2311" y="4916"/>
                    <a:pt x="2361" y="4884"/>
                    <a:pt x="2394" y="4835"/>
                  </a:cubicBezTo>
                  <a:cubicBezTo>
                    <a:pt x="2560" y="4502"/>
                    <a:pt x="2406" y="4144"/>
                    <a:pt x="2263" y="3847"/>
                  </a:cubicBezTo>
                  <a:cubicBezTo>
                    <a:pt x="2048" y="3394"/>
                    <a:pt x="1846" y="2966"/>
                    <a:pt x="1620" y="2549"/>
                  </a:cubicBezTo>
                  <a:cubicBezTo>
                    <a:pt x="1394" y="2109"/>
                    <a:pt x="1179" y="1692"/>
                    <a:pt x="941" y="1275"/>
                  </a:cubicBezTo>
                  <a:cubicBezTo>
                    <a:pt x="727" y="918"/>
                    <a:pt x="501" y="585"/>
                    <a:pt x="286" y="239"/>
                  </a:cubicBezTo>
                  <a:cubicBezTo>
                    <a:pt x="251" y="168"/>
                    <a:pt x="227" y="108"/>
                    <a:pt x="191" y="49"/>
                  </a:cubicBezTo>
                  <a:cubicBezTo>
                    <a:pt x="172" y="15"/>
                    <a:pt x="144" y="1"/>
                    <a:pt x="11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724;p37">
              <a:extLst>
                <a:ext uri="{FF2B5EF4-FFF2-40B4-BE49-F238E27FC236}">
                  <a16:creationId xmlns:a16="http://schemas.microsoft.com/office/drawing/2014/main" id="{45DC439E-EE6C-7AD4-C814-11270B5A1BEA}"/>
                </a:ext>
              </a:extLst>
            </p:cNvPr>
            <p:cNvSpPr/>
            <p:nvPr/>
          </p:nvSpPr>
          <p:spPr>
            <a:xfrm>
              <a:off x="4088824" y="1673898"/>
              <a:ext cx="334398" cy="149652"/>
            </a:xfrm>
            <a:custGeom>
              <a:avLst/>
              <a:gdLst/>
              <a:ahLst/>
              <a:cxnLst/>
              <a:rect l="l" t="t" r="r" b="b"/>
              <a:pathLst>
                <a:path w="5050" h="2260" extrusionOk="0">
                  <a:moveTo>
                    <a:pt x="4601" y="1"/>
                  </a:moveTo>
                  <a:cubicBezTo>
                    <a:pt x="4383" y="1"/>
                    <a:pt x="4159" y="86"/>
                    <a:pt x="3966" y="171"/>
                  </a:cubicBezTo>
                  <a:cubicBezTo>
                    <a:pt x="3525" y="361"/>
                    <a:pt x="3085" y="540"/>
                    <a:pt x="2656" y="754"/>
                  </a:cubicBezTo>
                  <a:cubicBezTo>
                    <a:pt x="2215" y="945"/>
                    <a:pt x="1787" y="1159"/>
                    <a:pt x="1358" y="1373"/>
                  </a:cubicBezTo>
                  <a:cubicBezTo>
                    <a:pt x="989" y="1576"/>
                    <a:pt x="644" y="1778"/>
                    <a:pt x="287" y="1993"/>
                  </a:cubicBezTo>
                  <a:cubicBezTo>
                    <a:pt x="203" y="2016"/>
                    <a:pt x="156" y="2028"/>
                    <a:pt x="72" y="2076"/>
                  </a:cubicBezTo>
                  <a:cubicBezTo>
                    <a:pt x="1" y="2124"/>
                    <a:pt x="13" y="2207"/>
                    <a:pt x="96" y="2231"/>
                  </a:cubicBezTo>
                  <a:cubicBezTo>
                    <a:pt x="114" y="2248"/>
                    <a:pt x="137" y="2259"/>
                    <a:pt x="163" y="2259"/>
                  </a:cubicBezTo>
                  <a:cubicBezTo>
                    <a:pt x="172" y="2259"/>
                    <a:pt x="182" y="2258"/>
                    <a:pt x="191" y="2254"/>
                  </a:cubicBezTo>
                  <a:cubicBezTo>
                    <a:pt x="227" y="2243"/>
                    <a:pt x="251" y="2231"/>
                    <a:pt x="275" y="2207"/>
                  </a:cubicBezTo>
                  <a:cubicBezTo>
                    <a:pt x="453" y="2183"/>
                    <a:pt x="632" y="2124"/>
                    <a:pt x="787" y="2076"/>
                  </a:cubicBezTo>
                  <a:cubicBezTo>
                    <a:pt x="1013" y="2016"/>
                    <a:pt x="1239" y="1957"/>
                    <a:pt x="1465" y="1885"/>
                  </a:cubicBezTo>
                  <a:cubicBezTo>
                    <a:pt x="1906" y="1754"/>
                    <a:pt x="2370" y="1600"/>
                    <a:pt x="2811" y="1433"/>
                  </a:cubicBezTo>
                  <a:cubicBezTo>
                    <a:pt x="3251" y="1290"/>
                    <a:pt x="3680" y="1123"/>
                    <a:pt x="4097" y="945"/>
                  </a:cubicBezTo>
                  <a:cubicBezTo>
                    <a:pt x="4454" y="802"/>
                    <a:pt x="4799" y="623"/>
                    <a:pt x="5002" y="290"/>
                  </a:cubicBezTo>
                  <a:cubicBezTo>
                    <a:pt x="5049" y="219"/>
                    <a:pt x="5037" y="123"/>
                    <a:pt x="4942" y="88"/>
                  </a:cubicBezTo>
                  <a:cubicBezTo>
                    <a:pt x="4834" y="25"/>
                    <a:pt x="4718" y="1"/>
                    <a:pt x="460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725;p37">
              <a:extLst>
                <a:ext uri="{FF2B5EF4-FFF2-40B4-BE49-F238E27FC236}">
                  <a16:creationId xmlns:a16="http://schemas.microsoft.com/office/drawing/2014/main" id="{08BCB2C4-6BF5-D276-9350-5CC71176F633}"/>
                </a:ext>
              </a:extLst>
            </p:cNvPr>
            <p:cNvSpPr/>
            <p:nvPr/>
          </p:nvSpPr>
          <p:spPr>
            <a:xfrm>
              <a:off x="3290964" y="2006183"/>
              <a:ext cx="333604" cy="149983"/>
            </a:xfrm>
            <a:custGeom>
              <a:avLst/>
              <a:gdLst/>
              <a:ahLst/>
              <a:cxnLst/>
              <a:rect l="l" t="t" r="r" b="b"/>
              <a:pathLst>
                <a:path w="5038" h="2265" extrusionOk="0">
                  <a:moveTo>
                    <a:pt x="4883" y="1"/>
                  </a:moveTo>
                  <a:cubicBezTo>
                    <a:pt x="4872" y="1"/>
                    <a:pt x="4861" y="4"/>
                    <a:pt x="4847" y="11"/>
                  </a:cubicBezTo>
                  <a:cubicBezTo>
                    <a:pt x="4811" y="23"/>
                    <a:pt x="4787" y="34"/>
                    <a:pt x="4775" y="46"/>
                  </a:cubicBezTo>
                  <a:cubicBezTo>
                    <a:pt x="4597" y="82"/>
                    <a:pt x="4418" y="142"/>
                    <a:pt x="4251" y="189"/>
                  </a:cubicBezTo>
                  <a:cubicBezTo>
                    <a:pt x="4025" y="249"/>
                    <a:pt x="3811" y="308"/>
                    <a:pt x="3585" y="380"/>
                  </a:cubicBezTo>
                  <a:cubicBezTo>
                    <a:pt x="3132" y="511"/>
                    <a:pt x="2680" y="665"/>
                    <a:pt x="2227" y="820"/>
                  </a:cubicBezTo>
                  <a:cubicBezTo>
                    <a:pt x="1799" y="975"/>
                    <a:pt x="1370" y="1142"/>
                    <a:pt x="941" y="1320"/>
                  </a:cubicBezTo>
                  <a:cubicBezTo>
                    <a:pt x="596" y="1463"/>
                    <a:pt x="251" y="1642"/>
                    <a:pt x="37" y="1975"/>
                  </a:cubicBezTo>
                  <a:cubicBezTo>
                    <a:pt x="1" y="2047"/>
                    <a:pt x="13" y="2130"/>
                    <a:pt x="96" y="2178"/>
                  </a:cubicBezTo>
                  <a:cubicBezTo>
                    <a:pt x="203" y="2239"/>
                    <a:pt x="319" y="2264"/>
                    <a:pt x="437" y="2264"/>
                  </a:cubicBezTo>
                  <a:cubicBezTo>
                    <a:pt x="659" y="2264"/>
                    <a:pt x="890" y="2176"/>
                    <a:pt x="1084" y="2082"/>
                  </a:cubicBezTo>
                  <a:cubicBezTo>
                    <a:pt x="1513" y="1916"/>
                    <a:pt x="1965" y="1713"/>
                    <a:pt x="2394" y="1511"/>
                  </a:cubicBezTo>
                  <a:cubicBezTo>
                    <a:pt x="2823" y="1320"/>
                    <a:pt x="3251" y="1106"/>
                    <a:pt x="3692" y="880"/>
                  </a:cubicBezTo>
                  <a:cubicBezTo>
                    <a:pt x="4061" y="689"/>
                    <a:pt x="4406" y="487"/>
                    <a:pt x="4763" y="273"/>
                  </a:cubicBezTo>
                  <a:cubicBezTo>
                    <a:pt x="4835" y="249"/>
                    <a:pt x="4894" y="225"/>
                    <a:pt x="4966" y="189"/>
                  </a:cubicBezTo>
                  <a:cubicBezTo>
                    <a:pt x="5037" y="142"/>
                    <a:pt x="5025" y="46"/>
                    <a:pt x="4954" y="34"/>
                  </a:cubicBezTo>
                  <a:cubicBezTo>
                    <a:pt x="4929" y="18"/>
                    <a:pt x="4909" y="1"/>
                    <a:pt x="488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726;p37">
              <a:extLst>
                <a:ext uri="{FF2B5EF4-FFF2-40B4-BE49-F238E27FC236}">
                  <a16:creationId xmlns:a16="http://schemas.microsoft.com/office/drawing/2014/main" id="{846D917B-4F40-C0C9-1C91-152F1DC5202C}"/>
                </a:ext>
              </a:extLst>
            </p:cNvPr>
            <p:cNvSpPr/>
            <p:nvPr/>
          </p:nvSpPr>
          <p:spPr>
            <a:xfrm>
              <a:off x="3773826" y="1508881"/>
              <a:ext cx="43108" cy="147533"/>
            </a:xfrm>
            <a:custGeom>
              <a:avLst/>
              <a:gdLst/>
              <a:ahLst/>
              <a:cxnLst/>
              <a:rect l="l" t="t" r="r" b="b"/>
              <a:pathLst>
                <a:path w="651" h="2228" extrusionOk="0">
                  <a:moveTo>
                    <a:pt x="172" y="0"/>
                  </a:moveTo>
                  <a:cubicBezTo>
                    <a:pt x="83" y="0"/>
                    <a:pt x="0" y="72"/>
                    <a:pt x="7" y="186"/>
                  </a:cubicBezTo>
                  <a:cubicBezTo>
                    <a:pt x="7" y="270"/>
                    <a:pt x="43" y="353"/>
                    <a:pt x="55" y="436"/>
                  </a:cubicBezTo>
                  <a:cubicBezTo>
                    <a:pt x="67" y="508"/>
                    <a:pt x="103" y="591"/>
                    <a:pt x="114" y="675"/>
                  </a:cubicBezTo>
                  <a:cubicBezTo>
                    <a:pt x="150" y="829"/>
                    <a:pt x="174" y="984"/>
                    <a:pt x="210" y="1151"/>
                  </a:cubicBezTo>
                  <a:cubicBezTo>
                    <a:pt x="269" y="1472"/>
                    <a:pt x="329" y="1782"/>
                    <a:pt x="365" y="2115"/>
                  </a:cubicBezTo>
                  <a:cubicBezTo>
                    <a:pt x="380" y="2193"/>
                    <a:pt x="436" y="2228"/>
                    <a:pt x="494" y="2228"/>
                  </a:cubicBezTo>
                  <a:cubicBezTo>
                    <a:pt x="570" y="2228"/>
                    <a:pt x="650" y="2169"/>
                    <a:pt x="650" y="2068"/>
                  </a:cubicBezTo>
                  <a:cubicBezTo>
                    <a:pt x="638" y="1746"/>
                    <a:pt x="591" y="1413"/>
                    <a:pt x="531" y="1079"/>
                  </a:cubicBezTo>
                  <a:lnTo>
                    <a:pt x="448" y="591"/>
                  </a:lnTo>
                  <a:cubicBezTo>
                    <a:pt x="412" y="425"/>
                    <a:pt x="400" y="246"/>
                    <a:pt x="329" y="103"/>
                  </a:cubicBezTo>
                  <a:cubicBezTo>
                    <a:pt x="291" y="32"/>
                    <a:pt x="230" y="0"/>
                    <a:pt x="17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727;p37">
              <a:extLst>
                <a:ext uri="{FF2B5EF4-FFF2-40B4-BE49-F238E27FC236}">
                  <a16:creationId xmlns:a16="http://schemas.microsoft.com/office/drawing/2014/main" id="{A4D28D75-8B46-D182-452E-7C4E98802552}"/>
                </a:ext>
              </a:extLst>
            </p:cNvPr>
            <p:cNvSpPr/>
            <p:nvPr/>
          </p:nvSpPr>
          <p:spPr>
            <a:xfrm>
              <a:off x="3876000" y="1520602"/>
              <a:ext cx="29202" cy="137269"/>
            </a:xfrm>
            <a:custGeom>
              <a:avLst/>
              <a:gdLst/>
              <a:ahLst/>
              <a:cxnLst/>
              <a:rect l="l" t="t" r="r" b="b"/>
              <a:pathLst>
                <a:path w="441" h="2073" extrusionOk="0">
                  <a:moveTo>
                    <a:pt x="270" y="1"/>
                  </a:moveTo>
                  <a:cubicBezTo>
                    <a:pt x="234" y="1"/>
                    <a:pt x="201" y="17"/>
                    <a:pt x="179" y="57"/>
                  </a:cubicBezTo>
                  <a:cubicBezTo>
                    <a:pt x="84" y="188"/>
                    <a:pt x="84" y="390"/>
                    <a:pt x="72" y="557"/>
                  </a:cubicBezTo>
                  <a:cubicBezTo>
                    <a:pt x="60" y="700"/>
                    <a:pt x="48" y="867"/>
                    <a:pt x="24" y="1010"/>
                  </a:cubicBezTo>
                  <a:cubicBezTo>
                    <a:pt x="12" y="1331"/>
                    <a:pt x="0" y="1652"/>
                    <a:pt x="24" y="1986"/>
                  </a:cubicBezTo>
                  <a:cubicBezTo>
                    <a:pt x="41" y="2043"/>
                    <a:pt x="99" y="2072"/>
                    <a:pt x="154" y="2072"/>
                  </a:cubicBezTo>
                  <a:cubicBezTo>
                    <a:pt x="216" y="2072"/>
                    <a:pt x="274" y="2037"/>
                    <a:pt x="274" y="1962"/>
                  </a:cubicBezTo>
                  <a:cubicBezTo>
                    <a:pt x="298" y="1652"/>
                    <a:pt x="298" y="1355"/>
                    <a:pt x="334" y="1045"/>
                  </a:cubicBezTo>
                  <a:cubicBezTo>
                    <a:pt x="346" y="890"/>
                    <a:pt x="357" y="736"/>
                    <a:pt x="369" y="581"/>
                  </a:cubicBezTo>
                  <a:cubicBezTo>
                    <a:pt x="393" y="438"/>
                    <a:pt x="441" y="259"/>
                    <a:pt x="417" y="117"/>
                  </a:cubicBezTo>
                  <a:cubicBezTo>
                    <a:pt x="394" y="49"/>
                    <a:pt x="329" y="1"/>
                    <a:pt x="27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728;p37">
              <a:extLst>
                <a:ext uri="{FF2B5EF4-FFF2-40B4-BE49-F238E27FC236}">
                  <a16:creationId xmlns:a16="http://schemas.microsoft.com/office/drawing/2014/main" id="{27D57CDC-1411-189C-CEAB-BE4E5E84DF74}"/>
                </a:ext>
              </a:extLst>
            </p:cNvPr>
            <p:cNvSpPr/>
            <p:nvPr/>
          </p:nvSpPr>
          <p:spPr>
            <a:xfrm>
              <a:off x="4027308" y="1604236"/>
              <a:ext cx="100915" cy="98995"/>
            </a:xfrm>
            <a:custGeom>
              <a:avLst/>
              <a:gdLst/>
              <a:ahLst/>
              <a:cxnLst/>
              <a:rect l="l" t="t" r="r" b="b"/>
              <a:pathLst>
                <a:path w="1524" h="1495" extrusionOk="0">
                  <a:moveTo>
                    <a:pt x="1372" y="1"/>
                  </a:moveTo>
                  <a:cubicBezTo>
                    <a:pt x="1357" y="1"/>
                    <a:pt x="1340" y="3"/>
                    <a:pt x="1323" y="8"/>
                  </a:cubicBezTo>
                  <a:cubicBezTo>
                    <a:pt x="1239" y="32"/>
                    <a:pt x="1180" y="92"/>
                    <a:pt x="1132" y="151"/>
                  </a:cubicBezTo>
                  <a:lnTo>
                    <a:pt x="978" y="318"/>
                  </a:lnTo>
                  <a:cubicBezTo>
                    <a:pt x="870" y="425"/>
                    <a:pt x="787" y="520"/>
                    <a:pt x="680" y="628"/>
                  </a:cubicBezTo>
                  <a:cubicBezTo>
                    <a:pt x="466" y="854"/>
                    <a:pt x="275" y="1056"/>
                    <a:pt x="85" y="1282"/>
                  </a:cubicBezTo>
                  <a:cubicBezTo>
                    <a:pt x="1" y="1366"/>
                    <a:pt x="92" y="1494"/>
                    <a:pt x="187" y="1494"/>
                  </a:cubicBezTo>
                  <a:cubicBezTo>
                    <a:pt x="213" y="1494"/>
                    <a:pt x="240" y="1484"/>
                    <a:pt x="263" y="1461"/>
                  </a:cubicBezTo>
                  <a:cubicBezTo>
                    <a:pt x="466" y="1259"/>
                    <a:pt x="692" y="1044"/>
                    <a:pt x="894" y="842"/>
                  </a:cubicBezTo>
                  <a:lnTo>
                    <a:pt x="1216" y="520"/>
                  </a:lnTo>
                  <a:lnTo>
                    <a:pt x="1382" y="366"/>
                  </a:lnTo>
                  <a:cubicBezTo>
                    <a:pt x="1430" y="306"/>
                    <a:pt x="1490" y="258"/>
                    <a:pt x="1513" y="187"/>
                  </a:cubicBezTo>
                  <a:cubicBezTo>
                    <a:pt x="1524" y="85"/>
                    <a:pt x="1464" y="1"/>
                    <a:pt x="137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729;p37">
              <a:extLst>
                <a:ext uri="{FF2B5EF4-FFF2-40B4-BE49-F238E27FC236}">
                  <a16:creationId xmlns:a16="http://schemas.microsoft.com/office/drawing/2014/main" id="{3199A78D-671B-FCEC-14FD-EDBD8949AFF6}"/>
                </a:ext>
              </a:extLst>
            </p:cNvPr>
            <p:cNvSpPr/>
            <p:nvPr/>
          </p:nvSpPr>
          <p:spPr>
            <a:xfrm>
              <a:off x="4078759" y="1687539"/>
              <a:ext cx="91380" cy="64363"/>
            </a:xfrm>
            <a:custGeom>
              <a:avLst/>
              <a:gdLst/>
              <a:ahLst/>
              <a:cxnLst/>
              <a:rect l="l" t="t" r="r" b="b"/>
              <a:pathLst>
                <a:path w="1380" h="972" extrusionOk="0">
                  <a:moveTo>
                    <a:pt x="1213" y="1"/>
                  </a:moveTo>
                  <a:cubicBezTo>
                    <a:pt x="1153" y="1"/>
                    <a:pt x="1094" y="24"/>
                    <a:pt x="1046" y="48"/>
                  </a:cubicBezTo>
                  <a:cubicBezTo>
                    <a:pt x="879" y="143"/>
                    <a:pt x="736" y="251"/>
                    <a:pt x="582" y="370"/>
                  </a:cubicBezTo>
                  <a:cubicBezTo>
                    <a:pt x="427" y="489"/>
                    <a:pt x="260" y="608"/>
                    <a:pt x="105" y="739"/>
                  </a:cubicBezTo>
                  <a:cubicBezTo>
                    <a:pt x="0" y="825"/>
                    <a:pt x="79" y="972"/>
                    <a:pt x="188" y="972"/>
                  </a:cubicBezTo>
                  <a:cubicBezTo>
                    <a:pt x="215" y="972"/>
                    <a:pt x="244" y="963"/>
                    <a:pt x="272" y="941"/>
                  </a:cubicBezTo>
                  <a:cubicBezTo>
                    <a:pt x="570" y="739"/>
                    <a:pt x="867" y="560"/>
                    <a:pt x="1177" y="370"/>
                  </a:cubicBezTo>
                  <a:cubicBezTo>
                    <a:pt x="1260" y="310"/>
                    <a:pt x="1379" y="251"/>
                    <a:pt x="1344" y="120"/>
                  </a:cubicBezTo>
                  <a:cubicBezTo>
                    <a:pt x="1332" y="36"/>
                    <a:pt x="1272" y="1"/>
                    <a:pt x="121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730;p37">
              <a:extLst>
                <a:ext uri="{FF2B5EF4-FFF2-40B4-BE49-F238E27FC236}">
                  <a16:creationId xmlns:a16="http://schemas.microsoft.com/office/drawing/2014/main" id="{D6F7AF55-E6B7-2FD2-0C56-F8171093FAD8}"/>
                </a:ext>
              </a:extLst>
            </p:cNvPr>
            <p:cNvSpPr/>
            <p:nvPr/>
          </p:nvSpPr>
          <p:spPr>
            <a:xfrm>
              <a:off x="3800644" y="2184311"/>
              <a:ext cx="32049" cy="148923"/>
            </a:xfrm>
            <a:custGeom>
              <a:avLst/>
              <a:gdLst/>
              <a:ahLst/>
              <a:cxnLst/>
              <a:rect l="l" t="t" r="r" b="b"/>
              <a:pathLst>
                <a:path w="484" h="2249" extrusionOk="0">
                  <a:moveTo>
                    <a:pt x="367" y="1"/>
                  </a:moveTo>
                  <a:cubicBezTo>
                    <a:pt x="310" y="1"/>
                    <a:pt x="251" y="34"/>
                    <a:pt x="245" y="95"/>
                  </a:cubicBezTo>
                  <a:cubicBezTo>
                    <a:pt x="186" y="428"/>
                    <a:pt x="162" y="750"/>
                    <a:pt x="126" y="1083"/>
                  </a:cubicBezTo>
                  <a:cubicBezTo>
                    <a:pt x="114" y="1250"/>
                    <a:pt x="102" y="1393"/>
                    <a:pt x="67" y="1559"/>
                  </a:cubicBezTo>
                  <a:cubicBezTo>
                    <a:pt x="55" y="1726"/>
                    <a:pt x="7" y="1905"/>
                    <a:pt x="7" y="2083"/>
                  </a:cubicBezTo>
                  <a:cubicBezTo>
                    <a:pt x="0" y="2183"/>
                    <a:pt x="86" y="2249"/>
                    <a:pt x="174" y="2249"/>
                  </a:cubicBezTo>
                  <a:cubicBezTo>
                    <a:pt x="243" y="2249"/>
                    <a:pt x="314" y="2207"/>
                    <a:pt x="341" y="2107"/>
                  </a:cubicBezTo>
                  <a:cubicBezTo>
                    <a:pt x="376" y="1940"/>
                    <a:pt x="376" y="1762"/>
                    <a:pt x="400" y="1607"/>
                  </a:cubicBezTo>
                  <a:lnTo>
                    <a:pt x="436" y="1107"/>
                  </a:lnTo>
                  <a:cubicBezTo>
                    <a:pt x="471" y="773"/>
                    <a:pt x="483" y="440"/>
                    <a:pt x="471" y="95"/>
                  </a:cubicBezTo>
                  <a:cubicBezTo>
                    <a:pt x="471" y="31"/>
                    <a:pt x="420" y="1"/>
                    <a:pt x="36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731;p37">
              <a:extLst>
                <a:ext uri="{FF2B5EF4-FFF2-40B4-BE49-F238E27FC236}">
                  <a16:creationId xmlns:a16="http://schemas.microsoft.com/office/drawing/2014/main" id="{835509D6-AFE1-F9C5-4A14-30587A9DDD9E}"/>
                </a:ext>
              </a:extLst>
            </p:cNvPr>
            <p:cNvSpPr/>
            <p:nvPr/>
          </p:nvSpPr>
          <p:spPr>
            <a:xfrm>
              <a:off x="3877390" y="2186232"/>
              <a:ext cx="52246" cy="109391"/>
            </a:xfrm>
            <a:custGeom>
              <a:avLst/>
              <a:gdLst/>
              <a:ahLst/>
              <a:cxnLst/>
              <a:rect l="l" t="t" r="r" b="b"/>
              <a:pathLst>
                <a:path w="789" h="1652" extrusionOk="0">
                  <a:moveTo>
                    <a:pt x="137" y="1"/>
                  </a:moveTo>
                  <a:cubicBezTo>
                    <a:pt x="72" y="1"/>
                    <a:pt x="0" y="52"/>
                    <a:pt x="15" y="125"/>
                  </a:cubicBezTo>
                  <a:cubicBezTo>
                    <a:pt x="51" y="375"/>
                    <a:pt x="98" y="613"/>
                    <a:pt x="170" y="852"/>
                  </a:cubicBezTo>
                  <a:cubicBezTo>
                    <a:pt x="205" y="971"/>
                    <a:pt x="253" y="1090"/>
                    <a:pt x="277" y="1197"/>
                  </a:cubicBezTo>
                  <a:cubicBezTo>
                    <a:pt x="325" y="1316"/>
                    <a:pt x="348" y="1435"/>
                    <a:pt x="408" y="1542"/>
                  </a:cubicBezTo>
                  <a:cubicBezTo>
                    <a:pt x="451" y="1606"/>
                    <a:pt x="503" y="1651"/>
                    <a:pt x="582" y="1651"/>
                  </a:cubicBezTo>
                  <a:cubicBezTo>
                    <a:pt x="591" y="1651"/>
                    <a:pt x="600" y="1651"/>
                    <a:pt x="610" y="1649"/>
                  </a:cubicBezTo>
                  <a:cubicBezTo>
                    <a:pt x="634" y="1649"/>
                    <a:pt x="670" y="1625"/>
                    <a:pt x="694" y="1614"/>
                  </a:cubicBezTo>
                  <a:cubicBezTo>
                    <a:pt x="753" y="1590"/>
                    <a:pt x="789" y="1518"/>
                    <a:pt x="753" y="1435"/>
                  </a:cubicBezTo>
                  <a:cubicBezTo>
                    <a:pt x="706" y="1316"/>
                    <a:pt x="670" y="1221"/>
                    <a:pt x="622" y="1102"/>
                  </a:cubicBezTo>
                  <a:cubicBezTo>
                    <a:pt x="575" y="971"/>
                    <a:pt x="527" y="875"/>
                    <a:pt x="491" y="756"/>
                  </a:cubicBezTo>
                  <a:cubicBezTo>
                    <a:pt x="396" y="530"/>
                    <a:pt x="313" y="304"/>
                    <a:pt x="229" y="66"/>
                  </a:cubicBezTo>
                  <a:cubicBezTo>
                    <a:pt x="216" y="20"/>
                    <a:pt x="178" y="1"/>
                    <a:pt x="13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732;p37">
              <a:extLst>
                <a:ext uri="{FF2B5EF4-FFF2-40B4-BE49-F238E27FC236}">
                  <a16:creationId xmlns:a16="http://schemas.microsoft.com/office/drawing/2014/main" id="{0D054871-2EB4-9A44-B483-819C03D47E90}"/>
                </a:ext>
              </a:extLst>
            </p:cNvPr>
            <p:cNvSpPr/>
            <p:nvPr/>
          </p:nvSpPr>
          <p:spPr>
            <a:xfrm>
              <a:off x="4034195" y="2134184"/>
              <a:ext cx="88533" cy="106809"/>
            </a:xfrm>
            <a:custGeom>
              <a:avLst/>
              <a:gdLst/>
              <a:ahLst/>
              <a:cxnLst/>
              <a:rect l="l" t="t" r="r" b="b"/>
              <a:pathLst>
                <a:path w="1337" h="1613" extrusionOk="0">
                  <a:moveTo>
                    <a:pt x="150" y="0"/>
                  </a:moveTo>
                  <a:cubicBezTo>
                    <a:pt x="74" y="0"/>
                    <a:pt x="0" y="87"/>
                    <a:pt x="52" y="173"/>
                  </a:cubicBezTo>
                  <a:cubicBezTo>
                    <a:pt x="219" y="411"/>
                    <a:pt x="362" y="649"/>
                    <a:pt x="528" y="887"/>
                  </a:cubicBezTo>
                  <a:cubicBezTo>
                    <a:pt x="600" y="1007"/>
                    <a:pt x="695" y="1126"/>
                    <a:pt x="766" y="1233"/>
                  </a:cubicBezTo>
                  <a:cubicBezTo>
                    <a:pt x="814" y="1292"/>
                    <a:pt x="838" y="1328"/>
                    <a:pt x="885" y="1388"/>
                  </a:cubicBezTo>
                  <a:cubicBezTo>
                    <a:pt x="933" y="1447"/>
                    <a:pt x="981" y="1530"/>
                    <a:pt x="1040" y="1566"/>
                  </a:cubicBezTo>
                  <a:cubicBezTo>
                    <a:pt x="1083" y="1599"/>
                    <a:pt x="1125" y="1613"/>
                    <a:pt x="1163" y="1613"/>
                  </a:cubicBezTo>
                  <a:cubicBezTo>
                    <a:pt x="1265" y="1613"/>
                    <a:pt x="1337" y="1515"/>
                    <a:pt x="1302" y="1411"/>
                  </a:cubicBezTo>
                  <a:cubicBezTo>
                    <a:pt x="1278" y="1328"/>
                    <a:pt x="1231" y="1268"/>
                    <a:pt x="1171" y="1197"/>
                  </a:cubicBezTo>
                  <a:cubicBezTo>
                    <a:pt x="1124" y="1138"/>
                    <a:pt x="1100" y="1090"/>
                    <a:pt x="1052" y="1030"/>
                  </a:cubicBezTo>
                  <a:cubicBezTo>
                    <a:pt x="957" y="911"/>
                    <a:pt x="874" y="816"/>
                    <a:pt x="778" y="697"/>
                  </a:cubicBezTo>
                  <a:cubicBezTo>
                    <a:pt x="600" y="471"/>
                    <a:pt x="421" y="245"/>
                    <a:pt x="231" y="42"/>
                  </a:cubicBezTo>
                  <a:cubicBezTo>
                    <a:pt x="208" y="13"/>
                    <a:pt x="179" y="0"/>
                    <a:pt x="15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733;p37">
              <a:extLst>
                <a:ext uri="{FF2B5EF4-FFF2-40B4-BE49-F238E27FC236}">
                  <a16:creationId xmlns:a16="http://schemas.microsoft.com/office/drawing/2014/main" id="{5F6FD613-2BCC-D2E4-8C27-07987843517C}"/>
                </a:ext>
              </a:extLst>
            </p:cNvPr>
            <p:cNvSpPr/>
            <p:nvPr/>
          </p:nvSpPr>
          <p:spPr>
            <a:xfrm>
              <a:off x="4067568" y="2097366"/>
              <a:ext cx="102372" cy="83898"/>
            </a:xfrm>
            <a:custGeom>
              <a:avLst/>
              <a:gdLst/>
              <a:ahLst/>
              <a:cxnLst/>
              <a:rect l="l" t="t" r="r" b="b"/>
              <a:pathLst>
                <a:path w="1546" h="1267" extrusionOk="0">
                  <a:moveTo>
                    <a:pt x="146" y="1"/>
                  </a:moveTo>
                  <a:cubicBezTo>
                    <a:pt x="96" y="1"/>
                    <a:pt x="50" y="34"/>
                    <a:pt x="24" y="86"/>
                  </a:cubicBezTo>
                  <a:cubicBezTo>
                    <a:pt x="0" y="158"/>
                    <a:pt x="36" y="229"/>
                    <a:pt x="96" y="265"/>
                  </a:cubicBezTo>
                  <a:cubicBezTo>
                    <a:pt x="310" y="384"/>
                    <a:pt x="512" y="527"/>
                    <a:pt x="691" y="693"/>
                  </a:cubicBezTo>
                  <a:cubicBezTo>
                    <a:pt x="786" y="765"/>
                    <a:pt x="858" y="848"/>
                    <a:pt x="953" y="932"/>
                  </a:cubicBezTo>
                  <a:cubicBezTo>
                    <a:pt x="1036" y="1039"/>
                    <a:pt x="1132" y="1146"/>
                    <a:pt x="1227" y="1229"/>
                  </a:cubicBezTo>
                  <a:cubicBezTo>
                    <a:pt x="1264" y="1255"/>
                    <a:pt x="1303" y="1266"/>
                    <a:pt x="1340" y="1266"/>
                  </a:cubicBezTo>
                  <a:cubicBezTo>
                    <a:pt x="1454" y="1266"/>
                    <a:pt x="1546" y="1156"/>
                    <a:pt x="1501" y="1039"/>
                  </a:cubicBezTo>
                  <a:cubicBezTo>
                    <a:pt x="1441" y="908"/>
                    <a:pt x="1334" y="801"/>
                    <a:pt x="1227" y="693"/>
                  </a:cubicBezTo>
                  <a:cubicBezTo>
                    <a:pt x="1143" y="598"/>
                    <a:pt x="1036" y="503"/>
                    <a:pt x="917" y="431"/>
                  </a:cubicBezTo>
                  <a:cubicBezTo>
                    <a:pt x="715" y="265"/>
                    <a:pt x="453" y="134"/>
                    <a:pt x="203" y="15"/>
                  </a:cubicBezTo>
                  <a:cubicBezTo>
                    <a:pt x="184" y="5"/>
                    <a:pt x="165" y="1"/>
                    <a:pt x="14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734;p37">
              <a:extLst>
                <a:ext uri="{FF2B5EF4-FFF2-40B4-BE49-F238E27FC236}">
                  <a16:creationId xmlns:a16="http://schemas.microsoft.com/office/drawing/2014/main" id="{B955A304-33BE-DED1-282C-436DD1AE5F2C}"/>
                </a:ext>
              </a:extLst>
            </p:cNvPr>
            <p:cNvSpPr/>
            <p:nvPr/>
          </p:nvSpPr>
          <p:spPr>
            <a:xfrm>
              <a:off x="3592123" y="2121073"/>
              <a:ext cx="93896" cy="97538"/>
            </a:xfrm>
            <a:custGeom>
              <a:avLst/>
              <a:gdLst/>
              <a:ahLst/>
              <a:cxnLst/>
              <a:rect l="l" t="t" r="r" b="b"/>
              <a:pathLst>
                <a:path w="1418" h="1473" extrusionOk="0">
                  <a:moveTo>
                    <a:pt x="1290" y="1"/>
                  </a:moveTo>
                  <a:cubicBezTo>
                    <a:pt x="1250" y="1"/>
                    <a:pt x="1210" y="24"/>
                    <a:pt x="1180" y="62"/>
                  </a:cubicBezTo>
                  <a:cubicBezTo>
                    <a:pt x="1013" y="264"/>
                    <a:pt x="834" y="478"/>
                    <a:pt x="644" y="669"/>
                  </a:cubicBezTo>
                  <a:cubicBezTo>
                    <a:pt x="549" y="752"/>
                    <a:pt x="465" y="847"/>
                    <a:pt x="358" y="931"/>
                  </a:cubicBezTo>
                  <a:cubicBezTo>
                    <a:pt x="251" y="1026"/>
                    <a:pt x="132" y="1109"/>
                    <a:pt x="49" y="1216"/>
                  </a:cubicBezTo>
                  <a:cubicBezTo>
                    <a:pt x="13" y="1264"/>
                    <a:pt x="1" y="1324"/>
                    <a:pt x="25" y="1383"/>
                  </a:cubicBezTo>
                  <a:cubicBezTo>
                    <a:pt x="49" y="1407"/>
                    <a:pt x="61" y="1431"/>
                    <a:pt x="72" y="1443"/>
                  </a:cubicBezTo>
                  <a:cubicBezTo>
                    <a:pt x="103" y="1458"/>
                    <a:pt x="137" y="1473"/>
                    <a:pt x="174" y="1473"/>
                  </a:cubicBezTo>
                  <a:cubicBezTo>
                    <a:pt x="195" y="1473"/>
                    <a:pt x="217" y="1468"/>
                    <a:pt x="239" y="1455"/>
                  </a:cubicBezTo>
                  <a:cubicBezTo>
                    <a:pt x="370" y="1395"/>
                    <a:pt x="477" y="1288"/>
                    <a:pt x="584" y="1205"/>
                  </a:cubicBezTo>
                  <a:lnTo>
                    <a:pt x="894" y="895"/>
                  </a:lnTo>
                  <a:cubicBezTo>
                    <a:pt x="1084" y="681"/>
                    <a:pt x="1251" y="454"/>
                    <a:pt x="1382" y="216"/>
                  </a:cubicBezTo>
                  <a:cubicBezTo>
                    <a:pt x="1418" y="145"/>
                    <a:pt x="1418" y="73"/>
                    <a:pt x="1358" y="26"/>
                  </a:cubicBezTo>
                  <a:cubicBezTo>
                    <a:pt x="1336" y="8"/>
                    <a:pt x="1313" y="1"/>
                    <a:pt x="129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735;p37">
              <a:extLst>
                <a:ext uri="{FF2B5EF4-FFF2-40B4-BE49-F238E27FC236}">
                  <a16:creationId xmlns:a16="http://schemas.microsoft.com/office/drawing/2014/main" id="{86A3C579-5DB7-2267-DAF5-AC558506CD57}"/>
                </a:ext>
              </a:extLst>
            </p:cNvPr>
            <p:cNvSpPr/>
            <p:nvPr/>
          </p:nvSpPr>
          <p:spPr>
            <a:xfrm>
              <a:off x="3549612" y="2093062"/>
              <a:ext cx="106875" cy="70588"/>
            </a:xfrm>
            <a:custGeom>
              <a:avLst/>
              <a:gdLst/>
              <a:ahLst/>
              <a:cxnLst/>
              <a:rect l="l" t="t" r="r" b="b"/>
              <a:pathLst>
                <a:path w="1614" h="1066" extrusionOk="0">
                  <a:moveTo>
                    <a:pt x="1450" y="1"/>
                  </a:moveTo>
                  <a:cubicBezTo>
                    <a:pt x="1430" y="1"/>
                    <a:pt x="1411" y="7"/>
                    <a:pt x="1393" y="20"/>
                  </a:cubicBezTo>
                  <a:cubicBezTo>
                    <a:pt x="1179" y="151"/>
                    <a:pt x="953" y="270"/>
                    <a:pt x="750" y="389"/>
                  </a:cubicBezTo>
                  <a:cubicBezTo>
                    <a:pt x="643" y="449"/>
                    <a:pt x="560" y="508"/>
                    <a:pt x="452" y="568"/>
                  </a:cubicBezTo>
                  <a:cubicBezTo>
                    <a:pt x="393" y="592"/>
                    <a:pt x="345" y="627"/>
                    <a:pt x="286" y="663"/>
                  </a:cubicBezTo>
                  <a:cubicBezTo>
                    <a:pt x="262" y="675"/>
                    <a:pt x="226" y="687"/>
                    <a:pt x="214" y="699"/>
                  </a:cubicBezTo>
                  <a:cubicBezTo>
                    <a:pt x="214" y="699"/>
                    <a:pt x="202" y="699"/>
                    <a:pt x="202" y="723"/>
                  </a:cubicBezTo>
                  <a:lnTo>
                    <a:pt x="179" y="723"/>
                  </a:lnTo>
                  <a:cubicBezTo>
                    <a:pt x="60" y="723"/>
                    <a:pt x="0" y="854"/>
                    <a:pt x="48" y="961"/>
                  </a:cubicBezTo>
                  <a:cubicBezTo>
                    <a:pt x="81" y="1028"/>
                    <a:pt x="156" y="1065"/>
                    <a:pt x="226" y="1065"/>
                  </a:cubicBezTo>
                  <a:cubicBezTo>
                    <a:pt x="256" y="1065"/>
                    <a:pt x="285" y="1058"/>
                    <a:pt x="310" y="1044"/>
                  </a:cubicBezTo>
                  <a:cubicBezTo>
                    <a:pt x="393" y="1020"/>
                    <a:pt x="476" y="961"/>
                    <a:pt x="560" y="913"/>
                  </a:cubicBezTo>
                  <a:cubicBezTo>
                    <a:pt x="631" y="866"/>
                    <a:pt x="691" y="818"/>
                    <a:pt x="762" y="782"/>
                  </a:cubicBezTo>
                  <a:cubicBezTo>
                    <a:pt x="1024" y="604"/>
                    <a:pt x="1286" y="401"/>
                    <a:pt x="1536" y="199"/>
                  </a:cubicBezTo>
                  <a:cubicBezTo>
                    <a:pt x="1613" y="112"/>
                    <a:pt x="1533" y="1"/>
                    <a:pt x="145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736;p37">
              <a:extLst>
                <a:ext uri="{FF2B5EF4-FFF2-40B4-BE49-F238E27FC236}">
                  <a16:creationId xmlns:a16="http://schemas.microsoft.com/office/drawing/2014/main" id="{2D1CE583-6696-61A6-DA95-14A74768E310}"/>
                </a:ext>
              </a:extLst>
            </p:cNvPr>
            <p:cNvSpPr/>
            <p:nvPr/>
          </p:nvSpPr>
          <p:spPr>
            <a:xfrm>
              <a:off x="3506239" y="1943739"/>
              <a:ext cx="108067" cy="42379"/>
            </a:xfrm>
            <a:custGeom>
              <a:avLst/>
              <a:gdLst/>
              <a:ahLst/>
              <a:cxnLst/>
              <a:rect l="l" t="t" r="r" b="b"/>
              <a:pathLst>
                <a:path w="1632" h="640" extrusionOk="0">
                  <a:moveTo>
                    <a:pt x="1428" y="0"/>
                  </a:moveTo>
                  <a:cubicBezTo>
                    <a:pt x="1410" y="0"/>
                    <a:pt x="1390" y="4"/>
                    <a:pt x="1369" y="13"/>
                  </a:cubicBezTo>
                  <a:cubicBezTo>
                    <a:pt x="1167" y="96"/>
                    <a:pt x="941" y="156"/>
                    <a:pt x="738" y="215"/>
                  </a:cubicBezTo>
                  <a:cubicBezTo>
                    <a:pt x="631" y="251"/>
                    <a:pt x="512" y="263"/>
                    <a:pt x="405" y="299"/>
                  </a:cubicBezTo>
                  <a:cubicBezTo>
                    <a:pt x="345" y="311"/>
                    <a:pt x="286" y="311"/>
                    <a:pt x="226" y="323"/>
                  </a:cubicBezTo>
                  <a:cubicBezTo>
                    <a:pt x="131" y="335"/>
                    <a:pt x="60" y="346"/>
                    <a:pt x="24" y="442"/>
                  </a:cubicBezTo>
                  <a:cubicBezTo>
                    <a:pt x="0" y="489"/>
                    <a:pt x="0" y="537"/>
                    <a:pt x="36" y="573"/>
                  </a:cubicBezTo>
                  <a:cubicBezTo>
                    <a:pt x="76" y="624"/>
                    <a:pt x="143" y="640"/>
                    <a:pt x="215" y="640"/>
                  </a:cubicBezTo>
                  <a:cubicBezTo>
                    <a:pt x="294" y="640"/>
                    <a:pt x="379" y="621"/>
                    <a:pt x="441" y="608"/>
                  </a:cubicBezTo>
                  <a:cubicBezTo>
                    <a:pt x="560" y="585"/>
                    <a:pt x="679" y="561"/>
                    <a:pt x="774" y="525"/>
                  </a:cubicBezTo>
                  <a:cubicBezTo>
                    <a:pt x="1012" y="465"/>
                    <a:pt x="1238" y="382"/>
                    <a:pt x="1465" y="275"/>
                  </a:cubicBezTo>
                  <a:cubicBezTo>
                    <a:pt x="1632" y="202"/>
                    <a:pt x="1561" y="0"/>
                    <a:pt x="142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737;p37">
              <a:extLst>
                <a:ext uri="{FF2B5EF4-FFF2-40B4-BE49-F238E27FC236}">
                  <a16:creationId xmlns:a16="http://schemas.microsoft.com/office/drawing/2014/main" id="{7C5E1B88-CCB9-0305-ABBA-A9DDE8AEBA4C}"/>
                </a:ext>
              </a:extLst>
            </p:cNvPr>
            <p:cNvSpPr/>
            <p:nvPr/>
          </p:nvSpPr>
          <p:spPr>
            <a:xfrm>
              <a:off x="3482599" y="1885334"/>
              <a:ext cx="124621" cy="26421"/>
            </a:xfrm>
            <a:custGeom>
              <a:avLst/>
              <a:gdLst/>
              <a:ahLst/>
              <a:cxnLst/>
              <a:rect l="l" t="t" r="r" b="b"/>
              <a:pathLst>
                <a:path w="1882" h="399" extrusionOk="0">
                  <a:moveTo>
                    <a:pt x="309" y="0"/>
                  </a:moveTo>
                  <a:cubicBezTo>
                    <a:pt x="254" y="0"/>
                    <a:pt x="198" y="4"/>
                    <a:pt x="143" y="14"/>
                  </a:cubicBezTo>
                  <a:cubicBezTo>
                    <a:pt x="48" y="26"/>
                    <a:pt x="0" y="145"/>
                    <a:pt x="83" y="204"/>
                  </a:cubicBezTo>
                  <a:cubicBezTo>
                    <a:pt x="202" y="300"/>
                    <a:pt x="345" y="312"/>
                    <a:pt x="500" y="335"/>
                  </a:cubicBezTo>
                  <a:cubicBezTo>
                    <a:pt x="631" y="359"/>
                    <a:pt x="750" y="371"/>
                    <a:pt x="881" y="383"/>
                  </a:cubicBezTo>
                  <a:cubicBezTo>
                    <a:pt x="995" y="393"/>
                    <a:pt x="1112" y="399"/>
                    <a:pt x="1229" y="399"/>
                  </a:cubicBezTo>
                  <a:cubicBezTo>
                    <a:pt x="1395" y="399"/>
                    <a:pt x="1561" y="387"/>
                    <a:pt x="1715" y="359"/>
                  </a:cubicBezTo>
                  <a:cubicBezTo>
                    <a:pt x="1810" y="347"/>
                    <a:pt x="1881" y="252"/>
                    <a:pt x="1869" y="145"/>
                  </a:cubicBezTo>
                  <a:cubicBezTo>
                    <a:pt x="1848" y="58"/>
                    <a:pt x="1776" y="1"/>
                    <a:pt x="1682" y="1"/>
                  </a:cubicBezTo>
                  <a:cubicBezTo>
                    <a:pt x="1673" y="1"/>
                    <a:pt x="1664" y="1"/>
                    <a:pt x="1655" y="2"/>
                  </a:cubicBezTo>
                  <a:cubicBezTo>
                    <a:pt x="1405" y="14"/>
                    <a:pt x="1167" y="26"/>
                    <a:pt x="917" y="26"/>
                  </a:cubicBezTo>
                  <a:cubicBezTo>
                    <a:pt x="798" y="26"/>
                    <a:pt x="655" y="14"/>
                    <a:pt x="536" y="14"/>
                  </a:cubicBezTo>
                  <a:cubicBezTo>
                    <a:pt x="460" y="7"/>
                    <a:pt x="385" y="0"/>
                    <a:pt x="30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738;p37">
              <a:extLst>
                <a:ext uri="{FF2B5EF4-FFF2-40B4-BE49-F238E27FC236}">
                  <a16:creationId xmlns:a16="http://schemas.microsoft.com/office/drawing/2014/main" id="{61C18884-F78C-94EC-9C3E-406624E1743B}"/>
                </a:ext>
              </a:extLst>
            </p:cNvPr>
            <p:cNvSpPr/>
            <p:nvPr/>
          </p:nvSpPr>
          <p:spPr>
            <a:xfrm>
              <a:off x="3568682" y="1686810"/>
              <a:ext cx="101710" cy="62840"/>
            </a:xfrm>
            <a:custGeom>
              <a:avLst/>
              <a:gdLst/>
              <a:ahLst/>
              <a:cxnLst/>
              <a:rect l="l" t="t" r="r" b="b"/>
              <a:pathLst>
                <a:path w="1536" h="949" extrusionOk="0">
                  <a:moveTo>
                    <a:pt x="196" y="1"/>
                  </a:moveTo>
                  <a:cubicBezTo>
                    <a:pt x="79" y="1"/>
                    <a:pt x="1" y="168"/>
                    <a:pt x="105" y="262"/>
                  </a:cubicBezTo>
                  <a:cubicBezTo>
                    <a:pt x="188" y="333"/>
                    <a:pt x="295" y="393"/>
                    <a:pt x="403" y="452"/>
                  </a:cubicBezTo>
                  <a:lnTo>
                    <a:pt x="712" y="631"/>
                  </a:lnTo>
                  <a:cubicBezTo>
                    <a:pt x="926" y="750"/>
                    <a:pt x="1117" y="857"/>
                    <a:pt x="1343" y="940"/>
                  </a:cubicBezTo>
                  <a:cubicBezTo>
                    <a:pt x="1358" y="946"/>
                    <a:pt x="1372" y="949"/>
                    <a:pt x="1385" y="949"/>
                  </a:cubicBezTo>
                  <a:cubicBezTo>
                    <a:pt x="1480" y="949"/>
                    <a:pt x="1535" y="813"/>
                    <a:pt x="1462" y="750"/>
                  </a:cubicBezTo>
                  <a:cubicBezTo>
                    <a:pt x="1260" y="619"/>
                    <a:pt x="1069" y="488"/>
                    <a:pt x="879" y="369"/>
                  </a:cubicBezTo>
                  <a:cubicBezTo>
                    <a:pt x="772" y="309"/>
                    <a:pt x="688" y="250"/>
                    <a:pt x="581" y="190"/>
                  </a:cubicBezTo>
                  <a:cubicBezTo>
                    <a:pt x="474" y="131"/>
                    <a:pt x="367" y="47"/>
                    <a:pt x="248" y="12"/>
                  </a:cubicBezTo>
                  <a:cubicBezTo>
                    <a:pt x="230" y="4"/>
                    <a:pt x="213" y="1"/>
                    <a:pt x="1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739;p37">
              <a:extLst>
                <a:ext uri="{FF2B5EF4-FFF2-40B4-BE49-F238E27FC236}">
                  <a16:creationId xmlns:a16="http://schemas.microsoft.com/office/drawing/2014/main" id="{E5C69018-B303-4B82-E9E5-DDD6B3E9C805}"/>
                </a:ext>
              </a:extLst>
            </p:cNvPr>
            <p:cNvSpPr/>
            <p:nvPr/>
          </p:nvSpPr>
          <p:spPr>
            <a:xfrm>
              <a:off x="3622915" y="1601918"/>
              <a:ext cx="81381" cy="132303"/>
            </a:xfrm>
            <a:custGeom>
              <a:avLst/>
              <a:gdLst/>
              <a:ahLst/>
              <a:cxnLst/>
              <a:rect l="l" t="t" r="r" b="b"/>
              <a:pathLst>
                <a:path w="1229" h="1998" extrusionOk="0">
                  <a:moveTo>
                    <a:pt x="131" y="1"/>
                  </a:moveTo>
                  <a:cubicBezTo>
                    <a:pt x="69" y="1"/>
                    <a:pt x="22" y="39"/>
                    <a:pt x="12" y="115"/>
                  </a:cubicBezTo>
                  <a:cubicBezTo>
                    <a:pt x="0" y="198"/>
                    <a:pt x="60" y="282"/>
                    <a:pt x="119" y="353"/>
                  </a:cubicBezTo>
                  <a:lnTo>
                    <a:pt x="250" y="579"/>
                  </a:lnTo>
                  <a:cubicBezTo>
                    <a:pt x="346" y="722"/>
                    <a:pt x="417" y="877"/>
                    <a:pt x="488" y="1008"/>
                  </a:cubicBezTo>
                  <a:cubicBezTo>
                    <a:pt x="655" y="1306"/>
                    <a:pt x="798" y="1603"/>
                    <a:pt x="941" y="1913"/>
                  </a:cubicBezTo>
                  <a:cubicBezTo>
                    <a:pt x="967" y="1973"/>
                    <a:pt x="1014" y="1997"/>
                    <a:pt x="1062" y="1997"/>
                  </a:cubicBezTo>
                  <a:cubicBezTo>
                    <a:pt x="1145" y="1997"/>
                    <a:pt x="1229" y="1921"/>
                    <a:pt x="1191" y="1829"/>
                  </a:cubicBezTo>
                  <a:cubicBezTo>
                    <a:pt x="1060" y="1508"/>
                    <a:pt x="905" y="1198"/>
                    <a:pt x="739" y="889"/>
                  </a:cubicBezTo>
                  <a:cubicBezTo>
                    <a:pt x="667" y="734"/>
                    <a:pt x="584" y="591"/>
                    <a:pt x="488" y="436"/>
                  </a:cubicBezTo>
                  <a:lnTo>
                    <a:pt x="358" y="222"/>
                  </a:lnTo>
                  <a:cubicBezTo>
                    <a:pt x="310" y="139"/>
                    <a:pt x="262" y="43"/>
                    <a:pt x="179" y="8"/>
                  </a:cubicBezTo>
                  <a:cubicBezTo>
                    <a:pt x="162" y="3"/>
                    <a:pt x="146" y="1"/>
                    <a:pt x="13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740;p37">
              <a:extLst>
                <a:ext uri="{FF2B5EF4-FFF2-40B4-BE49-F238E27FC236}">
                  <a16:creationId xmlns:a16="http://schemas.microsoft.com/office/drawing/2014/main" id="{AE38192A-2569-2202-5839-2B4AF325DE0D}"/>
                </a:ext>
              </a:extLst>
            </p:cNvPr>
            <p:cNvSpPr/>
            <p:nvPr/>
          </p:nvSpPr>
          <p:spPr>
            <a:xfrm>
              <a:off x="4119616" y="1913013"/>
              <a:ext cx="141970" cy="25825"/>
            </a:xfrm>
            <a:custGeom>
              <a:avLst/>
              <a:gdLst/>
              <a:ahLst/>
              <a:cxnLst/>
              <a:rect l="l" t="t" r="r" b="b"/>
              <a:pathLst>
                <a:path w="2144" h="390" extrusionOk="0">
                  <a:moveTo>
                    <a:pt x="1096" y="1"/>
                  </a:moveTo>
                  <a:cubicBezTo>
                    <a:pt x="786" y="1"/>
                    <a:pt x="465" y="1"/>
                    <a:pt x="143" y="37"/>
                  </a:cubicBezTo>
                  <a:cubicBezTo>
                    <a:pt x="0" y="60"/>
                    <a:pt x="0" y="298"/>
                    <a:pt x="143" y="310"/>
                  </a:cubicBezTo>
                  <a:cubicBezTo>
                    <a:pt x="465" y="322"/>
                    <a:pt x="762" y="322"/>
                    <a:pt x="1072" y="334"/>
                  </a:cubicBezTo>
                  <a:cubicBezTo>
                    <a:pt x="1215" y="334"/>
                    <a:pt x="1369" y="358"/>
                    <a:pt x="1512" y="370"/>
                  </a:cubicBezTo>
                  <a:cubicBezTo>
                    <a:pt x="1596" y="370"/>
                    <a:pt x="1667" y="382"/>
                    <a:pt x="1739" y="382"/>
                  </a:cubicBezTo>
                  <a:cubicBezTo>
                    <a:pt x="1793" y="382"/>
                    <a:pt x="1844" y="390"/>
                    <a:pt x="1895" y="390"/>
                  </a:cubicBezTo>
                  <a:cubicBezTo>
                    <a:pt x="1933" y="390"/>
                    <a:pt x="1972" y="385"/>
                    <a:pt x="2012" y="370"/>
                  </a:cubicBezTo>
                  <a:cubicBezTo>
                    <a:pt x="2108" y="310"/>
                    <a:pt x="2143" y="167"/>
                    <a:pt x="2036" y="108"/>
                  </a:cubicBezTo>
                  <a:cubicBezTo>
                    <a:pt x="1905" y="13"/>
                    <a:pt x="1715" y="25"/>
                    <a:pt x="1560" y="13"/>
                  </a:cubicBezTo>
                  <a:cubicBezTo>
                    <a:pt x="1417" y="1"/>
                    <a:pt x="1250" y="1"/>
                    <a:pt x="10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741;p37">
              <a:extLst>
                <a:ext uri="{FF2B5EF4-FFF2-40B4-BE49-F238E27FC236}">
                  <a16:creationId xmlns:a16="http://schemas.microsoft.com/office/drawing/2014/main" id="{59A9CFD7-5FB2-7744-EB1D-C3623A28FCAF}"/>
                </a:ext>
              </a:extLst>
            </p:cNvPr>
            <p:cNvSpPr/>
            <p:nvPr/>
          </p:nvSpPr>
          <p:spPr>
            <a:xfrm>
              <a:off x="4131866" y="1853682"/>
              <a:ext cx="111576" cy="39068"/>
            </a:xfrm>
            <a:custGeom>
              <a:avLst/>
              <a:gdLst/>
              <a:ahLst/>
              <a:cxnLst/>
              <a:rect l="l" t="t" r="r" b="b"/>
              <a:pathLst>
                <a:path w="1685" h="590" extrusionOk="0">
                  <a:moveTo>
                    <a:pt x="1497" y="1"/>
                  </a:moveTo>
                  <a:cubicBezTo>
                    <a:pt x="1392" y="1"/>
                    <a:pt x="1294" y="22"/>
                    <a:pt x="1196" y="51"/>
                  </a:cubicBezTo>
                  <a:cubicBezTo>
                    <a:pt x="1077" y="75"/>
                    <a:pt x="946" y="111"/>
                    <a:pt x="827" y="147"/>
                  </a:cubicBezTo>
                  <a:cubicBezTo>
                    <a:pt x="589" y="230"/>
                    <a:pt x="351" y="290"/>
                    <a:pt x="113" y="373"/>
                  </a:cubicBezTo>
                  <a:cubicBezTo>
                    <a:pt x="1" y="418"/>
                    <a:pt x="47" y="589"/>
                    <a:pt x="152" y="589"/>
                  </a:cubicBezTo>
                  <a:cubicBezTo>
                    <a:pt x="159" y="589"/>
                    <a:pt x="165" y="589"/>
                    <a:pt x="172" y="587"/>
                  </a:cubicBezTo>
                  <a:cubicBezTo>
                    <a:pt x="422" y="540"/>
                    <a:pt x="661" y="480"/>
                    <a:pt x="911" y="421"/>
                  </a:cubicBezTo>
                  <a:cubicBezTo>
                    <a:pt x="1030" y="385"/>
                    <a:pt x="1149" y="361"/>
                    <a:pt x="1292" y="325"/>
                  </a:cubicBezTo>
                  <a:cubicBezTo>
                    <a:pt x="1423" y="301"/>
                    <a:pt x="1542" y="266"/>
                    <a:pt x="1649" y="182"/>
                  </a:cubicBezTo>
                  <a:cubicBezTo>
                    <a:pt x="1685" y="123"/>
                    <a:pt x="1661" y="16"/>
                    <a:pt x="1565" y="4"/>
                  </a:cubicBezTo>
                  <a:cubicBezTo>
                    <a:pt x="1542" y="2"/>
                    <a:pt x="1519" y="1"/>
                    <a:pt x="149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742;p37">
              <a:extLst>
                <a:ext uri="{FF2B5EF4-FFF2-40B4-BE49-F238E27FC236}">
                  <a16:creationId xmlns:a16="http://schemas.microsoft.com/office/drawing/2014/main" id="{D168C498-6B87-727C-4FA0-DBA579C4AC64}"/>
                </a:ext>
              </a:extLst>
            </p:cNvPr>
            <p:cNvSpPr/>
            <p:nvPr/>
          </p:nvSpPr>
          <p:spPr>
            <a:xfrm>
              <a:off x="3674168" y="1716609"/>
              <a:ext cx="367441" cy="367441"/>
            </a:xfrm>
            <a:custGeom>
              <a:avLst/>
              <a:gdLst/>
              <a:ahLst/>
              <a:cxnLst/>
              <a:rect l="l" t="t" r="r" b="b"/>
              <a:pathLst>
                <a:path w="5549" h="5549" extrusionOk="0">
                  <a:moveTo>
                    <a:pt x="2561" y="0"/>
                  </a:moveTo>
                  <a:cubicBezTo>
                    <a:pt x="2525" y="0"/>
                    <a:pt x="2489" y="1"/>
                    <a:pt x="2453" y="2"/>
                  </a:cubicBezTo>
                  <a:cubicBezTo>
                    <a:pt x="2131" y="14"/>
                    <a:pt x="1834" y="74"/>
                    <a:pt x="1536" y="216"/>
                  </a:cubicBezTo>
                  <a:cubicBezTo>
                    <a:pt x="1376" y="280"/>
                    <a:pt x="1455" y="487"/>
                    <a:pt x="1584" y="487"/>
                  </a:cubicBezTo>
                  <a:cubicBezTo>
                    <a:pt x="1599" y="487"/>
                    <a:pt x="1615" y="485"/>
                    <a:pt x="1631" y="478"/>
                  </a:cubicBezTo>
                  <a:cubicBezTo>
                    <a:pt x="1935" y="380"/>
                    <a:pt x="2253" y="329"/>
                    <a:pt x="2570" y="329"/>
                  </a:cubicBezTo>
                  <a:cubicBezTo>
                    <a:pt x="3282" y="329"/>
                    <a:pt x="3982" y="585"/>
                    <a:pt x="4477" y="1121"/>
                  </a:cubicBezTo>
                  <a:cubicBezTo>
                    <a:pt x="5179" y="1883"/>
                    <a:pt x="5418" y="3074"/>
                    <a:pt x="4929" y="4003"/>
                  </a:cubicBezTo>
                  <a:cubicBezTo>
                    <a:pt x="4517" y="4817"/>
                    <a:pt x="3569" y="5199"/>
                    <a:pt x="2678" y="5199"/>
                  </a:cubicBezTo>
                  <a:cubicBezTo>
                    <a:pt x="2566" y="5199"/>
                    <a:pt x="2455" y="5193"/>
                    <a:pt x="2346" y="5181"/>
                  </a:cubicBezTo>
                  <a:cubicBezTo>
                    <a:pt x="1774" y="5122"/>
                    <a:pt x="1262" y="4860"/>
                    <a:pt x="965" y="4348"/>
                  </a:cubicBezTo>
                  <a:cubicBezTo>
                    <a:pt x="679" y="3884"/>
                    <a:pt x="584" y="3300"/>
                    <a:pt x="643" y="2764"/>
                  </a:cubicBezTo>
                  <a:cubicBezTo>
                    <a:pt x="679" y="2252"/>
                    <a:pt x="893" y="1717"/>
                    <a:pt x="1262" y="1336"/>
                  </a:cubicBezTo>
                  <a:cubicBezTo>
                    <a:pt x="1599" y="1011"/>
                    <a:pt x="2071" y="788"/>
                    <a:pt x="2547" y="788"/>
                  </a:cubicBezTo>
                  <a:cubicBezTo>
                    <a:pt x="2559" y="788"/>
                    <a:pt x="2572" y="788"/>
                    <a:pt x="2584" y="788"/>
                  </a:cubicBezTo>
                  <a:cubicBezTo>
                    <a:pt x="3644" y="800"/>
                    <a:pt x="4834" y="1990"/>
                    <a:pt x="4370" y="3086"/>
                  </a:cubicBezTo>
                  <a:cubicBezTo>
                    <a:pt x="4167" y="3586"/>
                    <a:pt x="3596" y="3884"/>
                    <a:pt x="3108" y="4074"/>
                  </a:cubicBezTo>
                  <a:cubicBezTo>
                    <a:pt x="2870" y="4175"/>
                    <a:pt x="2611" y="4244"/>
                    <a:pt x="2359" y="4244"/>
                  </a:cubicBezTo>
                  <a:cubicBezTo>
                    <a:pt x="2108" y="4244"/>
                    <a:pt x="1864" y="4175"/>
                    <a:pt x="1655" y="4003"/>
                  </a:cubicBezTo>
                  <a:cubicBezTo>
                    <a:pt x="1238" y="3681"/>
                    <a:pt x="1084" y="3110"/>
                    <a:pt x="1238" y="2622"/>
                  </a:cubicBezTo>
                  <a:cubicBezTo>
                    <a:pt x="1381" y="2110"/>
                    <a:pt x="1786" y="1681"/>
                    <a:pt x="2286" y="1514"/>
                  </a:cubicBezTo>
                  <a:cubicBezTo>
                    <a:pt x="2409" y="1477"/>
                    <a:pt x="2535" y="1459"/>
                    <a:pt x="2659" y="1459"/>
                  </a:cubicBezTo>
                  <a:cubicBezTo>
                    <a:pt x="3017" y="1459"/>
                    <a:pt x="3360" y="1613"/>
                    <a:pt x="3572" y="1931"/>
                  </a:cubicBezTo>
                  <a:cubicBezTo>
                    <a:pt x="3858" y="2371"/>
                    <a:pt x="3655" y="2979"/>
                    <a:pt x="3179" y="3205"/>
                  </a:cubicBezTo>
                  <a:cubicBezTo>
                    <a:pt x="3070" y="3256"/>
                    <a:pt x="2924" y="3284"/>
                    <a:pt x="2771" y="3284"/>
                  </a:cubicBezTo>
                  <a:cubicBezTo>
                    <a:pt x="2389" y="3284"/>
                    <a:pt x="1970" y="3110"/>
                    <a:pt x="2012" y="2693"/>
                  </a:cubicBezTo>
                  <a:cubicBezTo>
                    <a:pt x="2037" y="2409"/>
                    <a:pt x="2350" y="2048"/>
                    <a:pt x="2625" y="2048"/>
                  </a:cubicBezTo>
                  <a:cubicBezTo>
                    <a:pt x="2741" y="2048"/>
                    <a:pt x="2851" y="2113"/>
                    <a:pt x="2929" y="2276"/>
                  </a:cubicBezTo>
                  <a:cubicBezTo>
                    <a:pt x="2977" y="2371"/>
                    <a:pt x="2977" y="2455"/>
                    <a:pt x="2941" y="2550"/>
                  </a:cubicBezTo>
                  <a:cubicBezTo>
                    <a:pt x="2929" y="2586"/>
                    <a:pt x="2882" y="2645"/>
                    <a:pt x="2822" y="2645"/>
                  </a:cubicBezTo>
                  <a:cubicBezTo>
                    <a:pt x="2786" y="2645"/>
                    <a:pt x="2739" y="2622"/>
                    <a:pt x="2751" y="2574"/>
                  </a:cubicBezTo>
                  <a:cubicBezTo>
                    <a:pt x="2772" y="2494"/>
                    <a:pt x="2697" y="2441"/>
                    <a:pt x="2624" y="2441"/>
                  </a:cubicBezTo>
                  <a:cubicBezTo>
                    <a:pt x="2577" y="2441"/>
                    <a:pt x="2531" y="2463"/>
                    <a:pt x="2512" y="2514"/>
                  </a:cubicBezTo>
                  <a:cubicBezTo>
                    <a:pt x="2454" y="2738"/>
                    <a:pt x="2619" y="2939"/>
                    <a:pt x="2831" y="2939"/>
                  </a:cubicBezTo>
                  <a:cubicBezTo>
                    <a:pt x="2878" y="2939"/>
                    <a:pt x="2927" y="2929"/>
                    <a:pt x="2977" y="2907"/>
                  </a:cubicBezTo>
                  <a:cubicBezTo>
                    <a:pt x="3227" y="2788"/>
                    <a:pt x="3298" y="2479"/>
                    <a:pt x="3215" y="2217"/>
                  </a:cubicBezTo>
                  <a:cubicBezTo>
                    <a:pt x="3120" y="1979"/>
                    <a:pt x="2917" y="1800"/>
                    <a:pt x="2667" y="1776"/>
                  </a:cubicBezTo>
                  <a:cubicBezTo>
                    <a:pt x="2639" y="1772"/>
                    <a:pt x="2612" y="1770"/>
                    <a:pt x="2584" y="1770"/>
                  </a:cubicBezTo>
                  <a:cubicBezTo>
                    <a:pt x="2299" y="1770"/>
                    <a:pt x="2056" y="1988"/>
                    <a:pt x="1893" y="2217"/>
                  </a:cubicBezTo>
                  <a:cubicBezTo>
                    <a:pt x="1727" y="2467"/>
                    <a:pt x="1619" y="2788"/>
                    <a:pt x="1750" y="3062"/>
                  </a:cubicBezTo>
                  <a:cubicBezTo>
                    <a:pt x="1893" y="3348"/>
                    <a:pt x="2191" y="3514"/>
                    <a:pt x="2489" y="3586"/>
                  </a:cubicBezTo>
                  <a:cubicBezTo>
                    <a:pt x="2587" y="3609"/>
                    <a:pt x="2685" y="3620"/>
                    <a:pt x="2782" y="3620"/>
                  </a:cubicBezTo>
                  <a:cubicBezTo>
                    <a:pt x="3332" y="3620"/>
                    <a:pt x="3837" y="3262"/>
                    <a:pt x="3989" y="2705"/>
                  </a:cubicBezTo>
                  <a:cubicBezTo>
                    <a:pt x="4156" y="2098"/>
                    <a:pt x="3775" y="1502"/>
                    <a:pt x="3215" y="1276"/>
                  </a:cubicBezTo>
                  <a:cubicBezTo>
                    <a:pt x="3047" y="1208"/>
                    <a:pt x="2870" y="1177"/>
                    <a:pt x="2692" y="1177"/>
                  </a:cubicBezTo>
                  <a:cubicBezTo>
                    <a:pt x="2250" y="1177"/>
                    <a:pt x="1803" y="1368"/>
                    <a:pt x="1489" y="1657"/>
                  </a:cubicBezTo>
                  <a:cubicBezTo>
                    <a:pt x="977" y="2110"/>
                    <a:pt x="727" y="2824"/>
                    <a:pt x="905" y="3503"/>
                  </a:cubicBezTo>
                  <a:cubicBezTo>
                    <a:pt x="1084" y="4110"/>
                    <a:pt x="1619" y="4574"/>
                    <a:pt x="2274" y="4598"/>
                  </a:cubicBezTo>
                  <a:cubicBezTo>
                    <a:pt x="2307" y="4600"/>
                    <a:pt x="2339" y="4601"/>
                    <a:pt x="2372" y="4601"/>
                  </a:cubicBezTo>
                  <a:cubicBezTo>
                    <a:pt x="2997" y="4601"/>
                    <a:pt x="3645" y="4281"/>
                    <a:pt x="4132" y="3919"/>
                  </a:cubicBezTo>
                  <a:cubicBezTo>
                    <a:pt x="4691" y="3479"/>
                    <a:pt x="4906" y="2824"/>
                    <a:pt x="4715" y="2145"/>
                  </a:cubicBezTo>
                  <a:cubicBezTo>
                    <a:pt x="4525" y="1455"/>
                    <a:pt x="3929" y="919"/>
                    <a:pt x="3286" y="657"/>
                  </a:cubicBezTo>
                  <a:cubicBezTo>
                    <a:pt x="3038" y="553"/>
                    <a:pt x="2779" y="502"/>
                    <a:pt x="2522" y="502"/>
                  </a:cubicBezTo>
                  <a:cubicBezTo>
                    <a:pt x="2163" y="502"/>
                    <a:pt x="1808" y="601"/>
                    <a:pt x="1489" y="788"/>
                  </a:cubicBezTo>
                  <a:cubicBezTo>
                    <a:pt x="286" y="1490"/>
                    <a:pt x="0" y="3157"/>
                    <a:pt x="584" y="4348"/>
                  </a:cubicBezTo>
                  <a:cubicBezTo>
                    <a:pt x="893" y="4991"/>
                    <a:pt x="1429" y="5384"/>
                    <a:pt x="2131" y="5503"/>
                  </a:cubicBezTo>
                  <a:cubicBezTo>
                    <a:pt x="2309" y="5533"/>
                    <a:pt x="2491" y="5548"/>
                    <a:pt x="2674" y="5548"/>
                  </a:cubicBezTo>
                  <a:cubicBezTo>
                    <a:pt x="3142" y="5548"/>
                    <a:pt x="3617" y="5450"/>
                    <a:pt x="4036" y="5253"/>
                  </a:cubicBezTo>
                  <a:cubicBezTo>
                    <a:pt x="4608" y="4991"/>
                    <a:pt x="5072" y="4538"/>
                    <a:pt x="5310" y="3931"/>
                  </a:cubicBezTo>
                  <a:cubicBezTo>
                    <a:pt x="5549" y="3288"/>
                    <a:pt x="5549" y="2622"/>
                    <a:pt x="5346" y="2002"/>
                  </a:cubicBezTo>
                  <a:cubicBezTo>
                    <a:pt x="4953" y="799"/>
                    <a:pt x="3805" y="0"/>
                    <a:pt x="25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OP 10 mẫu Tóm tắt Con rắn vuông (2023) hay, ngắn gọn | Chân trời sáng tạo">
            <a:extLst>
              <a:ext uri="{FF2B5EF4-FFF2-40B4-BE49-F238E27FC236}">
                <a16:creationId xmlns:a16="http://schemas.microsoft.com/office/drawing/2014/main" id="{0F45D016-164A-0CBE-D2A5-D79ADB4A31C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81583" y="268397"/>
            <a:ext cx="8068356" cy="4518838"/>
          </a:xfrm>
          <a:prstGeom prst="rect">
            <a:avLst/>
          </a:prstGeom>
          <a:noFill/>
          <a:ln>
            <a:noFill/>
          </a:ln>
        </p:spPr>
      </p:pic>
    </p:spTree>
    <p:extLst>
      <p:ext uri="{BB962C8B-B14F-4D97-AF65-F5344CB8AC3E}">
        <p14:creationId xmlns:p14="http://schemas.microsoft.com/office/powerpoint/2010/main" val="1513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animEffect transition="in" filter="fade">
                                      <p:cBhvr>
                                        <p:cTn id="7" dur="1000"/>
                                        <p:tgtEl>
                                          <p:spTgt spid="1027"/>
                                        </p:tgtEl>
                                      </p:cBhvr>
                                    </p:animEffect>
                                    <p:anim calcmode="lin" valueType="num">
                                      <p:cBhvr>
                                        <p:cTn id="8" dur="1000" fill="hold"/>
                                        <p:tgtEl>
                                          <p:spTgt spid="1027"/>
                                        </p:tgtEl>
                                        <p:attrNameLst>
                                          <p:attrName>ppt_x</p:attrName>
                                        </p:attrNameLst>
                                      </p:cBhvr>
                                      <p:tavLst>
                                        <p:tav tm="0">
                                          <p:val>
                                            <p:strVal val="#ppt_x"/>
                                          </p:val>
                                        </p:tav>
                                        <p:tav tm="100000">
                                          <p:val>
                                            <p:strVal val="#ppt_x"/>
                                          </p:val>
                                        </p:tav>
                                      </p:tavLst>
                                    </p:anim>
                                    <p:anim calcmode="lin" valueType="num">
                                      <p:cBhvr>
                                        <p:cTn id="9" dur="1000" fill="hold"/>
                                        <p:tgtEl>
                                          <p:spTgt spid="102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24"/>
                                        </p:tgtEl>
                                        <p:attrNameLst>
                                          <p:attrName>style.visibility</p:attrName>
                                        </p:attrNameLst>
                                      </p:cBhvr>
                                      <p:to>
                                        <p:strVal val="visible"/>
                                      </p:to>
                                    </p:set>
                                    <p:animEffect transition="in" filter="fade">
                                      <p:cBhvr>
                                        <p:cTn id="17" dur="1000"/>
                                        <p:tgtEl>
                                          <p:spTgt spid="1024"/>
                                        </p:tgtEl>
                                      </p:cBhvr>
                                    </p:animEffect>
                                    <p:anim calcmode="lin" valueType="num">
                                      <p:cBhvr>
                                        <p:cTn id="18" dur="1000" fill="hold"/>
                                        <p:tgtEl>
                                          <p:spTgt spid="1024"/>
                                        </p:tgtEl>
                                        <p:attrNameLst>
                                          <p:attrName>ppt_x</p:attrName>
                                        </p:attrNameLst>
                                      </p:cBhvr>
                                      <p:tavLst>
                                        <p:tav tm="0">
                                          <p:val>
                                            <p:strVal val="#ppt_x"/>
                                          </p:val>
                                        </p:tav>
                                        <p:tav tm="100000">
                                          <p:val>
                                            <p:strVal val="#ppt_x"/>
                                          </p:val>
                                        </p:tav>
                                      </p:tavLst>
                                    </p:anim>
                                    <p:anim calcmode="lin" valueType="num">
                                      <p:cBhvr>
                                        <p:cTn id="19" dur="1000" fill="hold"/>
                                        <p:tgtEl>
                                          <p:spTgt spid="10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25"/>
                                        </p:tgtEl>
                                        <p:attrNameLst>
                                          <p:attrName>style.visibility</p:attrName>
                                        </p:attrNameLst>
                                      </p:cBhvr>
                                      <p:to>
                                        <p:strVal val="visible"/>
                                      </p:to>
                                    </p:set>
                                    <p:animEffect transition="in" filter="fade">
                                      <p:cBhvr>
                                        <p:cTn id="22" dur="1000"/>
                                        <p:tgtEl>
                                          <p:spTgt spid="1025"/>
                                        </p:tgtEl>
                                      </p:cBhvr>
                                    </p:animEffect>
                                    <p:anim calcmode="lin" valueType="num">
                                      <p:cBhvr>
                                        <p:cTn id="23" dur="1000" fill="hold"/>
                                        <p:tgtEl>
                                          <p:spTgt spid="1025"/>
                                        </p:tgtEl>
                                        <p:attrNameLst>
                                          <p:attrName>ppt_x</p:attrName>
                                        </p:attrNameLst>
                                      </p:cBhvr>
                                      <p:tavLst>
                                        <p:tav tm="0">
                                          <p:val>
                                            <p:strVal val="#ppt_x"/>
                                          </p:val>
                                        </p:tav>
                                        <p:tav tm="100000">
                                          <p:val>
                                            <p:strVal val="#ppt_x"/>
                                          </p:val>
                                        </p:tav>
                                      </p:tavLst>
                                    </p:anim>
                                    <p:anim calcmode="lin" valueType="num">
                                      <p:cBhvr>
                                        <p:cTn id="24"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 grpId="0" animBg="1"/>
      <p:bldP spid="102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sp>
        <p:nvSpPr>
          <p:cNvPr id="1024" name="Google Shape;924;p35">
            <a:extLst>
              <a:ext uri="{FF2B5EF4-FFF2-40B4-BE49-F238E27FC236}">
                <a16:creationId xmlns:a16="http://schemas.microsoft.com/office/drawing/2014/main" id="{083DED49-2BC3-8543-BB9B-38FB087F34A8}"/>
              </a:ext>
            </a:extLst>
          </p:cNvPr>
          <p:cNvSpPr/>
          <p:nvPr/>
        </p:nvSpPr>
        <p:spPr>
          <a:xfrm rot="10800000">
            <a:off x="3109150" y="5195094"/>
            <a:ext cx="6068095" cy="1080153"/>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5" name="Google Shape;926;p35">
            <a:extLst>
              <a:ext uri="{FF2B5EF4-FFF2-40B4-BE49-F238E27FC236}">
                <a16:creationId xmlns:a16="http://schemas.microsoft.com/office/drawing/2014/main" id="{0D266B43-A2D2-8BE0-40DB-FFB46FE1BBB6}"/>
              </a:ext>
            </a:extLst>
          </p:cNvPr>
          <p:cNvGrpSpPr/>
          <p:nvPr/>
        </p:nvGrpSpPr>
        <p:grpSpPr>
          <a:xfrm>
            <a:off x="8990782" y="4905230"/>
            <a:ext cx="2220631" cy="1491444"/>
            <a:chOff x="6784438" y="1754302"/>
            <a:chExt cx="1665473" cy="1118583"/>
          </a:xfrm>
        </p:grpSpPr>
        <p:sp>
          <p:nvSpPr>
            <p:cNvPr id="1064" name="Google Shape;927;p35">
              <a:extLst>
                <a:ext uri="{FF2B5EF4-FFF2-40B4-BE49-F238E27FC236}">
                  <a16:creationId xmlns:a16="http://schemas.microsoft.com/office/drawing/2014/main" id="{2A228ED0-F642-9425-97DC-5CF0E3B2811E}"/>
                </a:ext>
              </a:extLst>
            </p:cNvPr>
            <p:cNvSpPr/>
            <p:nvPr/>
          </p:nvSpPr>
          <p:spPr>
            <a:xfrm rot="-207569" flipH="1">
              <a:off x="6784467" y="1754302"/>
              <a:ext cx="1665404" cy="1118583"/>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rgbClr val="F4F4F4"/>
            </a:solidFill>
            <a:ln w="2286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65" name="Google Shape;928;p35">
              <a:extLst>
                <a:ext uri="{FF2B5EF4-FFF2-40B4-BE49-F238E27FC236}">
                  <a16:creationId xmlns:a16="http://schemas.microsoft.com/office/drawing/2014/main" id="{9EBFB7DC-217D-0C89-60E3-F4E21AB4065F}"/>
                </a:ext>
              </a:extLst>
            </p:cNvPr>
            <p:cNvGrpSpPr/>
            <p:nvPr/>
          </p:nvGrpSpPr>
          <p:grpSpPr>
            <a:xfrm rot="314654">
              <a:off x="6784438" y="1754331"/>
              <a:ext cx="1665473" cy="1118492"/>
              <a:chOff x="6783473" y="658738"/>
              <a:chExt cx="1665497" cy="1118509"/>
            </a:xfrm>
          </p:grpSpPr>
          <p:grpSp>
            <p:nvGrpSpPr>
              <p:cNvPr id="1066" name="Google Shape;929;p35">
                <a:extLst>
                  <a:ext uri="{FF2B5EF4-FFF2-40B4-BE49-F238E27FC236}">
                    <a16:creationId xmlns:a16="http://schemas.microsoft.com/office/drawing/2014/main" id="{0B165959-0644-5965-1770-FAC7B3918EEB}"/>
                  </a:ext>
                </a:extLst>
              </p:cNvPr>
              <p:cNvGrpSpPr/>
              <p:nvPr/>
            </p:nvGrpSpPr>
            <p:grpSpPr>
              <a:xfrm rot="-522161" flipH="1">
                <a:off x="6783473" y="658738"/>
                <a:ext cx="1665497" cy="1118509"/>
                <a:chOff x="415175" y="1554775"/>
                <a:chExt cx="1910550" cy="1297725"/>
              </a:xfrm>
            </p:grpSpPr>
            <p:sp>
              <p:nvSpPr>
                <p:cNvPr id="1079" name="Google Shape;930;p35">
                  <a:extLst>
                    <a:ext uri="{FF2B5EF4-FFF2-40B4-BE49-F238E27FC236}">
                      <a16:creationId xmlns:a16="http://schemas.microsoft.com/office/drawing/2014/main" id="{81FB487F-440D-E605-ECE9-73FF07DC5369}"/>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0" name="Google Shape;931;p35">
                  <a:extLst>
                    <a:ext uri="{FF2B5EF4-FFF2-40B4-BE49-F238E27FC236}">
                      <a16:creationId xmlns:a16="http://schemas.microsoft.com/office/drawing/2014/main" id="{7664F194-AAF9-B58A-F8E9-7965F639AF30}"/>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1" name="Google Shape;932;p35">
                  <a:extLst>
                    <a:ext uri="{FF2B5EF4-FFF2-40B4-BE49-F238E27FC236}">
                      <a16:creationId xmlns:a16="http://schemas.microsoft.com/office/drawing/2014/main" id="{83106161-2D73-2B38-6873-DC9404D12A1A}"/>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2" name="Google Shape;933;p35">
                  <a:extLst>
                    <a:ext uri="{FF2B5EF4-FFF2-40B4-BE49-F238E27FC236}">
                      <a16:creationId xmlns:a16="http://schemas.microsoft.com/office/drawing/2014/main" id="{640783CD-33F1-49A0-202B-B81B38101C4A}"/>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3" name="Google Shape;934;p35">
                  <a:extLst>
                    <a:ext uri="{FF2B5EF4-FFF2-40B4-BE49-F238E27FC236}">
                      <a16:creationId xmlns:a16="http://schemas.microsoft.com/office/drawing/2014/main" id="{297F973C-DED1-00D9-0FDC-2BCAE96FB199}"/>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4" name="Google Shape;935;p35">
                  <a:extLst>
                    <a:ext uri="{FF2B5EF4-FFF2-40B4-BE49-F238E27FC236}">
                      <a16:creationId xmlns:a16="http://schemas.microsoft.com/office/drawing/2014/main" id="{777FF627-DD3B-BCE7-EE32-2C0BED5C425A}"/>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5" name="Google Shape;936;p35">
                  <a:extLst>
                    <a:ext uri="{FF2B5EF4-FFF2-40B4-BE49-F238E27FC236}">
                      <a16:creationId xmlns:a16="http://schemas.microsoft.com/office/drawing/2014/main" id="{6CF48FF7-E83D-5067-02DF-022BFF3C93AF}"/>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6" name="Google Shape;937;p35">
                  <a:extLst>
                    <a:ext uri="{FF2B5EF4-FFF2-40B4-BE49-F238E27FC236}">
                      <a16:creationId xmlns:a16="http://schemas.microsoft.com/office/drawing/2014/main" id="{97C443B8-0624-1378-BDA2-28DFEDE43863}"/>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7" name="Google Shape;938;p35">
                  <a:extLst>
                    <a:ext uri="{FF2B5EF4-FFF2-40B4-BE49-F238E27FC236}">
                      <a16:creationId xmlns:a16="http://schemas.microsoft.com/office/drawing/2014/main" id="{EBE576AA-509B-3ADD-DB89-7D1262FC004D}"/>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8" name="Google Shape;939;p35">
                  <a:extLst>
                    <a:ext uri="{FF2B5EF4-FFF2-40B4-BE49-F238E27FC236}">
                      <a16:creationId xmlns:a16="http://schemas.microsoft.com/office/drawing/2014/main" id="{F503606B-3AA0-77D5-FBE9-7F821F20E968}"/>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9" name="Google Shape;940;p35">
                  <a:extLst>
                    <a:ext uri="{FF2B5EF4-FFF2-40B4-BE49-F238E27FC236}">
                      <a16:creationId xmlns:a16="http://schemas.microsoft.com/office/drawing/2014/main" id="{C4725B11-BB38-AF1E-6FB0-B9D5C23B70F6}"/>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0" name="Google Shape;941;p35">
                  <a:extLst>
                    <a:ext uri="{FF2B5EF4-FFF2-40B4-BE49-F238E27FC236}">
                      <a16:creationId xmlns:a16="http://schemas.microsoft.com/office/drawing/2014/main" id="{D079568A-BE8D-A55E-AF2E-CAF8C96FA71D}"/>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1" name="Google Shape;942;p35">
                  <a:extLst>
                    <a:ext uri="{FF2B5EF4-FFF2-40B4-BE49-F238E27FC236}">
                      <a16:creationId xmlns:a16="http://schemas.microsoft.com/office/drawing/2014/main" id="{A8215B37-8A09-9554-971D-FF7B2DCE54B7}"/>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92" name="Google Shape;943;p35">
                  <a:extLst>
                    <a:ext uri="{FF2B5EF4-FFF2-40B4-BE49-F238E27FC236}">
                      <a16:creationId xmlns:a16="http://schemas.microsoft.com/office/drawing/2014/main" id="{E66A62C8-F434-F680-096F-6EEC8D1EEAC3}"/>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3" name="Google Shape;944;p35">
                  <a:extLst>
                    <a:ext uri="{FF2B5EF4-FFF2-40B4-BE49-F238E27FC236}">
                      <a16:creationId xmlns:a16="http://schemas.microsoft.com/office/drawing/2014/main" id="{839587BC-1455-8D1D-B27D-76672D6086E2}"/>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4" name="Google Shape;945;p35">
                  <a:extLst>
                    <a:ext uri="{FF2B5EF4-FFF2-40B4-BE49-F238E27FC236}">
                      <a16:creationId xmlns:a16="http://schemas.microsoft.com/office/drawing/2014/main" id="{9559F367-EECD-6018-F8D9-D2007B378562}"/>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5" name="Google Shape;946;p35">
                  <a:extLst>
                    <a:ext uri="{FF2B5EF4-FFF2-40B4-BE49-F238E27FC236}">
                      <a16:creationId xmlns:a16="http://schemas.microsoft.com/office/drawing/2014/main" id="{93797CE5-7353-9179-A3DA-55EA624BD6F3}"/>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6" name="Google Shape;947;p35">
                  <a:extLst>
                    <a:ext uri="{FF2B5EF4-FFF2-40B4-BE49-F238E27FC236}">
                      <a16:creationId xmlns:a16="http://schemas.microsoft.com/office/drawing/2014/main" id="{060C978E-9324-E09C-72C5-C9DEB07BCB37}"/>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7" name="Google Shape;948;p35">
                  <a:extLst>
                    <a:ext uri="{FF2B5EF4-FFF2-40B4-BE49-F238E27FC236}">
                      <a16:creationId xmlns:a16="http://schemas.microsoft.com/office/drawing/2014/main" id="{9BFEDA6D-2E77-6EE8-8298-586032C7614C}"/>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1067" name="Google Shape;949;p35">
                <a:extLst>
                  <a:ext uri="{FF2B5EF4-FFF2-40B4-BE49-F238E27FC236}">
                    <a16:creationId xmlns:a16="http://schemas.microsoft.com/office/drawing/2014/main" id="{9E808E2C-F3DE-AD42-0166-B0BD54377F71}"/>
                  </a:ext>
                </a:extLst>
              </p:cNvPr>
              <p:cNvSpPr/>
              <p:nvPr/>
            </p:nvSpPr>
            <p:spPr>
              <a:xfrm rot="-402299">
                <a:off x="7474092" y="1292156"/>
                <a:ext cx="99258" cy="5061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8" name="Google Shape;950;p35">
                <a:extLst>
                  <a:ext uri="{FF2B5EF4-FFF2-40B4-BE49-F238E27FC236}">
                    <a16:creationId xmlns:a16="http://schemas.microsoft.com/office/drawing/2014/main" id="{D894A8E6-8A64-73B2-8658-98E063E950AB}"/>
                  </a:ext>
                </a:extLst>
              </p:cNvPr>
              <p:cNvSpPr/>
              <p:nvPr/>
            </p:nvSpPr>
            <p:spPr>
              <a:xfrm rot="-402299">
                <a:off x="7256443" y="1168255"/>
                <a:ext cx="164994" cy="165127"/>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9" name="Google Shape;951;p35">
                <a:extLst>
                  <a:ext uri="{FF2B5EF4-FFF2-40B4-BE49-F238E27FC236}">
                    <a16:creationId xmlns:a16="http://schemas.microsoft.com/office/drawing/2014/main" id="{1A7FCE18-7305-DE75-A204-7236B7A1B3FA}"/>
                  </a:ext>
                </a:extLst>
              </p:cNvPr>
              <p:cNvSpPr/>
              <p:nvPr/>
            </p:nvSpPr>
            <p:spPr>
              <a:xfrm rot="-402299">
                <a:off x="7296756" y="1203290"/>
                <a:ext cx="119496" cy="112257"/>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0" name="Google Shape;952;p35">
                <a:extLst>
                  <a:ext uri="{FF2B5EF4-FFF2-40B4-BE49-F238E27FC236}">
                    <a16:creationId xmlns:a16="http://schemas.microsoft.com/office/drawing/2014/main" id="{B372CB8B-622C-05E0-0420-0BF2949A2D24}"/>
                  </a:ext>
                </a:extLst>
              </p:cNvPr>
              <p:cNvSpPr/>
              <p:nvPr/>
            </p:nvSpPr>
            <p:spPr>
              <a:xfrm rot="-402299">
                <a:off x="7328978" y="1232891"/>
                <a:ext cx="55636" cy="5249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1" name="Google Shape;953;p35">
                <a:extLst>
                  <a:ext uri="{FF2B5EF4-FFF2-40B4-BE49-F238E27FC236}">
                    <a16:creationId xmlns:a16="http://schemas.microsoft.com/office/drawing/2014/main" id="{2E1A70E7-CF32-A880-9938-FA7A1DF73B29}"/>
                  </a:ext>
                </a:extLst>
              </p:cNvPr>
              <p:cNvSpPr/>
              <p:nvPr/>
            </p:nvSpPr>
            <p:spPr>
              <a:xfrm rot="-402299">
                <a:off x="7256283" y="1163507"/>
                <a:ext cx="130866" cy="6549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2" name="Google Shape;954;p35">
                <a:extLst>
                  <a:ext uri="{FF2B5EF4-FFF2-40B4-BE49-F238E27FC236}">
                    <a16:creationId xmlns:a16="http://schemas.microsoft.com/office/drawing/2014/main" id="{100D5E89-1059-7B32-2DFF-47B32976F688}"/>
                  </a:ext>
                </a:extLst>
              </p:cNvPr>
              <p:cNvSpPr/>
              <p:nvPr/>
            </p:nvSpPr>
            <p:spPr>
              <a:xfrm rot="-402299">
                <a:off x="7631100" y="1173442"/>
                <a:ext cx="164369" cy="161716"/>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3" name="Google Shape;955;p35">
                <a:extLst>
                  <a:ext uri="{FF2B5EF4-FFF2-40B4-BE49-F238E27FC236}">
                    <a16:creationId xmlns:a16="http://schemas.microsoft.com/office/drawing/2014/main" id="{79EF45DF-13C2-76DA-40D1-6FDA31120A9D}"/>
                  </a:ext>
                </a:extLst>
              </p:cNvPr>
              <p:cNvSpPr/>
              <p:nvPr/>
            </p:nvSpPr>
            <p:spPr>
              <a:xfrm rot="-402299">
                <a:off x="7636348" y="1206145"/>
                <a:ext cx="119477" cy="112257"/>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4" name="Google Shape;956;p35">
                <a:extLst>
                  <a:ext uri="{FF2B5EF4-FFF2-40B4-BE49-F238E27FC236}">
                    <a16:creationId xmlns:a16="http://schemas.microsoft.com/office/drawing/2014/main" id="{AA956F25-2FE7-54BE-3EBE-4055EC60DD2F}"/>
                  </a:ext>
                </a:extLst>
              </p:cNvPr>
              <p:cNvSpPr/>
              <p:nvPr/>
            </p:nvSpPr>
            <p:spPr>
              <a:xfrm rot="-402299">
                <a:off x="7669232" y="1236200"/>
                <a:ext cx="55011" cy="5249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5" name="Google Shape;957;p35">
                <a:extLst>
                  <a:ext uri="{FF2B5EF4-FFF2-40B4-BE49-F238E27FC236}">
                    <a16:creationId xmlns:a16="http://schemas.microsoft.com/office/drawing/2014/main" id="{CF1D1B05-8655-3860-61B9-6D327AE6B3D0}"/>
                  </a:ext>
                </a:extLst>
              </p:cNvPr>
              <p:cNvSpPr/>
              <p:nvPr/>
            </p:nvSpPr>
            <p:spPr>
              <a:xfrm rot="-402299">
                <a:off x="7670042" y="1165076"/>
                <a:ext cx="124878" cy="83018"/>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6" name="Google Shape;958;p35">
                <a:extLst>
                  <a:ext uri="{FF2B5EF4-FFF2-40B4-BE49-F238E27FC236}">
                    <a16:creationId xmlns:a16="http://schemas.microsoft.com/office/drawing/2014/main" id="{F6B136D6-C9B9-B24F-D660-9581D2D1D125}"/>
                  </a:ext>
                </a:extLst>
              </p:cNvPr>
              <p:cNvSpPr/>
              <p:nvPr/>
            </p:nvSpPr>
            <p:spPr>
              <a:xfrm rot="-402299">
                <a:off x="7363549" y="1376902"/>
                <a:ext cx="326805" cy="120197"/>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7" name="Google Shape;959;p35">
                <a:extLst>
                  <a:ext uri="{FF2B5EF4-FFF2-40B4-BE49-F238E27FC236}">
                    <a16:creationId xmlns:a16="http://schemas.microsoft.com/office/drawing/2014/main" id="{BC957655-7194-9711-4780-E2222F50DD43}"/>
                  </a:ext>
                </a:extLst>
              </p:cNvPr>
              <p:cNvSpPr/>
              <p:nvPr/>
            </p:nvSpPr>
            <p:spPr>
              <a:xfrm rot="-402299">
                <a:off x="7424820" y="1451699"/>
                <a:ext cx="182693" cy="46938"/>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8" name="Google Shape;960;p35">
                <a:extLst>
                  <a:ext uri="{FF2B5EF4-FFF2-40B4-BE49-F238E27FC236}">
                    <a16:creationId xmlns:a16="http://schemas.microsoft.com/office/drawing/2014/main" id="{50B43C87-5B2F-088C-B1FC-C96A3D406372}"/>
                  </a:ext>
                </a:extLst>
              </p:cNvPr>
              <p:cNvSpPr/>
              <p:nvPr/>
            </p:nvSpPr>
            <p:spPr>
              <a:xfrm rot="-402299">
                <a:off x="7443668" y="1379226"/>
                <a:ext cx="152355" cy="59521"/>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sp>
        <p:nvSpPr>
          <p:cNvPr id="1026" name="Google Shape;1061;p35">
            <a:extLst>
              <a:ext uri="{FF2B5EF4-FFF2-40B4-BE49-F238E27FC236}">
                <a16:creationId xmlns:a16="http://schemas.microsoft.com/office/drawing/2014/main" id="{32FDEB58-1A52-9326-3239-BABE315D5945}"/>
              </a:ext>
            </a:extLst>
          </p:cNvPr>
          <p:cNvSpPr txBox="1">
            <a:spLocks noGrp="1"/>
          </p:cNvSpPr>
          <p:nvPr/>
        </p:nvSpPr>
        <p:spPr>
          <a:xfrm>
            <a:off x="2228501" y="5298944"/>
            <a:ext cx="7901060" cy="434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500" b="0" i="0" u="none" strike="noStrike" cap="none">
                <a:solidFill>
                  <a:schemeClr val="dk2"/>
                </a:solidFill>
                <a:latin typeface="Comfortaa"/>
                <a:ea typeface="Comfortaa"/>
                <a:cs typeface="Comfortaa"/>
                <a:sym typeface="Comfortaa"/>
              </a:defRPr>
            </a:lvl1pPr>
            <a:lvl2pPr marL="914400" marR="0" lvl="1"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9pPr>
          </a:lstStyle>
          <a:p>
            <a:pPr marL="0" indent="0" defTabSz="1219170">
              <a:buClr>
                <a:srgbClr val="844851"/>
              </a:buClr>
              <a:defRPr/>
            </a:pPr>
            <a:r>
              <a:rPr lang="nl-NL" sz="4267" b="1" kern="0">
                <a:solidFill>
                  <a:srgbClr val="222222"/>
                </a:solidFill>
                <a:latin typeface="Times New Roman" panose="02020603050405020304" pitchFamily="18" charset="0"/>
                <a:ea typeface="Times New Roman" panose="02020603050405020304" pitchFamily="18" charset="0"/>
              </a:rPr>
              <a:t>Treo biển</a:t>
            </a:r>
            <a:endParaRPr sz="3733" kern="0">
              <a:solidFill>
                <a:srgbClr val="222222"/>
              </a:solidFill>
            </a:endParaRPr>
          </a:p>
        </p:txBody>
      </p:sp>
      <p:grpSp>
        <p:nvGrpSpPr>
          <p:cNvPr id="1027" name="Google Shape;1171;p38">
            <a:extLst>
              <a:ext uri="{FF2B5EF4-FFF2-40B4-BE49-F238E27FC236}">
                <a16:creationId xmlns:a16="http://schemas.microsoft.com/office/drawing/2014/main" id="{39C02EC6-427A-C39E-D0AB-AC6806FA6B2B}"/>
              </a:ext>
            </a:extLst>
          </p:cNvPr>
          <p:cNvGrpSpPr/>
          <p:nvPr/>
        </p:nvGrpSpPr>
        <p:grpSpPr>
          <a:xfrm>
            <a:off x="965210" y="5077053"/>
            <a:ext cx="1718148" cy="1289572"/>
            <a:chOff x="939574" y="3499738"/>
            <a:chExt cx="1288611" cy="967179"/>
          </a:xfrm>
        </p:grpSpPr>
        <p:sp>
          <p:nvSpPr>
            <p:cNvPr id="1028" name="Google Shape;1172;p38">
              <a:extLst>
                <a:ext uri="{FF2B5EF4-FFF2-40B4-BE49-F238E27FC236}">
                  <a16:creationId xmlns:a16="http://schemas.microsoft.com/office/drawing/2014/main" id="{96AD11C2-4E6C-F80A-CE82-E5D9337ADF1B}"/>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9" name="Google Shape;1173;p38">
              <a:extLst>
                <a:ext uri="{FF2B5EF4-FFF2-40B4-BE49-F238E27FC236}">
                  <a16:creationId xmlns:a16="http://schemas.microsoft.com/office/drawing/2014/main" id="{E36795D7-F096-CFE1-46C2-0A0E1B2DE482}"/>
                </a:ext>
              </a:extLst>
            </p:cNvPr>
            <p:cNvGrpSpPr/>
            <p:nvPr/>
          </p:nvGrpSpPr>
          <p:grpSpPr>
            <a:xfrm>
              <a:off x="939574" y="3499760"/>
              <a:ext cx="1285464" cy="967157"/>
              <a:chOff x="787850" y="3378725"/>
              <a:chExt cx="1465250" cy="1102425"/>
            </a:xfrm>
          </p:grpSpPr>
          <p:sp>
            <p:nvSpPr>
              <p:cNvPr id="1030" name="Google Shape;1174;p38">
                <a:extLst>
                  <a:ext uri="{FF2B5EF4-FFF2-40B4-BE49-F238E27FC236}">
                    <a16:creationId xmlns:a16="http://schemas.microsoft.com/office/drawing/2014/main" id="{072207A7-0924-D181-2B50-7B7F89F1150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1" name="Google Shape;1175;p38">
                <a:extLst>
                  <a:ext uri="{FF2B5EF4-FFF2-40B4-BE49-F238E27FC236}">
                    <a16:creationId xmlns:a16="http://schemas.microsoft.com/office/drawing/2014/main" id="{FD30503F-EF12-8702-D344-08764E53C2F0}"/>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2" name="Google Shape;1176;p38">
                <a:extLst>
                  <a:ext uri="{FF2B5EF4-FFF2-40B4-BE49-F238E27FC236}">
                    <a16:creationId xmlns:a16="http://schemas.microsoft.com/office/drawing/2014/main" id="{0539876B-C760-A397-80F0-D364709E2655}"/>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3" name="Google Shape;1177;p38">
                <a:extLst>
                  <a:ext uri="{FF2B5EF4-FFF2-40B4-BE49-F238E27FC236}">
                    <a16:creationId xmlns:a16="http://schemas.microsoft.com/office/drawing/2014/main" id="{451BFB9F-A11D-0928-5253-5712CF0C9855}"/>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4" name="Google Shape;1178;p38">
                <a:extLst>
                  <a:ext uri="{FF2B5EF4-FFF2-40B4-BE49-F238E27FC236}">
                    <a16:creationId xmlns:a16="http://schemas.microsoft.com/office/drawing/2014/main" id="{C13B3E4F-0148-CBA8-52EB-3D7096BACF2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5" name="Google Shape;1179;p38">
                <a:extLst>
                  <a:ext uri="{FF2B5EF4-FFF2-40B4-BE49-F238E27FC236}">
                    <a16:creationId xmlns:a16="http://schemas.microsoft.com/office/drawing/2014/main" id="{D8A922BA-54E8-CBAE-E2DE-19F0C61ED6D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6" name="Google Shape;1180;p38">
                <a:extLst>
                  <a:ext uri="{FF2B5EF4-FFF2-40B4-BE49-F238E27FC236}">
                    <a16:creationId xmlns:a16="http://schemas.microsoft.com/office/drawing/2014/main" id="{E431C0D8-97E4-18AB-AA3C-0CD079B0FD4F}"/>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7" name="Google Shape;1181;p38">
                <a:extLst>
                  <a:ext uri="{FF2B5EF4-FFF2-40B4-BE49-F238E27FC236}">
                    <a16:creationId xmlns:a16="http://schemas.microsoft.com/office/drawing/2014/main" id="{93570F91-4543-A3F8-CDE8-27CAE27627BE}"/>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8" name="Google Shape;1182;p38">
                <a:extLst>
                  <a:ext uri="{FF2B5EF4-FFF2-40B4-BE49-F238E27FC236}">
                    <a16:creationId xmlns:a16="http://schemas.microsoft.com/office/drawing/2014/main" id="{8F0EF9DA-7523-D435-CF8E-46AB2DA84B8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9" name="Google Shape;1183;p38">
                <a:extLst>
                  <a:ext uri="{FF2B5EF4-FFF2-40B4-BE49-F238E27FC236}">
                    <a16:creationId xmlns:a16="http://schemas.microsoft.com/office/drawing/2014/main" id="{C1B2D052-8BF5-767A-627A-5259F4A0A35F}"/>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0" name="Google Shape;1184;p38">
                <a:extLst>
                  <a:ext uri="{FF2B5EF4-FFF2-40B4-BE49-F238E27FC236}">
                    <a16:creationId xmlns:a16="http://schemas.microsoft.com/office/drawing/2014/main" id="{EB4FA07B-A80A-3B12-BEC8-20CF90CC4E35}"/>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1" name="Google Shape;1185;p38">
                <a:extLst>
                  <a:ext uri="{FF2B5EF4-FFF2-40B4-BE49-F238E27FC236}">
                    <a16:creationId xmlns:a16="http://schemas.microsoft.com/office/drawing/2014/main" id="{1DDDD8F9-AAF8-E23F-8C09-A518306CAC9F}"/>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2" name="Google Shape;1186;p38">
                <a:extLst>
                  <a:ext uri="{FF2B5EF4-FFF2-40B4-BE49-F238E27FC236}">
                    <a16:creationId xmlns:a16="http://schemas.microsoft.com/office/drawing/2014/main" id="{7E1F18D8-1C70-0639-90B7-6BF59B9044DD}"/>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3" name="Google Shape;1187;p38">
                <a:extLst>
                  <a:ext uri="{FF2B5EF4-FFF2-40B4-BE49-F238E27FC236}">
                    <a16:creationId xmlns:a16="http://schemas.microsoft.com/office/drawing/2014/main" id="{F57FE859-20EA-228A-4FCC-DD3F3564A4FC}"/>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4" name="Google Shape;1188;p38">
                <a:extLst>
                  <a:ext uri="{FF2B5EF4-FFF2-40B4-BE49-F238E27FC236}">
                    <a16:creationId xmlns:a16="http://schemas.microsoft.com/office/drawing/2014/main" id="{061BBABF-8DA1-1471-AA16-1B042182C664}"/>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5" name="Google Shape;1189;p38">
                <a:extLst>
                  <a:ext uri="{FF2B5EF4-FFF2-40B4-BE49-F238E27FC236}">
                    <a16:creationId xmlns:a16="http://schemas.microsoft.com/office/drawing/2014/main" id="{CB3E2208-FEEF-8D61-4AAF-521A93CDD761}"/>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6" name="Google Shape;1190;p38">
                <a:extLst>
                  <a:ext uri="{FF2B5EF4-FFF2-40B4-BE49-F238E27FC236}">
                    <a16:creationId xmlns:a16="http://schemas.microsoft.com/office/drawing/2014/main" id="{D3E6E56C-2C63-23F9-2FB0-27C996CFE363}"/>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7" name="Google Shape;1191;p38">
                <a:extLst>
                  <a:ext uri="{FF2B5EF4-FFF2-40B4-BE49-F238E27FC236}">
                    <a16:creationId xmlns:a16="http://schemas.microsoft.com/office/drawing/2014/main" id="{6E280C3B-F5FE-DCFD-A4A5-9767A7473A23}"/>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8" name="Google Shape;1192;p38">
                <a:extLst>
                  <a:ext uri="{FF2B5EF4-FFF2-40B4-BE49-F238E27FC236}">
                    <a16:creationId xmlns:a16="http://schemas.microsoft.com/office/drawing/2014/main" id="{FF7BC3E2-4E39-9A0C-CDAA-CC16C800B825}"/>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9" name="Google Shape;1193;p38">
                <a:extLst>
                  <a:ext uri="{FF2B5EF4-FFF2-40B4-BE49-F238E27FC236}">
                    <a16:creationId xmlns:a16="http://schemas.microsoft.com/office/drawing/2014/main" id="{B5177086-F282-49B4-EE3D-8AA5AAB3A681}"/>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0" name="Google Shape;1194;p38">
                <a:extLst>
                  <a:ext uri="{FF2B5EF4-FFF2-40B4-BE49-F238E27FC236}">
                    <a16:creationId xmlns:a16="http://schemas.microsoft.com/office/drawing/2014/main" id="{FEAE18FC-4779-3DAE-4B33-FEA5280F864E}"/>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1" name="Google Shape;1195;p38">
                <a:extLst>
                  <a:ext uri="{FF2B5EF4-FFF2-40B4-BE49-F238E27FC236}">
                    <a16:creationId xmlns:a16="http://schemas.microsoft.com/office/drawing/2014/main" id="{1DF5D715-A949-AC2A-3EE0-F2D06D907968}"/>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2" name="Google Shape;1196;p38">
                <a:extLst>
                  <a:ext uri="{FF2B5EF4-FFF2-40B4-BE49-F238E27FC236}">
                    <a16:creationId xmlns:a16="http://schemas.microsoft.com/office/drawing/2014/main" id="{330B93F5-4406-7C41-E685-64E13EF1B426}"/>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3" name="Google Shape;1197;p38">
                <a:extLst>
                  <a:ext uri="{FF2B5EF4-FFF2-40B4-BE49-F238E27FC236}">
                    <a16:creationId xmlns:a16="http://schemas.microsoft.com/office/drawing/2014/main" id="{7E64C434-14D1-52E2-1B09-E4E559AC502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4" name="Google Shape;1198;p38">
                <a:extLst>
                  <a:ext uri="{FF2B5EF4-FFF2-40B4-BE49-F238E27FC236}">
                    <a16:creationId xmlns:a16="http://schemas.microsoft.com/office/drawing/2014/main" id="{594CC97B-CD41-3DEB-51FD-DBC2A72C030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5" name="Google Shape;1199;p38">
                <a:extLst>
                  <a:ext uri="{FF2B5EF4-FFF2-40B4-BE49-F238E27FC236}">
                    <a16:creationId xmlns:a16="http://schemas.microsoft.com/office/drawing/2014/main" id="{978FEAFF-5309-FAFD-4AE4-EB99A8715C72}"/>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6" name="Google Shape;1200;p38">
                <a:extLst>
                  <a:ext uri="{FF2B5EF4-FFF2-40B4-BE49-F238E27FC236}">
                    <a16:creationId xmlns:a16="http://schemas.microsoft.com/office/drawing/2014/main" id="{2C373F61-A885-63B8-B944-9C159C66CDF6}"/>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7" name="Google Shape;1201;p38">
                <a:extLst>
                  <a:ext uri="{FF2B5EF4-FFF2-40B4-BE49-F238E27FC236}">
                    <a16:creationId xmlns:a16="http://schemas.microsoft.com/office/drawing/2014/main" id="{956F26E3-AB9E-919B-5048-49476ED717C9}"/>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8" name="Google Shape;1202;p38">
                <a:extLst>
                  <a:ext uri="{FF2B5EF4-FFF2-40B4-BE49-F238E27FC236}">
                    <a16:creationId xmlns:a16="http://schemas.microsoft.com/office/drawing/2014/main" id="{51D4BC70-3953-281C-F27B-182796763037}"/>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9" name="Google Shape;1203;p38">
                <a:extLst>
                  <a:ext uri="{FF2B5EF4-FFF2-40B4-BE49-F238E27FC236}">
                    <a16:creationId xmlns:a16="http://schemas.microsoft.com/office/drawing/2014/main" id="{0756F6AD-77EB-2A53-5FC5-88092D800137}"/>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0" name="Google Shape;1204;p38">
                <a:extLst>
                  <a:ext uri="{FF2B5EF4-FFF2-40B4-BE49-F238E27FC236}">
                    <a16:creationId xmlns:a16="http://schemas.microsoft.com/office/drawing/2014/main" id="{F7487078-9124-3558-FF94-93EB3C918B67}"/>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1" name="Google Shape;1205;p38">
                <a:extLst>
                  <a:ext uri="{FF2B5EF4-FFF2-40B4-BE49-F238E27FC236}">
                    <a16:creationId xmlns:a16="http://schemas.microsoft.com/office/drawing/2014/main" id="{8A0C58AB-F62A-EC23-777A-F73A516F340D}"/>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2" name="Google Shape;1206;p38">
                <a:extLst>
                  <a:ext uri="{FF2B5EF4-FFF2-40B4-BE49-F238E27FC236}">
                    <a16:creationId xmlns:a16="http://schemas.microsoft.com/office/drawing/2014/main" id="{CC7A95F3-F02A-2B5E-FA82-F86BFE9E25B5}"/>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3" name="Google Shape;1207;p38">
                <a:extLst>
                  <a:ext uri="{FF2B5EF4-FFF2-40B4-BE49-F238E27FC236}">
                    <a16:creationId xmlns:a16="http://schemas.microsoft.com/office/drawing/2014/main" id="{511E4770-B378-8BE9-CB93-146A328B9952}"/>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1100" name="Google Shape;716;p37">
            <a:extLst>
              <a:ext uri="{FF2B5EF4-FFF2-40B4-BE49-F238E27FC236}">
                <a16:creationId xmlns:a16="http://schemas.microsoft.com/office/drawing/2014/main" id="{2EE0009B-CB29-01B5-704A-C5892D958355}"/>
              </a:ext>
            </a:extLst>
          </p:cNvPr>
          <p:cNvGrpSpPr/>
          <p:nvPr/>
        </p:nvGrpSpPr>
        <p:grpSpPr>
          <a:xfrm>
            <a:off x="-201428" y="-252263"/>
            <a:ext cx="1511797" cy="1507659"/>
            <a:chOff x="3289375" y="1349625"/>
            <a:chExt cx="1133848" cy="1130744"/>
          </a:xfrm>
        </p:grpSpPr>
        <p:sp>
          <p:nvSpPr>
            <p:cNvPr id="1101" name="Google Shape;717;p37">
              <a:extLst>
                <a:ext uri="{FF2B5EF4-FFF2-40B4-BE49-F238E27FC236}">
                  <a16:creationId xmlns:a16="http://schemas.microsoft.com/office/drawing/2014/main" id="{186589F4-C7C7-E7C9-CD18-D99081D4A84B}"/>
                </a:ext>
              </a:extLst>
            </p:cNvPr>
            <p:cNvSpPr/>
            <p:nvPr/>
          </p:nvSpPr>
          <p:spPr>
            <a:xfrm>
              <a:off x="3607155" y="1680255"/>
              <a:ext cx="506167" cy="461668"/>
            </a:xfrm>
            <a:custGeom>
              <a:avLst/>
              <a:gdLst/>
              <a:ahLst/>
              <a:cxnLst/>
              <a:rect l="l" t="t" r="r" b="b"/>
              <a:pathLst>
                <a:path w="7644" h="6972" extrusionOk="0">
                  <a:moveTo>
                    <a:pt x="3828" y="0"/>
                  </a:moveTo>
                  <a:cubicBezTo>
                    <a:pt x="2938" y="0"/>
                    <a:pt x="2048" y="343"/>
                    <a:pt x="1369" y="1027"/>
                  </a:cubicBezTo>
                  <a:cubicBezTo>
                    <a:pt x="0" y="2385"/>
                    <a:pt x="0" y="4587"/>
                    <a:pt x="1369" y="5945"/>
                  </a:cubicBezTo>
                  <a:cubicBezTo>
                    <a:pt x="2048" y="6629"/>
                    <a:pt x="2938" y="6972"/>
                    <a:pt x="3828" y="6972"/>
                  </a:cubicBezTo>
                  <a:cubicBezTo>
                    <a:pt x="4718" y="6972"/>
                    <a:pt x="5608" y="6629"/>
                    <a:pt x="6287" y="5945"/>
                  </a:cubicBezTo>
                  <a:cubicBezTo>
                    <a:pt x="7644" y="4587"/>
                    <a:pt x="7644" y="2385"/>
                    <a:pt x="6287" y="1027"/>
                  </a:cubicBezTo>
                  <a:cubicBezTo>
                    <a:pt x="5608" y="343"/>
                    <a:pt x="4718" y="0"/>
                    <a:pt x="382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718;p37">
              <a:extLst>
                <a:ext uri="{FF2B5EF4-FFF2-40B4-BE49-F238E27FC236}">
                  <a16:creationId xmlns:a16="http://schemas.microsoft.com/office/drawing/2014/main" id="{FDE49178-A251-8B12-A210-64AA276F5D95}"/>
                </a:ext>
              </a:extLst>
            </p:cNvPr>
            <p:cNvSpPr/>
            <p:nvPr/>
          </p:nvSpPr>
          <p:spPr>
            <a:xfrm>
              <a:off x="3614240" y="2150010"/>
              <a:ext cx="151969" cy="330359"/>
            </a:xfrm>
            <a:custGeom>
              <a:avLst/>
              <a:gdLst/>
              <a:ahLst/>
              <a:cxnLst/>
              <a:rect l="l" t="t" r="r" b="b"/>
              <a:pathLst>
                <a:path w="2295" h="4989" extrusionOk="0">
                  <a:moveTo>
                    <a:pt x="2184" y="0"/>
                  </a:moveTo>
                  <a:cubicBezTo>
                    <a:pt x="2174" y="0"/>
                    <a:pt x="2164" y="2"/>
                    <a:pt x="2155" y="6"/>
                  </a:cubicBezTo>
                  <a:cubicBezTo>
                    <a:pt x="2108" y="6"/>
                    <a:pt x="2084" y="17"/>
                    <a:pt x="2060" y="65"/>
                  </a:cubicBezTo>
                  <a:cubicBezTo>
                    <a:pt x="2048" y="101"/>
                    <a:pt x="2048" y="125"/>
                    <a:pt x="2036" y="160"/>
                  </a:cubicBezTo>
                  <a:cubicBezTo>
                    <a:pt x="1929" y="303"/>
                    <a:pt x="1858" y="470"/>
                    <a:pt x="1762" y="613"/>
                  </a:cubicBezTo>
                  <a:cubicBezTo>
                    <a:pt x="1643" y="827"/>
                    <a:pt x="1548" y="1018"/>
                    <a:pt x="1441" y="1232"/>
                  </a:cubicBezTo>
                  <a:cubicBezTo>
                    <a:pt x="1215" y="1649"/>
                    <a:pt x="1012" y="2077"/>
                    <a:pt x="810" y="2506"/>
                  </a:cubicBezTo>
                  <a:cubicBezTo>
                    <a:pt x="619" y="2923"/>
                    <a:pt x="429" y="3339"/>
                    <a:pt x="262" y="3756"/>
                  </a:cubicBezTo>
                  <a:cubicBezTo>
                    <a:pt x="119" y="4113"/>
                    <a:pt x="0" y="4482"/>
                    <a:pt x="96" y="4875"/>
                  </a:cubicBezTo>
                  <a:cubicBezTo>
                    <a:pt x="125" y="4944"/>
                    <a:pt x="171" y="4988"/>
                    <a:pt x="233" y="4988"/>
                  </a:cubicBezTo>
                  <a:cubicBezTo>
                    <a:pt x="246" y="4988"/>
                    <a:pt x="260" y="4987"/>
                    <a:pt x="274" y="4982"/>
                  </a:cubicBezTo>
                  <a:cubicBezTo>
                    <a:pt x="619" y="4875"/>
                    <a:pt x="786" y="4518"/>
                    <a:pt x="917" y="4220"/>
                  </a:cubicBezTo>
                  <a:cubicBezTo>
                    <a:pt x="1084" y="3768"/>
                    <a:pt x="1251" y="3315"/>
                    <a:pt x="1405" y="2863"/>
                  </a:cubicBezTo>
                  <a:cubicBezTo>
                    <a:pt x="1572" y="2423"/>
                    <a:pt x="1727" y="1958"/>
                    <a:pt x="1870" y="1506"/>
                  </a:cubicBezTo>
                  <a:cubicBezTo>
                    <a:pt x="1989" y="1125"/>
                    <a:pt x="2096" y="720"/>
                    <a:pt x="2179" y="315"/>
                  </a:cubicBezTo>
                  <a:cubicBezTo>
                    <a:pt x="2215" y="256"/>
                    <a:pt x="2239" y="184"/>
                    <a:pt x="2274" y="113"/>
                  </a:cubicBezTo>
                  <a:cubicBezTo>
                    <a:pt x="2295" y="52"/>
                    <a:pt x="2238" y="0"/>
                    <a:pt x="218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719;p37">
              <a:extLst>
                <a:ext uri="{FF2B5EF4-FFF2-40B4-BE49-F238E27FC236}">
                  <a16:creationId xmlns:a16="http://schemas.microsoft.com/office/drawing/2014/main" id="{2BB0823C-B6AB-5111-7E1B-73E3B4C784C8}"/>
                </a:ext>
              </a:extLst>
            </p:cNvPr>
            <p:cNvSpPr/>
            <p:nvPr/>
          </p:nvSpPr>
          <p:spPr>
            <a:xfrm>
              <a:off x="3947184" y="1349625"/>
              <a:ext cx="152764" cy="330425"/>
            </a:xfrm>
            <a:custGeom>
              <a:avLst/>
              <a:gdLst/>
              <a:ahLst/>
              <a:cxnLst/>
              <a:rect l="l" t="t" r="r" b="b"/>
              <a:pathLst>
                <a:path w="2307" h="4990" extrusionOk="0">
                  <a:moveTo>
                    <a:pt x="2074" y="1"/>
                  </a:moveTo>
                  <a:cubicBezTo>
                    <a:pt x="2058" y="1"/>
                    <a:pt x="2040" y="3"/>
                    <a:pt x="2021" y="8"/>
                  </a:cubicBezTo>
                  <a:cubicBezTo>
                    <a:pt x="1676" y="115"/>
                    <a:pt x="1521" y="472"/>
                    <a:pt x="1378" y="770"/>
                  </a:cubicBezTo>
                  <a:cubicBezTo>
                    <a:pt x="1223" y="1234"/>
                    <a:pt x="1056" y="1675"/>
                    <a:pt x="890" y="2127"/>
                  </a:cubicBezTo>
                  <a:cubicBezTo>
                    <a:pt x="723" y="2568"/>
                    <a:pt x="580" y="3032"/>
                    <a:pt x="425" y="3472"/>
                  </a:cubicBezTo>
                  <a:cubicBezTo>
                    <a:pt x="306" y="3865"/>
                    <a:pt x="211" y="4270"/>
                    <a:pt x="116" y="4663"/>
                  </a:cubicBezTo>
                  <a:cubicBezTo>
                    <a:pt x="80" y="4723"/>
                    <a:pt x="56" y="4806"/>
                    <a:pt x="21" y="4877"/>
                  </a:cubicBezTo>
                  <a:cubicBezTo>
                    <a:pt x="0" y="4938"/>
                    <a:pt x="57" y="4990"/>
                    <a:pt x="111" y="4990"/>
                  </a:cubicBezTo>
                  <a:cubicBezTo>
                    <a:pt x="121" y="4990"/>
                    <a:pt x="131" y="4988"/>
                    <a:pt x="140" y="4985"/>
                  </a:cubicBezTo>
                  <a:cubicBezTo>
                    <a:pt x="187" y="4985"/>
                    <a:pt x="223" y="4961"/>
                    <a:pt x="235" y="4925"/>
                  </a:cubicBezTo>
                  <a:cubicBezTo>
                    <a:pt x="247" y="4889"/>
                    <a:pt x="247" y="4865"/>
                    <a:pt x="259" y="4830"/>
                  </a:cubicBezTo>
                  <a:cubicBezTo>
                    <a:pt x="366" y="4687"/>
                    <a:pt x="449" y="4520"/>
                    <a:pt x="533" y="4365"/>
                  </a:cubicBezTo>
                  <a:cubicBezTo>
                    <a:pt x="652" y="4163"/>
                    <a:pt x="759" y="3973"/>
                    <a:pt x="854" y="3758"/>
                  </a:cubicBezTo>
                  <a:cubicBezTo>
                    <a:pt x="1080" y="3341"/>
                    <a:pt x="1295" y="2913"/>
                    <a:pt x="1485" y="2472"/>
                  </a:cubicBezTo>
                  <a:cubicBezTo>
                    <a:pt x="1676" y="2056"/>
                    <a:pt x="1878" y="1639"/>
                    <a:pt x="2033" y="1234"/>
                  </a:cubicBezTo>
                  <a:cubicBezTo>
                    <a:pt x="2188" y="877"/>
                    <a:pt x="2307" y="496"/>
                    <a:pt x="2199" y="115"/>
                  </a:cubicBezTo>
                  <a:cubicBezTo>
                    <a:pt x="2180" y="39"/>
                    <a:pt x="2138" y="1"/>
                    <a:pt x="207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720;p37">
              <a:extLst>
                <a:ext uri="{FF2B5EF4-FFF2-40B4-BE49-F238E27FC236}">
                  <a16:creationId xmlns:a16="http://schemas.microsoft.com/office/drawing/2014/main" id="{7E8E2D0F-D824-3B44-3462-A8010EBFB7C8}"/>
                </a:ext>
              </a:extLst>
            </p:cNvPr>
            <p:cNvSpPr/>
            <p:nvPr/>
          </p:nvSpPr>
          <p:spPr>
            <a:xfrm>
              <a:off x="3289375" y="1676944"/>
              <a:ext cx="333206" cy="146804"/>
            </a:xfrm>
            <a:custGeom>
              <a:avLst/>
              <a:gdLst/>
              <a:ahLst/>
              <a:cxnLst/>
              <a:rect l="l" t="t" r="r" b="b"/>
              <a:pathLst>
                <a:path w="5032" h="2217" extrusionOk="0">
                  <a:moveTo>
                    <a:pt x="449" y="0"/>
                  </a:moveTo>
                  <a:cubicBezTo>
                    <a:pt x="348" y="0"/>
                    <a:pt x="246" y="13"/>
                    <a:pt x="144" y="42"/>
                  </a:cubicBezTo>
                  <a:cubicBezTo>
                    <a:pt x="49" y="65"/>
                    <a:pt x="1" y="125"/>
                    <a:pt x="37" y="220"/>
                  </a:cubicBezTo>
                  <a:cubicBezTo>
                    <a:pt x="144" y="554"/>
                    <a:pt x="501" y="720"/>
                    <a:pt x="799" y="851"/>
                  </a:cubicBezTo>
                  <a:cubicBezTo>
                    <a:pt x="1251" y="1006"/>
                    <a:pt x="1704" y="1185"/>
                    <a:pt x="2144" y="1351"/>
                  </a:cubicBezTo>
                  <a:cubicBezTo>
                    <a:pt x="2597" y="1506"/>
                    <a:pt x="3061" y="1661"/>
                    <a:pt x="3501" y="1804"/>
                  </a:cubicBezTo>
                  <a:cubicBezTo>
                    <a:pt x="3894" y="1923"/>
                    <a:pt x="4287" y="2030"/>
                    <a:pt x="4692" y="2125"/>
                  </a:cubicBezTo>
                  <a:cubicBezTo>
                    <a:pt x="4752" y="2149"/>
                    <a:pt x="4823" y="2185"/>
                    <a:pt x="4906" y="2208"/>
                  </a:cubicBezTo>
                  <a:cubicBezTo>
                    <a:pt x="4917" y="2214"/>
                    <a:pt x="4928" y="2216"/>
                    <a:pt x="4938" y="2216"/>
                  </a:cubicBezTo>
                  <a:cubicBezTo>
                    <a:pt x="4994" y="2216"/>
                    <a:pt x="5032" y="2140"/>
                    <a:pt x="5002" y="2089"/>
                  </a:cubicBezTo>
                  <a:cubicBezTo>
                    <a:pt x="5002" y="2042"/>
                    <a:pt x="4990" y="2018"/>
                    <a:pt x="4942" y="2006"/>
                  </a:cubicBezTo>
                  <a:cubicBezTo>
                    <a:pt x="4918" y="1982"/>
                    <a:pt x="4883" y="1982"/>
                    <a:pt x="4859" y="1970"/>
                  </a:cubicBezTo>
                  <a:cubicBezTo>
                    <a:pt x="4704" y="1863"/>
                    <a:pt x="4549" y="1792"/>
                    <a:pt x="4394" y="1708"/>
                  </a:cubicBezTo>
                  <a:cubicBezTo>
                    <a:pt x="4192" y="1589"/>
                    <a:pt x="3990" y="1482"/>
                    <a:pt x="3787" y="1375"/>
                  </a:cubicBezTo>
                  <a:cubicBezTo>
                    <a:pt x="3370" y="1149"/>
                    <a:pt x="2942" y="946"/>
                    <a:pt x="2501" y="756"/>
                  </a:cubicBezTo>
                  <a:cubicBezTo>
                    <a:pt x="2085" y="554"/>
                    <a:pt x="1668" y="363"/>
                    <a:pt x="1251" y="196"/>
                  </a:cubicBezTo>
                  <a:cubicBezTo>
                    <a:pt x="990" y="92"/>
                    <a:pt x="723" y="0"/>
                    <a:pt x="4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721;p37">
              <a:extLst>
                <a:ext uri="{FF2B5EF4-FFF2-40B4-BE49-F238E27FC236}">
                  <a16:creationId xmlns:a16="http://schemas.microsoft.com/office/drawing/2014/main" id="{BB1FD9E2-389A-9486-AFB4-FD52328853F3}"/>
                </a:ext>
              </a:extLst>
            </p:cNvPr>
            <p:cNvSpPr/>
            <p:nvPr/>
          </p:nvSpPr>
          <p:spPr>
            <a:xfrm>
              <a:off x="4089950" y="2005786"/>
              <a:ext cx="333273" cy="147334"/>
            </a:xfrm>
            <a:custGeom>
              <a:avLst/>
              <a:gdLst/>
              <a:ahLst/>
              <a:cxnLst/>
              <a:rect l="l" t="t" r="r" b="b"/>
              <a:pathLst>
                <a:path w="5033" h="2225" extrusionOk="0">
                  <a:moveTo>
                    <a:pt x="110" y="1"/>
                  </a:moveTo>
                  <a:cubicBezTo>
                    <a:pt x="42" y="1"/>
                    <a:pt x="0" y="71"/>
                    <a:pt x="32" y="124"/>
                  </a:cubicBezTo>
                  <a:cubicBezTo>
                    <a:pt x="32" y="171"/>
                    <a:pt x="43" y="207"/>
                    <a:pt x="91" y="219"/>
                  </a:cubicBezTo>
                  <a:cubicBezTo>
                    <a:pt x="115" y="231"/>
                    <a:pt x="151" y="231"/>
                    <a:pt x="174" y="255"/>
                  </a:cubicBezTo>
                  <a:cubicBezTo>
                    <a:pt x="329" y="350"/>
                    <a:pt x="496" y="421"/>
                    <a:pt x="639" y="517"/>
                  </a:cubicBezTo>
                  <a:cubicBezTo>
                    <a:pt x="853" y="636"/>
                    <a:pt x="1044" y="743"/>
                    <a:pt x="1246" y="850"/>
                  </a:cubicBezTo>
                  <a:cubicBezTo>
                    <a:pt x="1663" y="1064"/>
                    <a:pt x="2103" y="1279"/>
                    <a:pt x="2532" y="1469"/>
                  </a:cubicBezTo>
                  <a:cubicBezTo>
                    <a:pt x="2949" y="1660"/>
                    <a:pt x="3365" y="1862"/>
                    <a:pt x="3782" y="2017"/>
                  </a:cubicBezTo>
                  <a:cubicBezTo>
                    <a:pt x="4044" y="2130"/>
                    <a:pt x="4312" y="2225"/>
                    <a:pt x="4592" y="2225"/>
                  </a:cubicBezTo>
                  <a:cubicBezTo>
                    <a:pt x="4693" y="2225"/>
                    <a:pt x="4796" y="2212"/>
                    <a:pt x="4901" y="2184"/>
                  </a:cubicBezTo>
                  <a:cubicBezTo>
                    <a:pt x="4985" y="2160"/>
                    <a:pt x="5032" y="2088"/>
                    <a:pt x="4996" y="2005"/>
                  </a:cubicBezTo>
                  <a:cubicBezTo>
                    <a:pt x="4901" y="1660"/>
                    <a:pt x="4544" y="1505"/>
                    <a:pt x="4246" y="1362"/>
                  </a:cubicBezTo>
                  <a:cubicBezTo>
                    <a:pt x="3794" y="1219"/>
                    <a:pt x="3353" y="1041"/>
                    <a:pt x="2889" y="874"/>
                  </a:cubicBezTo>
                  <a:cubicBezTo>
                    <a:pt x="2437" y="707"/>
                    <a:pt x="1984" y="564"/>
                    <a:pt x="1532" y="410"/>
                  </a:cubicBezTo>
                  <a:cubicBezTo>
                    <a:pt x="1151" y="290"/>
                    <a:pt x="746" y="195"/>
                    <a:pt x="341" y="100"/>
                  </a:cubicBezTo>
                  <a:cubicBezTo>
                    <a:pt x="282" y="76"/>
                    <a:pt x="210" y="40"/>
                    <a:pt x="139" y="5"/>
                  </a:cubicBezTo>
                  <a:cubicBezTo>
                    <a:pt x="129" y="2"/>
                    <a:pt x="119" y="1"/>
                    <a:pt x="11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722;p37">
              <a:extLst>
                <a:ext uri="{FF2B5EF4-FFF2-40B4-BE49-F238E27FC236}">
                  <a16:creationId xmlns:a16="http://schemas.microsoft.com/office/drawing/2014/main" id="{BD02061D-5C67-A2EC-7814-2A6DDE9A12E9}"/>
                </a:ext>
              </a:extLst>
            </p:cNvPr>
            <p:cNvSpPr/>
            <p:nvPr/>
          </p:nvSpPr>
          <p:spPr>
            <a:xfrm>
              <a:off x="3585038" y="1359690"/>
              <a:ext cx="169583" cy="325591"/>
            </a:xfrm>
            <a:custGeom>
              <a:avLst/>
              <a:gdLst/>
              <a:ahLst/>
              <a:cxnLst/>
              <a:rect l="l" t="t" r="r" b="b"/>
              <a:pathLst>
                <a:path w="2561" h="4917" extrusionOk="0">
                  <a:moveTo>
                    <a:pt x="304" y="1"/>
                  </a:moveTo>
                  <a:cubicBezTo>
                    <a:pt x="250" y="1"/>
                    <a:pt x="200" y="33"/>
                    <a:pt x="168" y="82"/>
                  </a:cubicBezTo>
                  <a:cubicBezTo>
                    <a:pt x="1" y="403"/>
                    <a:pt x="156" y="761"/>
                    <a:pt x="298" y="1058"/>
                  </a:cubicBezTo>
                  <a:cubicBezTo>
                    <a:pt x="525" y="1511"/>
                    <a:pt x="739" y="1939"/>
                    <a:pt x="941" y="2368"/>
                  </a:cubicBezTo>
                  <a:cubicBezTo>
                    <a:pt x="1168" y="2808"/>
                    <a:pt x="1394" y="3225"/>
                    <a:pt x="1632" y="3642"/>
                  </a:cubicBezTo>
                  <a:cubicBezTo>
                    <a:pt x="1834" y="3999"/>
                    <a:pt x="2061" y="4332"/>
                    <a:pt x="2287" y="4678"/>
                  </a:cubicBezTo>
                  <a:cubicBezTo>
                    <a:pt x="2311" y="4749"/>
                    <a:pt x="2346" y="4809"/>
                    <a:pt x="2370" y="4868"/>
                  </a:cubicBezTo>
                  <a:cubicBezTo>
                    <a:pt x="2390" y="4902"/>
                    <a:pt x="2419" y="4916"/>
                    <a:pt x="2447" y="4916"/>
                  </a:cubicBezTo>
                  <a:cubicBezTo>
                    <a:pt x="2487" y="4916"/>
                    <a:pt x="2525" y="4887"/>
                    <a:pt x="2525" y="4844"/>
                  </a:cubicBezTo>
                  <a:cubicBezTo>
                    <a:pt x="2549" y="4809"/>
                    <a:pt x="2561" y="4785"/>
                    <a:pt x="2537" y="4737"/>
                  </a:cubicBezTo>
                  <a:cubicBezTo>
                    <a:pt x="2525" y="4713"/>
                    <a:pt x="2501" y="4690"/>
                    <a:pt x="2489" y="4666"/>
                  </a:cubicBezTo>
                  <a:cubicBezTo>
                    <a:pt x="2465" y="4487"/>
                    <a:pt x="2382" y="4321"/>
                    <a:pt x="2346" y="4142"/>
                  </a:cubicBezTo>
                  <a:cubicBezTo>
                    <a:pt x="2263" y="3916"/>
                    <a:pt x="2192" y="3701"/>
                    <a:pt x="2120" y="3487"/>
                  </a:cubicBezTo>
                  <a:cubicBezTo>
                    <a:pt x="1965" y="3047"/>
                    <a:pt x="1787" y="2594"/>
                    <a:pt x="1608" y="2166"/>
                  </a:cubicBezTo>
                  <a:cubicBezTo>
                    <a:pt x="1453" y="1749"/>
                    <a:pt x="1275" y="1320"/>
                    <a:pt x="1072" y="903"/>
                  </a:cubicBezTo>
                  <a:cubicBezTo>
                    <a:pt x="918" y="558"/>
                    <a:pt x="715" y="213"/>
                    <a:pt x="382" y="22"/>
                  </a:cubicBezTo>
                  <a:cubicBezTo>
                    <a:pt x="356" y="7"/>
                    <a:pt x="330" y="1"/>
                    <a:pt x="30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723;p37">
              <a:extLst>
                <a:ext uri="{FF2B5EF4-FFF2-40B4-BE49-F238E27FC236}">
                  <a16:creationId xmlns:a16="http://schemas.microsoft.com/office/drawing/2014/main" id="{B243763F-2DE7-7F27-F53F-90D4F84D1ED4}"/>
                </a:ext>
              </a:extLst>
            </p:cNvPr>
            <p:cNvSpPr/>
            <p:nvPr/>
          </p:nvSpPr>
          <p:spPr>
            <a:xfrm>
              <a:off x="3957978" y="2145573"/>
              <a:ext cx="169583" cy="325591"/>
            </a:xfrm>
            <a:custGeom>
              <a:avLst/>
              <a:gdLst/>
              <a:ahLst/>
              <a:cxnLst/>
              <a:rect l="l" t="t" r="r" b="b"/>
              <a:pathLst>
                <a:path w="2561" h="4917" extrusionOk="0">
                  <a:moveTo>
                    <a:pt x="119" y="1"/>
                  </a:moveTo>
                  <a:cubicBezTo>
                    <a:pt x="81" y="1"/>
                    <a:pt x="48" y="30"/>
                    <a:pt x="48" y="73"/>
                  </a:cubicBezTo>
                  <a:cubicBezTo>
                    <a:pt x="12" y="96"/>
                    <a:pt x="0" y="132"/>
                    <a:pt x="24" y="180"/>
                  </a:cubicBezTo>
                  <a:cubicBezTo>
                    <a:pt x="48" y="204"/>
                    <a:pt x="60" y="227"/>
                    <a:pt x="72" y="251"/>
                  </a:cubicBezTo>
                  <a:cubicBezTo>
                    <a:pt x="96" y="430"/>
                    <a:pt x="179" y="596"/>
                    <a:pt x="215" y="775"/>
                  </a:cubicBezTo>
                  <a:cubicBezTo>
                    <a:pt x="298" y="989"/>
                    <a:pt x="370" y="1216"/>
                    <a:pt x="441" y="1430"/>
                  </a:cubicBezTo>
                  <a:cubicBezTo>
                    <a:pt x="596" y="1870"/>
                    <a:pt x="774" y="2323"/>
                    <a:pt x="953" y="2751"/>
                  </a:cubicBezTo>
                  <a:cubicBezTo>
                    <a:pt x="1108" y="3168"/>
                    <a:pt x="1286" y="3597"/>
                    <a:pt x="1489" y="4014"/>
                  </a:cubicBezTo>
                  <a:cubicBezTo>
                    <a:pt x="1644" y="4359"/>
                    <a:pt x="1846" y="4704"/>
                    <a:pt x="2179" y="4895"/>
                  </a:cubicBezTo>
                  <a:cubicBezTo>
                    <a:pt x="2205" y="4910"/>
                    <a:pt x="2232" y="4916"/>
                    <a:pt x="2257" y="4916"/>
                  </a:cubicBezTo>
                  <a:cubicBezTo>
                    <a:pt x="2311" y="4916"/>
                    <a:pt x="2361" y="4884"/>
                    <a:pt x="2394" y="4835"/>
                  </a:cubicBezTo>
                  <a:cubicBezTo>
                    <a:pt x="2560" y="4502"/>
                    <a:pt x="2406" y="4144"/>
                    <a:pt x="2263" y="3847"/>
                  </a:cubicBezTo>
                  <a:cubicBezTo>
                    <a:pt x="2048" y="3394"/>
                    <a:pt x="1846" y="2966"/>
                    <a:pt x="1620" y="2549"/>
                  </a:cubicBezTo>
                  <a:cubicBezTo>
                    <a:pt x="1394" y="2109"/>
                    <a:pt x="1179" y="1692"/>
                    <a:pt x="941" y="1275"/>
                  </a:cubicBezTo>
                  <a:cubicBezTo>
                    <a:pt x="727" y="918"/>
                    <a:pt x="501" y="585"/>
                    <a:pt x="286" y="239"/>
                  </a:cubicBezTo>
                  <a:cubicBezTo>
                    <a:pt x="251" y="168"/>
                    <a:pt x="227" y="108"/>
                    <a:pt x="191" y="49"/>
                  </a:cubicBezTo>
                  <a:cubicBezTo>
                    <a:pt x="172" y="15"/>
                    <a:pt x="144" y="1"/>
                    <a:pt x="11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724;p37">
              <a:extLst>
                <a:ext uri="{FF2B5EF4-FFF2-40B4-BE49-F238E27FC236}">
                  <a16:creationId xmlns:a16="http://schemas.microsoft.com/office/drawing/2014/main" id="{45DC439E-EE6C-7AD4-C814-11270B5A1BEA}"/>
                </a:ext>
              </a:extLst>
            </p:cNvPr>
            <p:cNvSpPr/>
            <p:nvPr/>
          </p:nvSpPr>
          <p:spPr>
            <a:xfrm>
              <a:off x="4088824" y="1673898"/>
              <a:ext cx="334398" cy="149652"/>
            </a:xfrm>
            <a:custGeom>
              <a:avLst/>
              <a:gdLst/>
              <a:ahLst/>
              <a:cxnLst/>
              <a:rect l="l" t="t" r="r" b="b"/>
              <a:pathLst>
                <a:path w="5050" h="2260" extrusionOk="0">
                  <a:moveTo>
                    <a:pt x="4601" y="1"/>
                  </a:moveTo>
                  <a:cubicBezTo>
                    <a:pt x="4383" y="1"/>
                    <a:pt x="4159" y="86"/>
                    <a:pt x="3966" y="171"/>
                  </a:cubicBezTo>
                  <a:cubicBezTo>
                    <a:pt x="3525" y="361"/>
                    <a:pt x="3085" y="540"/>
                    <a:pt x="2656" y="754"/>
                  </a:cubicBezTo>
                  <a:cubicBezTo>
                    <a:pt x="2215" y="945"/>
                    <a:pt x="1787" y="1159"/>
                    <a:pt x="1358" y="1373"/>
                  </a:cubicBezTo>
                  <a:cubicBezTo>
                    <a:pt x="989" y="1576"/>
                    <a:pt x="644" y="1778"/>
                    <a:pt x="287" y="1993"/>
                  </a:cubicBezTo>
                  <a:cubicBezTo>
                    <a:pt x="203" y="2016"/>
                    <a:pt x="156" y="2028"/>
                    <a:pt x="72" y="2076"/>
                  </a:cubicBezTo>
                  <a:cubicBezTo>
                    <a:pt x="1" y="2124"/>
                    <a:pt x="13" y="2207"/>
                    <a:pt x="96" y="2231"/>
                  </a:cubicBezTo>
                  <a:cubicBezTo>
                    <a:pt x="114" y="2248"/>
                    <a:pt x="137" y="2259"/>
                    <a:pt x="163" y="2259"/>
                  </a:cubicBezTo>
                  <a:cubicBezTo>
                    <a:pt x="172" y="2259"/>
                    <a:pt x="182" y="2258"/>
                    <a:pt x="191" y="2254"/>
                  </a:cubicBezTo>
                  <a:cubicBezTo>
                    <a:pt x="227" y="2243"/>
                    <a:pt x="251" y="2231"/>
                    <a:pt x="275" y="2207"/>
                  </a:cubicBezTo>
                  <a:cubicBezTo>
                    <a:pt x="453" y="2183"/>
                    <a:pt x="632" y="2124"/>
                    <a:pt x="787" y="2076"/>
                  </a:cubicBezTo>
                  <a:cubicBezTo>
                    <a:pt x="1013" y="2016"/>
                    <a:pt x="1239" y="1957"/>
                    <a:pt x="1465" y="1885"/>
                  </a:cubicBezTo>
                  <a:cubicBezTo>
                    <a:pt x="1906" y="1754"/>
                    <a:pt x="2370" y="1600"/>
                    <a:pt x="2811" y="1433"/>
                  </a:cubicBezTo>
                  <a:cubicBezTo>
                    <a:pt x="3251" y="1290"/>
                    <a:pt x="3680" y="1123"/>
                    <a:pt x="4097" y="945"/>
                  </a:cubicBezTo>
                  <a:cubicBezTo>
                    <a:pt x="4454" y="802"/>
                    <a:pt x="4799" y="623"/>
                    <a:pt x="5002" y="290"/>
                  </a:cubicBezTo>
                  <a:cubicBezTo>
                    <a:pt x="5049" y="219"/>
                    <a:pt x="5037" y="123"/>
                    <a:pt x="4942" y="88"/>
                  </a:cubicBezTo>
                  <a:cubicBezTo>
                    <a:pt x="4834" y="25"/>
                    <a:pt x="4718" y="1"/>
                    <a:pt x="460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725;p37">
              <a:extLst>
                <a:ext uri="{FF2B5EF4-FFF2-40B4-BE49-F238E27FC236}">
                  <a16:creationId xmlns:a16="http://schemas.microsoft.com/office/drawing/2014/main" id="{08BCB2C4-6BF5-D276-9350-5CC71176F633}"/>
                </a:ext>
              </a:extLst>
            </p:cNvPr>
            <p:cNvSpPr/>
            <p:nvPr/>
          </p:nvSpPr>
          <p:spPr>
            <a:xfrm>
              <a:off x="3290964" y="2006183"/>
              <a:ext cx="333604" cy="149983"/>
            </a:xfrm>
            <a:custGeom>
              <a:avLst/>
              <a:gdLst/>
              <a:ahLst/>
              <a:cxnLst/>
              <a:rect l="l" t="t" r="r" b="b"/>
              <a:pathLst>
                <a:path w="5038" h="2265" extrusionOk="0">
                  <a:moveTo>
                    <a:pt x="4883" y="1"/>
                  </a:moveTo>
                  <a:cubicBezTo>
                    <a:pt x="4872" y="1"/>
                    <a:pt x="4861" y="4"/>
                    <a:pt x="4847" y="11"/>
                  </a:cubicBezTo>
                  <a:cubicBezTo>
                    <a:pt x="4811" y="23"/>
                    <a:pt x="4787" y="34"/>
                    <a:pt x="4775" y="46"/>
                  </a:cubicBezTo>
                  <a:cubicBezTo>
                    <a:pt x="4597" y="82"/>
                    <a:pt x="4418" y="142"/>
                    <a:pt x="4251" y="189"/>
                  </a:cubicBezTo>
                  <a:cubicBezTo>
                    <a:pt x="4025" y="249"/>
                    <a:pt x="3811" y="308"/>
                    <a:pt x="3585" y="380"/>
                  </a:cubicBezTo>
                  <a:cubicBezTo>
                    <a:pt x="3132" y="511"/>
                    <a:pt x="2680" y="665"/>
                    <a:pt x="2227" y="820"/>
                  </a:cubicBezTo>
                  <a:cubicBezTo>
                    <a:pt x="1799" y="975"/>
                    <a:pt x="1370" y="1142"/>
                    <a:pt x="941" y="1320"/>
                  </a:cubicBezTo>
                  <a:cubicBezTo>
                    <a:pt x="596" y="1463"/>
                    <a:pt x="251" y="1642"/>
                    <a:pt x="37" y="1975"/>
                  </a:cubicBezTo>
                  <a:cubicBezTo>
                    <a:pt x="1" y="2047"/>
                    <a:pt x="13" y="2130"/>
                    <a:pt x="96" y="2178"/>
                  </a:cubicBezTo>
                  <a:cubicBezTo>
                    <a:pt x="203" y="2239"/>
                    <a:pt x="319" y="2264"/>
                    <a:pt x="437" y="2264"/>
                  </a:cubicBezTo>
                  <a:cubicBezTo>
                    <a:pt x="659" y="2264"/>
                    <a:pt x="890" y="2176"/>
                    <a:pt x="1084" y="2082"/>
                  </a:cubicBezTo>
                  <a:cubicBezTo>
                    <a:pt x="1513" y="1916"/>
                    <a:pt x="1965" y="1713"/>
                    <a:pt x="2394" y="1511"/>
                  </a:cubicBezTo>
                  <a:cubicBezTo>
                    <a:pt x="2823" y="1320"/>
                    <a:pt x="3251" y="1106"/>
                    <a:pt x="3692" y="880"/>
                  </a:cubicBezTo>
                  <a:cubicBezTo>
                    <a:pt x="4061" y="689"/>
                    <a:pt x="4406" y="487"/>
                    <a:pt x="4763" y="273"/>
                  </a:cubicBezTo>
                  <a:cubicBezTo>
                    <a:pt x="4835" y="249"/>
                    <a:pt x="4894" y="225"/>
                    <a:pt x="4966" y="189"/>
                  </a:cubicBezTo>
                  <a:cubicBezTo>
                    <a:pt x="5037" y="142"/>
                    <a:pt x="5025" y="46"/>
                    <a:pt x="4954" y="34"/>
                  </a:cubicBezTo>
                  <a:cubicBezTo>
                    <a:pt x="4929" y="18"/>
                    <a:pt x="4909" y="1"/>
                    <a:pt x="488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726;p37">
              <a:extLst>
                <a:ext uri="{FF2B5EF4-FFF2-40B4-BE49-F238E27FC236}">
                  <a16:creationId xmlns:a16="http://schemas.microsoft.com/office/drawing/2014/main" id="{846D917B-4F40-C0C9-1C91-152F1DC5202C}"/>
                </a:ext>
              </a:extLst>
            </p:cNvPr>
            <p:cNvSpPr/>
            <p:nvPr/>
          </p:nvSpPr>
          <p:spPr>
            <a:xfrm>
              <a:off x="3773826" y="1508881"/>
              <a:ext cx="43108" cy="147533"/>
            </a:xfrm>
            <a:custGeom>
              <a:avLst/>
              <a:gdLst/>
              <a:ahLst/>
              <a:cxnLst/>
              <a:rect l="l" t="t" r="r" b="b"/>
              <a:pathLst>
                <a:path w="651" h="2228" extrusionOk="0">
                  <a:moveTo>
                    <a:pt x="172" y="0"/>
                  </a:moveTo>
                  <a:cubicBezTo>
                    <a:pt x="83" y="0"/>
                    <a:pt x="0" y="72"/>
                    <a:pt x="7" y="186"/>
                  </a:cubicBezTo>
                  <a:cubicBezTo>
                    <a:pt x="7" y="270"/>
                    <a:pt x="43" y="353"/>
                    <a:pt x="55" y="436"/>
                  </a:cubicBezTo>
                  <a:cubicBezTo>
                    <a:pt x="67" y="508"/>
                    <a:pt x="103" y="591"/>
                    <a:pt x="114" y="675"/>
                  </a:cubicBezTo>
                  <a:cubicBezTo>
                    <a:pt x="150" y="829"/>
                    <a:pt x="174" y="984"/>
                    <a:pt x="210" y="1151"/>
                  </a:cubicBezTo>
                  <a:cubicBezTo>
                    <a:pt x="269" y="1472"/>
                    <a:pt x="329" y="1782"/>
                    <a:pt x="365" y="2115"/>
                  </a:cubicBezTo>
                  <a:cubicBezTo>
                    <a:pt x="380" y="2193"/>
                    <a:pt x="436" y="2228"/>
                    <a:pt x="494" y="2228"/>
                  </a:cubicBezTo>
                  <a:cubicBezTo>
                    <a:pt x="570" y="2228"/>
                    <a:pt x="650" y="2169"/>
                    <a:pt x="650" y="2068"/>
                  </a:cubicBezTo>
                  <a:cubicBezTo>
                    <a:pt x="638" y="1746"/>
                    <a:pt x="591" y="1413"/>
                    <a:pt x="531" y="1079"/>
                  </a:cubicBezTo>
                  <a:lnTo>
                    <a:pt x="448" y="591"/>
                  </a:lnTo>
                  <a:cubicBezTo>
                    <a:pt x="412" y="425"/>
                    <a:pt x="400" y="246"/>
                    <a:pt x="329" y="103"/>
                  </a:cubicBezTo>
                  <a:cubicBezTo>
                    <a:pt x="291" y="32"/>
                    <a:pt x="230" y="0"/>
                    <a:pt x="17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727;p37">
              <a:extLst>
                <a:ext uri="{FF2B5EF4-FFF2-40B4-BE49-F238E27FC236}">
                  <a16:creationId xmlns:a16="http://schemas.microsoft.com/office/drawing/2014/main" id="{A4D28D75-8B46-D182-452E-7C4E98802552}"/>
                </a:ext>
              </a:extLst>
            </p:cNvPr>
            <p:cNvSpPr/>
            <p:nvPr/>
          </p:nvSpPr>
          <p:spPr>
            <a:xfrm>
              <a:off x="3876000" y="1520602"/>
              <a:ext cx="29202" cy="137269"/>
            </a:xfrm>
            <a:custGeom>
              <a:avLst/>
              <a:gdLst/>
              <a:ahLst/>
              <a:cxnLst/>
              <a:rect l="l" t="t" r="r" b="b"/>
              <a:pathLst>
                <a:path w="441" h="2073" extrusionOk="0">
                  <a:moveTo>
                    <a:pt x="270" y="1"/>
                  </a:moveTo>
                  <a:cubicBezTo>
                    <a:pt x="234" y="1"/>
                    <a:pt x="201" y="17"/>
                    <a:pt x="179" y="57"/>
                  </a:cubicBezTo>
                  <a:cubicBezTo>
                    <a:pt x="84" y="188"/>
                    <a:pt x="84" y="390"/>
                    <a:pt x="72" y="557"/>
                  </a:cubicBezTo>
                  <a:cubicBezTo>
                    <a:pt x="60" y="700"/>
                    <a:pt x="48" y="867"/>
                    <a:pt x="24" y="1010"/>
                  </a:cubicBezTo>
                  <a:cubicBezTo>
                    <a:pt x="12" y="1331"/>
                    <a:pt x="0" y="1652"/>
                    <a:pt x="24" y="1986"/>
                  </a:cubicBezTo>
                  <a:cubicBezTo>
                    <a:pt x="41" y="2043"/>
                    <a:pt x="99" y="2072"/>
                    <a:pt x="154" y="2072"/>
                  </a:cubicBezTo>
                  <a:cubicBezTo>
                    <a:pt x="216" y="2072"/>
                    <a:pt x="274" y="2037"/>
                    <a:pt x="274" y="1962"/>
                  </a:cubicBezTo>
                  <a:cubicBezTo>
                    <a:pt x="298" y="1652"/>
                    <a:pt x="298" y="1355"/>
                    <a:pt x="334" y="1045"/>
                  </a:cubicBezTo>
                  <a:cubicBezTo>
                    <a:pt x="346" y="890"/>
                    <a:pt x="357" y="736"/>
                    <a:pt x="369" y="581"/>
                  </a:cubicBezTo>
                  <a:cubicBezTo>
                    <a:pt x="393" y="438"/>
                    <a:pt x="441" y="259"/>
                    <a:pt x="417" y="117"/>
                  </a:cubicBezTo>
                  <a:cubicBezTo>
                    <a:pt x="394" y="49"/>
                    <a:pt x="329" y="1"/>
                    <a:pt x="27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728;p37">
              <a:extLst>
                <a:ext uri="{FF2B5EF4-FFF2-40B4-BE49-F238E27FC236}">
                  <a16:creationId xmlns:a16="http://schemas.microsoft.com/office/drawing/2014/main" id="{27D57CDC-1411-189C-CEAB-BE4E5E84DF74}"/>
                </a:ext>
              </a:extLst>
            </p:cNvPr>
            <p:cNvSpPr/>
            <p:nvPr/>
          </p:nvSpPr>
          <p:spPr>
            <a:xfrm>
              <a:off x="4027308" y="1604236"/>
              <a:ext cx="100915" cy="98995"/>
            </a:xfrm>
            <a:custGeom>
              <a:avLst/>
              <a:gdLst/>
              <a:ahLst/>
              <a:cxnLst/>
              <a:rect l="l" t="t" r="r" b="b"/>
              <a:pathLst>
                <a:path w="1524" h="1495" extrusionOk="0">
                  <a:moveTo>
                    <a:pt x="1372" y="1"/>
                  </a:moveTo>
                  <a:cubicBezTo>
                    <a:pt x="1357" y="1"/>
                    <a:pt x="1340" y="3"/>
                    <a:pt x="1323" y="8"/>
                  </a:cubicBezTo>
                  <a:cubicBezTo>
                    <a:pt x="1239" y="32"/>
                    <a:pt x="1180" y="92"/>
                    <a:pt x="1132" y="151"/>
                  </a:cubicBezTo>
                  <a:lnTo>
                    <a:pt x="978" y="318"/>
                  </a:lnTo>
                  <a:cubicBezTo>
                    <a:pt x="870" y="425"/>
                    <a:pt x="787" y="520"/>
                    <a:pt x="680" y="628"/>
                  </a:cubicBezTo>
                  <a:cubicBezTo>
                    <a:pt x="466" y="854"/>
                    <a:pt x="275" y="1056"/>
                    <a:pt x="85" y="1282"/>
                  </a:cubicBezTo>
                  <a:cubicBezTo>
                    <a:pt x="1" y="1366"/>
                    <a:pt x="92" y="1494"/>
                    <a:pt x="187" y="1494"/>
                  </a:cubicBezTo>
                  <a:cubicBezTo>
                    <a:pt x="213" y="1494"/>
                    <a:pt x="240" y="1484"/>
                    <a:pt x="263" y="1461"/>
                  </a:cubicBezTo>
                  <a:cubicBezTo>
                    <a:pt x="466" y="1259"/>
                    <a:pt x="692" y="1044"/>
                    <a:pt x="894" y="842"/>
                  </a:cubicBezTo>
                  <a:lnTo>
                    <a:pt x="1216" y="520"/>
                  </a:lnTo>
                  <a:lnTo>
                    <a:pt x="1382" y="366"/>
                  </a:lnTo>
                  <a:cubicBezTo>
                    <a:pt x="1430" y="306"/>
                    <a:pt x="1490" y="258"/>
                    <a:pt x="1513" y="187"/>
                  </a:cubicBezTo>
                  <a:cubicBezTo>
                    <a:pt x="1524" y="85"/>
                    <a:pt x="1464" y="1"/>
                    <a:pt x="137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729;p37">
              <a:extLst>
                <a:ext uri="{FF2B5EF4-FFF2-40B4-BE49-F238E27FC236}">
                  <a16:creationId xmlns:a16="http://schemas.microsoft.com/office/drawing/2014/main" id="{3199A78D-671B-FCEC-14FD-EDBD8949AFF6}"/>
                </a:ext>
              </a:extLst>
            </p:cNvPr>
            <p:cNvSpPr/>
            <p:nvPr/>
          </p:nvSpPr>
          <p:spPr>
            <a:xfrm>
              <a:off x="4078759" y="1687539"/>
              <a:ext cx="91380" cy="64363"/>
            </a:xfrm>
            <a:custGeom>
              <a:avLst/>
              <a:gdLst/>
              <a:ahLst/>
              <a:cxnLst/>
              <a:rect l="l" t="t" r="r" b="b"/>
              <a:pathLst>
                <a:path w="1380" h="972" extrusionOk="0">
                  <a:moveTo>
                    <a:pt x="1213" y="1"/>
                  </a:moveTo>
                  <a:cubicBezTo>
                    <a:pt x="1153" y="1"/>
                    <a:pt x="1094" y="24"/>
                    <a:pt x="1046" y="48"/>
                  </a:cubicBezTo>
                  <a:cubicBezTo>
                    <a:pt x="879" y="143"/>
                    <a:pt x="736" y="251"/>
                    <a:pt x="582" y="370"/>
                  </a:cubicBezTo>
                  <a:cubicBezTo>
                    <a:pt x="427" y="489"/>
                    <a:pt x="260" y="608"/>
                    <a:pt x="105" y="739"/>
                  </a:cubicBezTo>
                  <a:cubicBezTo>
                    <a:pt x="0" y="825"/>
                    <a:pt x="79" y="972"/>
                    <a:pt x="188" y="972"/>
                  </a:cubicBezTo>
                  <a:cubicBezTo>
                    <a:pt x="215" y="972"/>
                    <a:pt x="244" y="963"/>
                    <a:pt x="272" y="941"/>
                  </a:cubicBezTo>
                  <a:cubicBezTo>
                    <a:pt x="570" y="739"/>
                    <a:pt x="867" y="560"/>
                    <a:pt x="1177" y="370"/>
                  </a:cubicBezTo>
                  <a:cubicBezTo>
                    <a:pt x="1260" y="310"/>
                    <a:pt x="1379" y="251"/>
                    <a:pt x="1344" y="120"/>
                  </a:cubicBezTo>
                  <a:cubicBezTo>
                    <a:pt x="1332" y="36"/>
                    <a:pt x="1272" y="1"/>
                    <a:pt x="121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730;p37">
              <a:extLst>
                <a:ext uri="{FF2B5EF4-FFF2-40B4-BE49-F238E27FC236}">
                  <a16:creationId xmlns:a16="http://schemas.microsoft.com/office/drawing/2014/main" id="{D6F7AF55-E6B7-2FD2-0C56-F8171093FAD8}"/>
                </a:ext>
              </a:extLst>
            </p:cNvPr>
            <p:cNvSpPr/>
            <p:nvPr/>
          </p:nvSpPr>
          <p:spPr>
            <a:xfrm>
              <a:off x="3800644" y="2184311"/>
              <a:ext cx="32049" cy="148923"/>
            </a:xfrm>
            <a:custGeom>
              <a:avLst/>
              <a:gdLst/>
              <a:ahLst/>
              <a:cxnLst/>
              <a:rect l="l" t="t" r="r" b="b"/>
              <a:pathLst>
                <a:path w="484" h="2249" extrusionOk="0">
                  <a:moveTo>
                    <a:pt x="367" y="1"/>
                  </a:moveTo>
                  <a:cubicBezTo>
                    <a:pt x="310" y="1"/>
                    <a:pt x="251" y="34"/>
                    <a:pt x="245" y="95"/>
                  </a:cubicBezTo>
                  <a:cubicBezTo>
                    <a:pt x="186" y="428"/>
                    <a:pt x="162" y="750"/>
                    <a:pt x="126" y="1083"/>
                  </a:cubicBezTo>
                  <a:cubicBezTo>
                    <a:pt x="114" y="1250"/>
                    <a:pt x="102" y="1393"/>
                    <a:pt x="67" y="1559"/>
                  </a:cubicBezTo>
                  <a:cubicBezTo>
                    <a:pt x="55" y="1726"/>
                    <a:pt x="7" y="1905"/>
                    <a:pt x="7" y="2083"/>
                  </a:cubicBezTo>
                  <a:cubicBezTo>
                    <a:pt x="0" y="2183"/>
                    <a:pt x="86" y="2249"/>
                    <a:pt x="174" y="2249"/>
                  </a:cubicBezTo>
                  <a:cubicBezTo>
                    <a:pt x="243" y="2249"/>
                    <a:pt x="314" y="2207"/>
                    <a:pt x="341" y="2107"/>
                  </a:cubicBezTo>
                  <a:cubicBezTo>
                    <a:pt x="376" y="1940"/>
                    <a:pt x="376" y="1762"/>
                    <a:pt x="400" y="1607"/>
                  </a:cubicBezTo>
                  <a:lnTo>
                    <a:pt x="436" y="1107"/>
                  </a:lnTo>
                  <a:cubicBezTo>
                    <a:pt x="471" y="773"/>
                    <a:pt x="483" y="440"/>
                    <a:pt x="471" y="95"/>
                  </a:cubicBezTo>
                  <a:cubicBezTo>
                    <a:pt x="471" y="31"/>
                    <a:pt x="420" y="1"/>
                    <a:pt x="36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731;p37">
              <a:extLst>
                <a:ext uri="{FF2B5EF4-FFF2-40B4-BE49-F238E27FC236}">
                  <a16:creationId xmlns:a16="http://schemas.microsoft.com/office/drawing/2014/main" id="{835509D6-AFE1-F9C5-4A14-30587A9DDD9E}"/>
                </a:ext>
              </a:extLst>
            </p:cNvPr>
            <p:cNvSpPr/>
            <p:nvPr/>
          </p:nvSpPr>
          <p:spPr>
            <a:xfrm>
              <a:off x="3877390" y="2186232"/>
              <a:ext cx="52246" cy="109391"/>
            </a:xfrm>
            <a:custGeom>
              <a:avLst/>
              <a:gdLst/>
              <a:ahLst/>
              <a:cxnLst/>
              <a:rect l="l" t="t" r="r" b="b"/>
              <a:pathLst>
                <a:path w="789" h="1652" extrusionOk="0">
                  <a:moveTo>
                    <a:pt x="137" y="1"/>
                  </a:moveTo>
                  <a:cubicBezTo>
                    <a:pt x="72" y="1"/>
                    <a:pt x="0" y="52"/>
                    <a:pt x="15" y="125"/>
                  </a:cubicBezTo>
                  <a:cubicBezTo>
                    <a:pt x="51" y="375"/>
                    <a:pt x="98" y="613"/>
                    <a:pt x="170" y="852"/>
                  </a:cubicBezTo>
                  <a:cubicBezTo>
                    <a:pt x="205" y="971"/>
                    <a:pt x="253" y="1090"/>
                    <a:pt x="277" y="1197"/>
                  </a:cubicBezTo>
                  <a:cubicBezTo>
                    <a:pt x="325" y="1316"/>
                    <a:pt x="348" y="1435"/>
                    <a:pt x="408" y="1542"/>
                  </a:cubicBezTo>
                  <a:cubicBezTo>
                    <a:pt x="451" y="1606"/>
                    <a:pt x="503" y="1651"/>
                    <a:pt x="582" y="1651"/>
                  </a:cubicBezTo>
                  <a:cubicBezTo>
                    <a:pt x="591" y="1651"/>
                    <a:pt x="600" y="1651"/>
                    <a:pt x="610" y="1649"/>
                  </a:cubicBezTo>
                  <a:cubicBezTo>
                    <a:pt x="634" y="1649"/>
                    <a:pt x="670" y="1625"/>
                    <a:pt x="694" y="1614"/>
                  </a:cubicBezTo>
                  <a:cubicBezTo>
                    <a:pt x="753" y="1590"/>
                    <a:pt x="789" y="1518"/>
                    <a:pt x="753" y="1435"/>
                  </a:cubicBezTo>
                  <a:cubicBezTo>
                    <a:pt x="706" y="1316"/>
                    <a:pt x="670" y="1221"/>
                    <a:pt x="622" y="1102"/>
                  </a:cubicBezTo>
                  <a:cubicBezTo>
                    <a:pt x="575" y="971"/>
                    <a:pt x="527" y="875"/>
                    <a:pt x="491" y="756"/>
                  </a:cubicBezTo>
                  <a:cubicBezTo>
                    <a:pt x="396" y="530"/>
                    <a:pt x="313" y="304"/>
                    <a:pt x="229" y="66"/>
                  </a:cubicBezTo>
                  <a:cubicBezTo>
                    <a:pt x="216" y="20"/>
                    <a:pt x="178" y="1"/>
                    <a:pt x="13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732;p37">
              <a:extLst>
                <a:ext uri="{FF2B5EF4-FFF2-40B4-BE49-F238E27FC236}">
                  <a16:creationId xmlns:a16="http://schemas.microsoft.com/office/drawing/2014/main" id="{0D054871-2EB4-9A44-B483-819C03D47E90}"/>
                </a:ext>
              </a:extLst>
            </p:cNvPr>
            <p:cNvSpPr/>
            <p:nvPr/>
          </p:nvSpPr>
          <p:spPr>
            <a:xfrm>
              <a:off x="4034195" y="2134184"/>
              <a:ext cx="88533" cy="106809"/>
            </a:xfrm>
            <a:custGeom>
              <a:avLst/>
              <a:gdLst/>
              <a:ahLst/>
              <a:cxnLst/>
              <a:rect l="l" t="t" r="r" b="b"/>
              <a:pathLst>
                <a:path w="1337" h="1613" extrusionOk="0">
                  <a:moveTo>
                    <a:pt x="150" y="0"/>
                  </a:moveTo>
                  <a:cubicBezTo>
                    <a:pt x="74" y="0"/>
                    <a:pt x="0" y="87"/>
                    <a:pt x="52" y="173"/>
                  </a:cubicBezTo>
                  <a:cubicBezTo>
                    <a:pt x="219" y="411"/>
                    <a:pt x="362" y="649"/>
                    <a:pt x="528" y="887"/>
                  </a:cubicBezTo>
                  <a:cubicBezTo>
                    <a:pt x="600" y="1007"/>
                    <a:pt x="695" y="1126"/>
                    <a:pt x="766" y="1233"/>
                  </a:cubicBezTo>
                  <a:cubicBezTo>
                    <a:pt x="814" y="1292"/>
                    <a:pt x="838" y="1328"/>
                    <a:pt x="885" y="1388"/>
                  </a:cubicBezTo>
                  <a:cubicBezTo>
                    <a:pt x="933" y="1447"/>
                    <a:pt x="981" y="1530"/>
                    <a:pt x="1040" y="1566"/>
                  </a:cubicBezTo>
                  <a:cubicBezTo>
                    <a:pt x="1083" y="1599"/>
                    <a:pt x="1125" y="1613"/>
                    <a:pt x="1163" y="1613"/>
                  </a:cubicBezTo>
                  <a:cubicBezTo>
                    <a:pt x="1265" y="1613"/>
                    <a:pt x="1337" y="1515"/>
                    <a:pt x="1302" y="1411"/>
                  </a:cubicBezTo>
                  <a:cubicBezTo>
                    <a:pt x="1278" y="1328"/>
                    <a:pt x="1231" y="1268"/>
                    <a:pt x="1171" y="1197"/>
                  </a:cubicBezTo>
                  <a:cubicBezTo>
                    <a:pt x="1124" y="1138"/>
                    <a:pt x="1100" y="1090"/>
                    <a:pt x="1052" y="1030"/>
                  </a:cubicBezTo>
                  <a:cubicBezTo>
                    <a:pt x="957" y="911"/>
                    <a:pt x="874" y="816"/>
                    <a:pt x="778" y="697"/>
                  </a:cubicBezTo>
                  <a:cubicBezTo>
                    <a:pt x="600" y="471"/>
                    <a:pt x="421" y="245"/>
                    <a:pt x="231" y="42"/>
                  </a:cubicBezTo>
                  <a:cubicBezTo>
                    <a:pt x="208" y="13"/>
                    <a:pt x="179" y="0"/>
                    <a:pt x="15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733;p37">
              <a:extLst>
                <a:ext uri="{FF2B5EF4-FFF2-40B4-BE49-F238E27FC236}">
                  <a16:creationId xmlns:a16="http://schemas.microsoft.com/office/drawing/2014/main" id="{5F6FD613-2BCC-D2E4-8C27-07987843517C}"/>
                </a:ext>
              </a:extLst>
            </p:cNvPr>
            <p:cNvSpPr/>
            <p:nvPr/>
          </p:nvSpPr>
          <p:spPr>
            <a:xfrm>
              <a:off x="4067568" y="2097366"/>
              <a:ext cx="102372" cy="83898"/>
            </a:xfrm>
            <a:custGeom>
              <a:avLst/>
              <a:gdLst/>
              <a:ahLst/>
              <a:cxnLst/>
              <a:rect l="l" t="t" r="r" b="b"/>
              <a:pathLst>
                <a:path w="1546" h="1267" extrusionOk="0">
                  <a:moveTo>
                    <a:pt x="146" y="1"/>
                  </a:moveTo>
                  <a:cubicBezTo>
                    <a:pt x="96" y="1"/>
                    <a:pt x="50" y="34"/>
                    <a:pt x="24" y="86"/>
                  </a:cubicBezTo>
                  <a:cubicBezTo>
                    <a:pt x="0" y="158"/>
                    <a:pt x="36" y="229"/>
                    <a:pt x="96" y="265"/>
                  </a:cubicBezTo>
                  <a:cubicBezTo>
                    <a:pt x="310" y="384"/>
                    <a:pt x="512" y="527"/>
                    <a:pt x="691" y="693"/>
                  </a:cubicBezTo>
                  <a:cubicBezTo>
                    <a:pt x="786" y="765"/>
                    <a:pt x="858" y="848"/>
                    <a:pt x="953" y="932"/>
                  </a:cubicBezTo>
                  <a:cubicBezTo>
                    <a:pt x="1036" y="1039"/>
                    <a:pt x="1132" y="1146"/>
                    <a:pt x="1227" y="1229"/>
                  </a:cubicBezTo>
                  <a:cubicBezTo>
                    <a:pt x="1264" y="1255"/>
                    <a:pt x="1303" y="1266"/>
                    <a:pt x="1340" y="1266"/>
                  </a:cubicBezTo>
                  <a:cubicBezTo>
                    <a:pt x="1454" y="1266"/>
                    <a:pt x="1546" y="1156"/>
                    <a:pt x="1501" y="1039"/>
                  </a:cubicBezTo>
                  <a:cubicBezTo>
                    <a:pt x="1441" y="908"/>
                    <a:pt x="1334" y="801"/>
                    <a:pt x="1227" y="693"/>
                  </a:cubicBezTo>
                  <a:cubicBezTo>
                    <a:pt x="1143" y="598"/>
                    <a:pt x="1036" y="503"/>
                    <a:pt x="917" y="431"/>
                  </a:cubicBezTo>
                  <a:cubicBezTo>
                    <a:pt x="715" y="265"/>
                    <a:pt x="453" y="134"/>
                    <a:pt x="203" y="15"/>
                  </a:cubicBezTo>
                  <a:cubicBezTo>
                    <a:pt x="184" y="5"/>
                    <a:pt x="165" y="1"/>
                    <a:pt x="14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734;p37">
              <a:extLst>
                <a:ext uri="{FF2B5EF4-FFF2-40B4-BE49-F238E27FC236}">
                  <a16:creationId xmlns:a16="http://schemas.microsoft.com/office/drawing/2014/main" id="{B955A304-33BE-DED1-282C-436DD1AE5F2C}"/>
                </a:ext>
              </a:extLst>
            </p:cNvPr>
            <p:cNvSpPr/>
            <p:nvPr/>
          </p:nvSpPr>
          <p:spPr>
            <a:xfrm>
              <a:off x="3592123" y="2121073"/>
              <a:ext cx="93896" cy="97538"/>
            </a:xfrm>
            <a:custGeom>
              <a:avLst/>
              <a:gdLst/>
              <a:ahLst/>
              <a:cxnLst/>
              <a:rect l="l" t="t" r="r" b="b"/>
              <a:pathLst>
                <a:path w="1418" h="1473" extrusionOk="0">
                  <a:moveTo>
                    <a:pt x="1290" y="1"/>
                  </a:moveTo>
                  <a:cubicBezTo>
                    <a:pt x="1250" y="1"/>
                    <a:pt x="1210" y="24"/>
                    <a:pt x="1180" y="62"/>
                  </a:cubicBezTo>
                  <a:cubicBezTo>
                    <a:pt x="1013" y="264"/>
                    <a:pt x="834" y="478"/>
                    <a:pt x="644" y="669"/>
                  </a:cubicBezTo>
                  <a:cubicBezTo>
                    <a:pt x="549" y="752"/>
                    <a:pt x="465" y="847"/>
                    <a:pt x="358" y="931"/>
                  </a:cubicBezTo>
                  <a:cubicBezTo>
                    <a:pt x="251" y="1026"/>
                    <a:pt x="132" y="1109"/>
                    <a:pt x="49" y="1216"/>
                  </a:cubicBezTo>
                  <a:cubicBezTo>
                    <a:pt x="13" y="1264"/>
                    <a:pt x="1" y="1324"/>
                    <a:pt x="25" y="1383"/>
                  </a:cubicBezTo>
                  <a:cubicBezTo>
                    <a:pt x="49" y="1407"/>
                    <a:pt x="61" y="1431"/>
                    <a:pt x="72" y="1443"/>
                  </a:cubicBezTo>
                  <a:cubicBezTo>
                    <a:pt x="103" y="1458"/>
                    <a:pt x="137" y="1473"/>
                    <a:pt x="174" y="1473"/>
                  </a:cubicBezTo>
                  <a:cubicBezTo>
                    <a:pt x="195" y="1473"/>
                    <a:pt x="217" y="1468"/>
                    <a:pt x="239" y="1455"/>
                  </a:cubicBezTo>
                  <a:cubicBezTo>
                    <a:pt x="370" y="1395"/>
                    <a:pt x="477" y="1288"/>
                    <a:pt x="584" y="1205"/>
                  </a:cubicBezTo>
                  <a:lnTo>
                    <a:pt x="894" y="895"/>
                  </a:lnTo>
                  <a:cubicBezTo>
                    <a:pt x="1084" y="681"/>
                    <a:pt x="1251" y="454"/>
                    <a:pt x="1382" y="216"/>
                  </a:cubicBezTo>
                  <a:cubicBezTo>
                    <a:pt x="1418" y="145"/>
                    <a:pt x="1418" y="73"/>
                    <a:pt x="1358" y="26"/>
                  </a:cubicBezTo>
                  <a:cubicBezTo>
                    <a:pt x="1336" y="8"/>
                    <a:pt x="1313" y="1"/>
                    <a:pt x="129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735;p37">
              <a:extLst>
                <a:ext uri="{FF2B5EF4-FFF2-40B4-BE49-F238E27FC236}">
                  <a16:creationId xmlns:a16="http://schemas.microsoft.com/office/drawing/2014/main" id="{86A3C579-5DB7-2267-DAF5-AC558506CD57}"/>
                </a:ext>
              </a:extLst>
            </p:cNvPr>
            <p:cNvSpPr/>
            <p:nvPr/>
          </p:nvSpPr>
          <p:spPr>
            <a:xfrm>
              <a:off x="3549612" y="2093062"/>
              <a:ext cx="106875" cy="70588"/>
            </a:xfrm>
            <a:custGeom>
              <a:avLst/>
              <a:gdLst/>
              <a:ahLst/>
              <a:cxnLst/>
              <a:rect l="l" t="t" r="r" b="b"/>
              <a:pathLst>
                <a:path w="1614" h="1066" extrusionOk="0">
                  <a:moveTo>
                    <a:pt x="1450" y="1"/>
                  </a:moveTo>
                  <a:cubicBezTo>
                    <a:pt x="1430" y="1"/>
                    <a:pt x="1411" y="7"/>
                    <a:pt x="1393" y="20"/>
                  </a:cubicBezTo>
                  <a:cubicBezTo>
                    <a:pt x="1179" y="151"/>
                    <a:pt x="953" y="270"/>
                    <a:pt x="750" y="389"/>
                  </a:cubicBezTo>
                  <a:cubicBezTo>
                    <a:pt x="643" y="449"/>
                    <a:pt x="560" y="508"/>
                    <a:pt x="452" y="568"/>
                  </a:cubicBezTo>
                  <a:cubicBezTo>
                    <a:pt x="393" y="592"/>
                    <a:pt x="345" y="627"/>
                    <a:pt x="286" y="663"/>
                  </a:cubicBezTo>
                  <a:cubicBezTo>
                    <a:pt x="262" y="675"/>
                    <a:pt x="226" y="687"/>
                    <a:pt x="214" y="699"/>
                  </a:cubicBezTo>
                  <a:cubicBezTo>
                    <a:pt x="214" y="699"/>
                    <a:pt x="202" y="699"/>
                    <a:pt x="202" y="723"/>
                  </a:cubicBezTo>
                  <a:lnTo>
                    <a:pt x="179" y="723"/>
                  </a:lnTo>
                  <a:cubicBezTo>
                    <a:pt x="60" y="723"/>
                    <a:pt x="0" y="854"/>
                    <a:pt x="48" y="961"/>
                  </a:cubicBezTo>
                  <a:cubicBezTo>
                    <a:pt x="81" y="1028"/>
                    <a:pt x="156" y="1065"/>
                    <a:pt x="226" y="1065"/>
                  </a:cubicBezTo>
                  <a:cubicBezTo>
                    <a:pt x="256" y="1065"/>
                    <a:pt x="285" y="1058"/>
                    <a:pt x="310" y="1044"/>
                  </a:cubicBezTo>
                  <a:cubicBezTo>
                    <a:pt x="393" y="1020"/>
                    <a:pt x="476" y="961"/>
                    <a:pt x="560" y="913"/>
                  </a:cubicBezTo>
                  <a:cubicBezTo>
                    <a:pt x="631" y="866"/>
                    <a:pt x="691" y="818"/>
                    <a:pt x="762" y="782"/>
                  </a:cubicBezTo>
                  <a:cubicBezTo>
                    <a:pt x="1024" y="604"/>
                    <a:pt x="1286" y="401"/>
                    <a:pt x="1536" y="199"/>
                  </a:cubicBezTo>
                  <a:cubicBezTo>
                    <a:pt x="1613" y="112"/>
                    <a:pt x="1533" y="1"/>
                    <a:pt x="145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736;p37">
              <a:extLst>
                <a:ext uri="{FF2B5EF4-FFF2-40B4-BE49-F238E27FC236}">
                  <a16:creationId xmlns:a16="http://schemas.microsoft.com/office/drawing/2014/main" id="{2D1CE583-6696-61A6-DA95-14A74768E310}"/>
                </a:ext>
              </a:extLst>
            </p:cNvPr>
            <p:cNvSpPr/>
            <p:nvPr/>
          </p:nvSpPr>
          <p:spPr>
            <a:xfrm>
              <a:off x="3506239" y="1943739"/>
              <a:ext cx="108067" cy="42379"/>
            </a:xfrm>
            <a:custGeom>
              <a:avLst/>
              <a:gdLst/>
              <a:ahLst/>
              <a:cxnLst/>
              <a:rect l="l" t="t" r="r" b="b"/>
              <a:pathLst>
                <a:path w="1632" h="640" extrusionOk="0">
                  <a:moveTo>
                    <a:pt x="1428" y="0"/>
                  </a:moveTo>
                  <a:cubicBezTo>
                    <a:pt x="1410" y="0"/>
                    <a:pt x="1390" y="4"/>
                    <a:pt x="1369" y="13"/>
                  </a:cubicBezTo>
                  <a:cubicBezTo>
                    <a:pt x="1167" y="96"/>
                    <a:pt x="941" y="156"/>
                    <a:pt x="738" y="215"/>
                  </a:cubicBezTo>
                  <a:cubicBezTo>
                    <a:pt x="631" y="251"/>
                    <a:pt x="512" y="263"/>
                    <a:pt x="405" y="299"/>
                  </a:cubicBezTo>
                  <a:cubicBezTo>
                    <a:pt x="345" y="311"/>
                    <a:pt x="286" y="311"/>
                    <a:pt x="226" y="323"/>
                  </a:cubicBezTo>
                  <a:cubicBezTo>
                    <a:pt x="131" y="335"/>
                    <a:pt x="60" y="346"/>
                    <a:pt x="24" y="442"/>
                  </a:cubicBezTo>
                  <a:cubicBezTo>
                    <a:pt x="0" y="489"/>
                    <a:pt x="0" y="537"/>
                    <a:pt x="36" y="573"/>
                  </a:cubicBezTo>
                  <a:cubicBezTo>
                    <a:pt x="76" y="624"/>
                    <a:pt x="143" y="640"/>
                    <a:pt x="215" y="640"/>
                  </a:cubicBezTo>
                  <a:cubicBezTo>
                    <a:pt x="294" y="640"/>
                    <a:pt x="379" y="621"/>
                    <a:pt x="441" y="608"/>
                  </a:cubicBezTo>
                  <a:cubicBezTo>
                    <a:pt x="560" y="585"/>
                    <a:pt x="679" y="561"/>
                    <a:pt x="774" y="525"/>
                  </a:cubicBezTo>
                  <a:cubicBezTo>
                    <a:pt x="1012" y="465"/>
                    <a:pt x="1238" y="382"/>
                    <a:pt x="1465" y="275"/>
                  </a:cubicBezTo>
                  <a:cubicBezTo>
                    <a:pt x="1632" y="202"/>
                    <a:pt x="1561" y="0"/>
                    <a:pt x="142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737;p37">
              <a:extLst>
                <a:ext uri="{FF2B5EF4-FFF2-40B4-BE49-F238E27FC236}">
                  <a16:creationId xmlns:a16="http://schemas.microsoft.com/office/drawing/2014/main" id="{7C5E1B88-CCB9-0305-ABBA-A9DDE8AEBA4C}"/>
                </a:ext>
              </a:extLst>
            </p:cNvPr>
            <p:cNvSpPr/>
            <p:nvPr/>
          </p:nvSpPr>
          <p:spPr>
            <a:xfrm>
              <a:off x="3482599" y="1885334"/>
              <a:ext cx="124621" cy="26421"/>
            </a:xfrm>
            <a:custGeom>
              <a:avLst/>
              <a:gdLst/>
              <a:ahLst/>
              <a:cxnLst/>
              <a:rect l="l" t="t" r="r" b="b"/>
              <a:pathLst>
                <a:path w="1882" h="399" extrusionOk="0">
                  <a:moveTo>
                    <a:pt x="309" y="0"/>
                  </a:moveTo>
                  <a:cubicBezTo>
                    <a:pt x="254" y="0"/>
                    <a:pt x="198" y="4"/>
                    <a:pt x="143" y="14"/>
                  </a:cubicBezTo>
                  <a:cubicBezTo>
                    <a:pt x="48" y="26"/>
                    <a:pt x="0" y="145"/>
                    <a:pt x="83" y="204"/>
                  </a:cubicBezTo>
                  <a:cubicBezTo>
                    <a:pt x="202" y="300"/>
                    <a:pt x="345" y="312"/>
                    <a:pt x="500" y="335"/>
                  </a:cubicBezTo>
                  <a:cubicBezTo>
                    <a:pt x="631" y="359"/>
                    <a:pt x="750" y="371"/>
                    <a:pt x="881" y="383"/>
                  </a:cubicBezTo>
                  <a:cubicBezTo>
                    <a:pt x="995" y="393"/>
                    <a:pt x="1112" y="399"/>
                    <a:pt x="1229" y="399"/>
                  </a:cubicBezTo>
                  <a:cubicBezTo>
                    <a:pt x="1395" y="399"/>
                    <a:pt x="1561" y="387"/>
                    <a:pt x="1715" y="359"/>
                  </a:cubicBezTo>
                  <a:cubicBezTo>
                    <a:pt x="1810" y="347"/>
                    <a:pt x="1881" y="252"/>
                    <a:pt x="1869" y="145"/>
                  </a:cubicBezTo>
                  <a:cubicBezTo>
                    <a:pt x="1848" y="58"/>
                    <a:pt x="1776" y="1"/>
                    <a:pt x="1682" y="1"/>
                  </a:cubicBezTo>
                  <a:cubicBezTo>
                    <a:pt x="1673" y="1"/>
                    <a:pt x="1664" y="1"/>
                    <a:pt x="1655" y="2"/>
                  </a:cubicBezTo>
                  <a:cubicBezTo>
                    <a:pt x="1405" y="14"/>
                    <a:pt x="1167" y="26"/>
                    <a:pt x="917" y="26"/>
                  </a:cubicBezTo>
                  <a:cubicBezTo>
                    <a:pt x="798" y="26"/>
                    <a:pt x="655" y="14"/>
                    <a:pt x="536" y="14"/>
                  </a:cubicBezTo>
                  <a:cubicBezTo>
                    <a:pt x="460" y="7"/>
                    <a:pt x="385" y="0"/>
                    <a:pt x="30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738;p37">
              <a:extLst>
                <a:ext uri="{FF2B5EF4-FFF2-40B4-BE49-F238E27FC236}">
                  <a16:creationId xmlns:a16="http://schemas.microsoft.com/office/drawing/2014/main" id="{61C18884-F78C-94EC-9C3E-406624E1743B}"/>
                </a:ext>
              </a:extLst>
            </p:cNvPr>
            <p:cNvSpPr/>
            <p:nvPr/>
          </p:nvSpPr>
          <p:spPr>
            <a:xfrm>
              <a:off x="3568682" y="1686810"/>
              <a:ext cx="101710" cy="62840"/>
            </a:xfrm>
            <a:custGeom>
              <a:avLst/>
              <a:gdLst/>
              <a:ahLst/>
              <a:cxnLst/>
              <a:rect l="l" t="t" r="r" b="b"/>
              <a:pathLst>
                <a:path w="1536" h="949" extrusionOk="0">
                  <a:moveTo>
                    <a:pt x="196" y="1"/>
                  </a:moveTo>
                  <a:cubicBezTo>
                    <a:pt x="79" y="1"/>
                    <a:pt x="1" y="168"/>
                    <a:pt x="105" y="262"/>
                  </a:cubicBezTo>
                  <a:cubicBezTo>
                    <a:pt x="188" y="333"/>
                    <a:pt x="295" y="393"/>
                    <a:pt x="403" y="452"/>
                  </a:cubicBezTo>
                  <a:lnTo>
                    <a:pt x="712" y="631"/>
                  </a:lnTo>
                  <a:cubicBezTo>
                    <a:pt x="926" y="750"/>
                    <a:pt x="1117" y="857"/>
                    <a:pt x="1343" y="940"/>
                  </a:cubicBezTo>
                  <a:cubicBezTo>
                    <a:pt x="1358" y="946"/>
                    <a:pt x="1372" y="949"/>
                    <a:pt x="1385" y="949"/>
                  </a:cubicBezTo>
                  <a:cubicBezTo>
                    <a:pt x="1480" y="949"/>
                    <a:pt x="1535" y="813"/>
                    <a:pt x="1462" y="750"/>
                  </a:cubicBezTo>
                  <a:cubicBezTo>
                    <a:pt x="1260" y="619"/>
                    <a:pt x="1069" y="488"/>
                    <a:pt x="879" y="369"/>
                  </a:cubicBezTo>
                  <a:cubicBezTo>
                    <a:pt x="772" y="309"/>
                    <a:pt x="688" y="250"/>
                    <a:pt x="581" y="190"/>
                  </a:cubicBezTo>
                  <a:cubicBezTo>
                    <a:pt x="474" y="131"/>
                    <a:pt x="367" y="47"/>
                    <a:pt x="248" y="12"/>
                  </a:cubicBezTo>
                  <a:cubicBezTo>
                    <a:pt x="230" y="4"/>
                    <a:pt x="213" y="1"/>
                    <a:pt x="1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739;p37">
              <a:extLst>
                <a:ext uri="{FF2B5EF4-FFF2-40B4-BE49-F238E27FC236}">
                  <a16:creationId xmlns:a16="http://schemas.microsoft.com/office/drawing/2014/main" id="{E5C69018-B303-4B82-E9E5-DDD6B3E9C805}"/>
                </a:ext>
              </a:extLst>
            </p:cNvPr>
            <p:cNvSpPr/>
            <p:nvPr/>
          </p:nvSpPr>
          <p:spPr>
            <a:xfrm>
              <a:off x="3622915" y="1601918"/>
              <a:ext cx="81381" cy="132303"/>
            </a:xfrm>
            <a:custGeom>
              <a:avLst/>
              <a:gdLst/>
              <a:ahLst/>
              <a:cxnLst/>
              <a:rect l="l" t="t" r="r" b="b"/>
              <a:pathLst>
                <a:path w="1229" h="1998" extrusionOk="0">
                  <a:moveTo>
                    <a:pt x="131" y="1"/>
                  </a:moveTo>
                  <a:cubicBezTo>
                    <a:pt x="69" y="1"/>
                    <a:pt x="22" y="39"/>
                    <a:pt x="12" y="115"/>
                  </a:cubicBezTo>
                  <a:cubicBezTo>
                    <a:pt x="0" y="198"/>
                    <a:pt x="60" y="282"/>
                    <a:pt x="119" y="353"/>
                  </a:cubicBezTo>
                  <a:lnTo>
                    <a:pt x="250" y="579"/>
                  </a:lnTo>
                  <a:cubicBezTo>
                    <a:pt x="346" y="722"/>
                    <a:pt x="417" y="877"/>
                    <a:pt x="488" y="1008"/>
                  </a:cubicBezTo>
                  <a:cubicBezTo>
                    <a:pt x="655" y="1306"/>
                    <a:pt x="798" y="1603"/>
                    <a:pt x="941" y="1913"/>
                  </a:cubicBezTo>
                  <a:cubicBezTo>
                    <a:pt x="967" y="1973"/>
                    <a:pt x="1014" y="1997"/>
                    <a:pt x="1062" y="1997"/>
                  </a:cubicBezTo>
                  <a:cubicBezTo>
                    <a:pt x="1145" y="1997"/>
                    <a:pt x="1229" y="1921"/>
                    <a:pt x="1191" y="1829"/>
                  </a:cubicBezTo>
                  <a:cubicBezTo>
                    <a:pt x="1060" y="1508"/>
                    <a:pt x="905" y="1198"/>
                    <a:pt x="739" y="889"/>
                  </a:cubicBezTo>
                  <a:cubicBezTo>
                    <a:pt x="667" y="734"/>
                    <a:pt x="584" y="591"/>
                    <a:pt x="488" y="436"/>
                  </a:cubicBezTo>
                  <a:lnTo>
                    <a:pt x="358" y="222"/>
                  </a:lnTo>
                  <a:cubicBezTo>
                    <a:pt x="310" y="139"/>
                    <a:pt x="262" y="43"/>
                    <a:pt x="179" y="8"/>
                  </a:cubicBezTo>
                  <a:cubicBezTo>
                    <a:pt x="162" y="3"/>
                    <a:pt x="146" y="1"/>
                    <a:pt x="13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740;p37">
              <a:extLst>
                <a:ext uri="{FF2B5EF4-FFF2-40B4-BE49-F238E27FC236}">
                  <a16:creationId xmlns:a16="http://schemas.microsoft.com/office/drawing/2014/main" id="{AE38192A-2569-2202-5839-2B4AF325DE0D}"/>
                </a:ext>
              </a:extLst>
            </p:cNvPr>
            <p:cNvSpPr/>
            <p:nvPr/>
          </p:nvSpPr>
          <p:spPr>
            <a:xfrm>
              <a:off x="4119616" y="1913013"/>
              <a:ext cx="141970" cy="25825"/>
            </a:xfrm>
            <a:custGeom>
              <a:avLst/>
              <a:gdLst/>
              <a:ahLst/>
              <a:cxnLst/>
              <a:rect l="l" t="t" r="r" b="b"/>
              <a:pathLst>
                <a:path w="2144" h="390" extrusionOk="0">
                  <a:moveTo>
                    <a:pt x="1096" y="1"/>
                  </a:moveTo>
                  <a:cubicBezTo>
                    <a:pt x="786" y="1"/>
                    <a:pt x="465" y="1"/>
                    <a:pt x="143" y="37"/>
                  </a:cubicBezTo>
                  <a:cubicBezTo>
                    <a:pt x="0" y="60"/>
                    <a:pt x="0" y="298"/>
                    <a:pt x="143" y="310"/>
                  </a:cubicBezTo>
                  <a:cubicBezTo>
                    <a:pt x="465" y="322"/>
                    <a:pt x="762" y="322"/>
                    <a:pt x="1072" y="334"/>
                  </a:cubicBezTo>
                  <a:cubicBezTo>
                    <a:pt x="1215" y="334"/>
                    <a:pt x="1369" y="358"/>
                    <a:pt x="1512" y="370"/>
                  </a:cubicBezTo>
                  <a:cubicBezTo>
                    <a:pt x="1596" y="370"/>
                    <a:pt x="1667" y="382"/>
                    <a:pt x="1739" y="382"/>
                  </a:cubicBezTo>
                  <a:cubicBezTo>
                    <a:pt x="1793" y="382"/>
                    <a:pt x="1844" y="390"/>
                    <a:pt x="1895" y="390"/>
                  </a:cubicBezTo>
                  <a:cubicBezTo>
                    <a:pt x="1933" y="390"/>
                    <a:pt x="1972" y="385"/>
                    <a:pt x="2012" y="370"/>
                  </a:cubicBezTo>
                  <a:cubicBezTo>
                    <a:pt x="2108" y="310"/>
                    <a:pt x="2143" y="167"/>
                    <a:pt x="2036" y="108"/>
                  </a:cubicBezTo>
                  <a:cubicBezTo>
                    <a:pt x="1905" y="13"/>
                    <a:pt x="1715" y="25"/>
                    <a:pt x="1560" y="13"/>
                  </a:cubicBezTo>
                  <a:cubicBezTo>
                    <a:pt x="1417" y="1"/>
                    <a:pt x="1250" y="1"/>
                    <a:pt x="10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741;p37">
              <a:extLst>
                <a:ext uri="{FF2B5EF4-FFF2-40B4-BE49-F238E27FC236}">
                  <a16:creationId xmlns:a16="http://schemas.microsoft.com/office/drawing/2014/main" id="{59A9CFD7-5FB2-7744-EB1D-C3623A28FCAF}"/>
                </a:ext>
              </a:extLst>
            </p:cNvPr>
            <p:cNvSpPr/>
            <p:nvPr/>
          </p:nvSpPr>
          <p:spPr>
            <a:xfrm>
              <a:off x="4131866" y="1853682"/>
              <a:ext cx="111576" cy="39068"/>
            </a:xfrm>
            <a:custGeom>
              <a:avLst/>
              <a:gdLst/>
              <a:ahLst/>
              <a:cxnLst/>
              <a:rect l="l" t="t" r="r" b="b"/>
              <a:pathLst>
                <a:path w="1685" h="590" extrusionOk="0">
                  <a:moveTo>
                    <a:pt x="1497" y="1"/>
                  </a:moveTo>
                  <a:cubicBezTo>
                    <a:pt x="1392" y="1"/>
                    <a:pt x="1294" y="22"/>
                    <a:pt x="1196" y="51"/>
                  </a:cubicBezTo>
                  <a:cubicBezTo>
                    <a:pt x="1077" y="75"/>
                    <a:pt x="946" y="111"/>
                    <a:pt x="827" y="147"/>
                  </a:cubicBezTo>
                  <a:cubicBezTo>
                    <a:pt x="589" y="230"/>
                    <a:pt x="351" y="290"/>
                    <a:pt x="113" y="373"/>
                  </a:cubicBezTo>
                  <a:cubicBezTo>
                    <a:pt x="1" y="418"/>
                    <a:pt x="47" y="589"/>
                    <a:pt x="152" y="589"/>
                  </a:cubicBezTo>
                  <a:cubicBezTo>
                    <a:pt x="159" y="589"/>
                    <a:pt x="165" y="589"/>
                    <a:pt x="172" y="587"/>
                  </a:cubicBezTo>
                  <a:cubicBezTo>
                    <a:pt x="422" y="540"/>
                    <a:pt x="661" y="480"/>
                    <a:pt x="911" y="421"/>
                  </a:cubicBezTo>
                  <a:cubicBezTo>
                    <a:pt x="1030" y="385"/>
                    <a:pt x="1149" y="361"/>
                    <a:pt x="1292" y="325"/>
                  </a:cubicBezTo>
                  <a:cubicBezTo>
                    <a:pt x="1423" y="301"/>
                    <a:pt x="1542" y="266"/>
                    <a:pt x="1649" y="182"/>
                  </a:cubicBezTo>
                  <a:cubicBezTo>
                    <a:pt x="1685" y="123"/>
                    <a:pt x="1661" y="16"/>
                    <a:pt x="1565" y="4"/>
                  </a:cubicBezTo>
                  <a:cubicBezTo>
                    <a:pt x="1542" y="2"/>
                    <a:pt x="1519" y="1"/>
                    <a:pt x="149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742;p37">
              <a:extLst>
                <a:ext uri="{FF2B5EF4-FFF2-40B4-BE49-F238E27FC236}">
                  <a16:creationId xmlns:a16="http://schemas.microsoft.com/office/drawing/2014/main" id="{D168C498-6B87-727C-4FA0-DBA579C4AC64}"/>
                </a:ext>
              </a:extLst>
            </p:cNvPr>
            <p:cNvSpPr/>
            <p:nvPr/>
          </p:nvSpPr>
          <p:spPr>
            <a:xfrm>
              <a:off x="3674168" y="1716609"/>
              <a:ext cx="367441" cy="367441"/>
            </a:xfrm>
            <a:custGeom>
              <a:avLst/>
              <a:gdLst/>
              <a:ahLst/>
              <a:cxnLst/>
              <a:rect l="l" t="t" r="r" b="b"/>
              <a:pathLst>
                <a:path w="5549" h="5549" extrusionOk="0">
                  <a:moveTo>
                    <a:pt x="2561" y="0"/>
                  </a:moveTo>
                  <a:cubicBezTo>
                    <a:pt x="2525" y="0"/>
                    <a:pt x="2489" y="1"/>
                    <a:pt x="2453" y="2"/>
                  </a:cubicBezTo>
                  <a:cubicBezTo>
                    <a:pt x="2131" y="14"/>
                    <a:pt x="1834" y="74"/>
                    <a:pt x="1536" y="216"/>
                  </a:cubicBezTo>
                  <a:cubicBezTo>
                    <a:pt x="1376" y="280"/>
                    <a:pt x="1455" y="487"/>
                    <a:pt x="1584" y="487"/>
                  </a:cubicBezTo>
                  <a:cubicBezTo>
                    <a:pt x="1599" y="487"/>
                    <a:pt x="1615" y="485"/>
                    <a:pt x="1631" y="478"/>
                  </a:cubicBezTo>
                  <a:cubicBezTo>
                    <a:pt x="1935" y="380"/>
                    <a:pt x="2253" y="329"/>
                    <a:pt x="2570" y="329"/>
                  </a:cubicBezTo>
                  <a:cubicBezTo>
                    <a:pt x="3282" y="329"/>
                    <a:pt x="3982" y="585"/>
                    <a:pt x="4477" y="1121"/>
                  </a:cubicBezTo>
                  <a:cubicBezTo>
                    <a:pt x="5179" y="1883"/>
                    <a:pt x="5418" y="3074"/>
                    <a:pt x="4929" y="4003"/>
                  </a:cubicBezTo>
                  <a:cubicBezTo>
                    <a:pt x="4517" y="4817"/>
                    <a:pt x="3569" y="5199"/>
                    <a:pt x="2678" y="5199"/>
                  </a:cubicBezTo>
                  <a:cubicBezTo>
                    <a:pt x="2566" y="5199"/>
                    <a:pt x="2455" y="5193"/>
                    <a:pt x="2346" y="5181"/>
                  </a:cubicBezTo>
                  <a:cubicBezTo>
                    <a:pt x="1774" y="5122"/>
                    <a:pt x="1262" y="4860"/>
                    <a:pt x="965" y="4348"/>
                  </a:cubicBezTo>
                  <a:cubicBezTo>
                    <a:pt x="679" y="3884"/>
                    <a:pt x="584" y="3300"/>
                    <a:pt x="643" y="2764"/>
                  </a:cubicBezTo>
                  <a:cubicBezTo>
                    <a:pt x="679" y="2252"/>
                    <a:pt x="893" y="1717"/>
                    <a:pt x="1262" y="1336"/>
                  </a:cubicBezTo>
                  <a:cubicBezTo>
                    <a:pt x="1599" y="1011"/>
                    <a:pt x="2071" y="788"/>
                    <a:pt x="2547" y="788"/>
                  </a:cubicBezTo>
                  <a:cubicBezTo>
                    <a:pt x="2559" y="788"/>
                    <a:pt x="2572" y="788"/>
                    <a:pt x="2584" y="788"/>
                  </a:cubicBezTo>
                  <a:cubicBezTo>
                    <a:pt x="3644" y="800"/>
                    <a:pt x="4834" y="1990"/>
                    <a:pt x="4370" y="3086"/>
                  </a:cubicBezTo>
                  <a:cubicBezTo>
                    <a:pt x="4167" y="3586"/>
                    <a:pt x="3596" y="3884"/>
                    <a:pt x="3108" y="4074"/>
                  </a:cubicBezTo>
                  <a:cubicBezTo>
                    <a:pt x="2870" y="4175"/>
                    <a:pt x="2611" y="4244"/>
                    <a:pt x="2359" y="4244"/>
                  </a:cubicBezTo>
                  <a:cubicBezTo>
                    <a:pt x="2108" y="4244"/>
                    <a:pt x="1864" y="4175"/>
                    <a:pt x="1655" y="4003"/>
                  </a:cubicBezTo>
                  <a:cubicBezTo>
                    <a:pt x="1238" y="3681"/>
                    <a:pt x="1084" y="3110"/>
                    <a:pt x="1238" y="2622"/>
                  </a:cubicBezTo>
                  <a:cubicBezTo>
                    <a:pt x="1381" y="2110"/>
                    <a:pt x="1786" y="1681"/>
                    <a:pt x="2286" y="1514"/>
                  </a:cubicBezTo>
                  <a:cubicBezTo>
                    <a:pt x="2409" y="1477"/>
                    <a:pt x="2535" y="1459"/>
                    <a:pt x="2659" y="1459"/>
                  </a:cubicBezTo>
                  <a:cubicBezTo>
                    <a:pt x="3017" y="1459"/>
                    <a:pt x="3360" y="1613"/>
                    <a:pt x="3572" y="1931"/>
                  </a:cubicBezTo>
                  <a:cubicBezTo>
                    <a:pt x="3858" y="2371"/>
                    <a:pt x="3655" y="2979"/>
                    <a:pt x="3179" y="3205"/>
                  </a:cubicBezTo>
                  <a:cubicBezTo>
                    <a:pt x="3070" y="3256"/>
                    <a:pt x="2924" y="3284"/>
                    <a:pt x="2771" y="3284"/>
                  </a:cubicBezTo>
                  <a:cubicBezTo>
                    <a:pt x="2389" y="3284"/>
                    <a:pt x="1970" y="3110"/>
                    <a:pt x="2012" y="2693"/>
                  </a:cubicBezTo>
                  <a:cubicBezTo>
                    <a:pt x="2037" y="2409"/>
                    <a:pt x="2350" y="2048"/>
                    <a:pt x="2625" y="2048"/>
                  </a:cubicBezTo>
                  <a:cubicBezTo>
                    <a:pt x="2741" y="2048"/>
                    <a:pt x="2851" y="2113"/>
                    <a:pt x="2929" y="2276"/>
                  </a:cubicBezTo>
                  <a:cubicBezTo>
                    <a:pt x="2977" y="2371"/>
                    <a:pt x="2977" y="2455"/>
                    <a:pt x="2941" y="2550"/>
                  </a:cubicBezTo>
                  <a:cubicBezTo>
                    <a:pt x="2929" y="2586"/>
                    <a:pt x="2882" y="2645"/>
                    <a:pt x="2822" y="2645"/>
                  </a:cubicBezTo>
                  <a:cubicBezTo>
                    <a:pt x="2786" y="2645"/>
                    <a:pt x="2739" y="2622"/>
                    <a:pt x="2751" y="2574"/>
                  </a:cubicBezTo>
                  <a:cubicBezTo>
                    <a:pt x="2772" y="2494"/>
                    <a:pt x="2697" y="2441"/>
                    <a:pt x="2624" y="2441"/>
                  </a:cubicBezTo>
                  <a:cubicBezTo>
                    <a:pt x="2577" y="2441"/>
                    <a:pt x="2531" y="2463"/>
                    <a:pt x="2512" y="2514"/>
                  </a:cubicBezTo>
                  <a:cubicBezTo>
                    <a:pt x="2454" y="2738"/>
                    <a:pt x="2619" y="2939"/>
                    <a:pt x="2831" y="2939"/>
                  </a:cubicBezTo>
                  <a:cubicBezTo>
                    <a:pt x="2878" y="2939"/>
                    <a:pt x="2927" y="2929"/>
                    <a:pt x="2977" y="2907"/>
                  </a:cubicBezTo>
                  <a:cubicBezTo>
                    <a:pt x="3227" y="2788"/>
                    <a:pt x="3298" y="2479"/>
                    <a:pt x="3215" y="2217"/>
                  </a:cubicBezTo>
                  <a:cubicBezTo>
                    <a:pt x="3120" y="1979"/>
                    <a:pt x="2917" y="1800"/>
                    <a:pt x="2667" y="1776"/>
                  </a:cubicBezTo>
                  <a:cubicBezTo>
                    <a:pt x="2639" y="1772"/>
                    <a:pt x="2612" y="1770"/>
                    <a:pt x="2584" y="1770"/>
                  </a:cubicBezTo>
                  <a:cubicBezTo>
                    <a:pt x="2299" y="1770"/>
                    <a:pt x="2056" y="1988"/>
                    <a:pt x="1893" y="2217"/>
                  </a:cubicBezTo>
                  <a:cubicBezTo>
                    <a:pt x="1727" y="2467"/>
                    <a:pt x="1619" y="2788"/>
                    <a:pt x="1750" y="3062"/>
                  </a:cubicBezTo>
                  <a:cubicBezTo>
                    <a:pt x="1893" y="3348"/>
                    <a:pt x="2191" y="3514"/>
                    <a:pt x="2489" y="3586"/>
                  </a:cubicBezTo>
                  <a:cubicBezTo>
                    <a:pt x="2587" y="3609"/>
                    <a:pt x="2685" y="3620"/>
                    <a:pt x="2782" y="3620"/>
                  </a:cubicBezTo>
                  <a:cubicBezTo>
                    <a:pt x="3332" y="3620"/>
                    <a:pt x="3837" y="3262"/>
                    <a:pt x="3989" y="2705"/>
                  </a:cubicBezTo>
                  <a:cubicBezTo>
                    <a:pt x="4156" y="2098"/>
                    <a:pt x="3775" y="1502"/>
                    <a:pt x="3215" y="1276"/>
                  </a:cubicBezTo>
                  <a:cubicBezTo>
                    <a:pt x="3047" y="1208"/>
                    <a:pt x="2870" y="1177"/>
                    <a:pt x="2692" y="1177"/>
                  </a:cubicBezTo>
                  <a:cubicBezTo>
                    <a:pt x="2250" y="1177"/>
                    <a:pt x="1803" y="1368"/>
                    <a:pt x="1489" y="1657"/>
                  </a:cubicBezTo>
                  <a:cubicBezTo>
                    <a:pt x="977" y="2110"/>
                    <a:pt x="727" y="2824"/>
                    <a:pt x="905" y="3503"/>
                  </a:cubicBezTo>
                  <a:cubicBezTo>
                    <a:pt x="1084" y="4110"/>
                    <a:pt x="1619" y="4574"/>
                    <a:pt x="2274" y="4598"/>
                  </a:cubicBezTo>
                  <a:cubicBezTo>
                    <a:pt x="2307" y="4600"/>
                    <a:pt x="2339" y="4601"/>
                    <a:pt x="2372" y="4601"/>
                  </a:cubicBezTo>
                  <a:cubicBezTo>
                    <a:pt x="2997" y="4601"/>
                    <a:pt x="3645" y="4281"/>
                    <a:pt x="4132" y="3919"/>
                  </a:cubicBezTo>
                  <a:cubicBezTo>
                    <a:pt x="4691" y="3479"/>
                    <a:pt x="4906" y="2824"/>
                    <a:pt x="4715" y="2145"/>
                  </a:cubicBezTo>
                  <a:cubicBezTo>
                    <a:pt x="4525" y="1455"/>
                    <a:pt x="3929" y="919"/>
                    <a:pt x="3286" y="657"/>
                  </a:cubicBezTo>
                  <a:cubicBezTo>
                    <a:pt x="3038" y="553"/>
                    <a:pt x="2779" y="502"/>
                    <a:pt x="2522" y="502"/>
                  </a:cubicBezTo>
                  <a:cubicBezTo>
                    <a:pt x="2163" y="502"/>
                    <a:pt x="1808" y="601"/>
                    <a:pt x="1489" y="788"/>
                  </a:cubicBezTo>
                  <a:cubicBezTo>
                    <a:pt x="286" y="1490"/>
                    <a:pt x="0" y="3157"/>
                    <a:pt x="584" y="4348"/>
                  </a:cubicBezTo>
                  <a:cubicBezTo>
                    <a:pt x="893" y="4991"/>
                    <a:pt x="1429" y="5384"/>
                    <a:pt x="2131" y="5503"/>
                  </a:cubicBezTo>
                  <a:cubicBezTo>
                    <a:pt x="2309" y="5533"/>
                    <a:pt x="2491" y="5548"/>
                    <a:pt x="2674" y="5548"/>
                  </a:cubicBezTo>
                  <a:cubicBezTo>
                    <a:pt x="3142" y="5548"/>
                    <a:pt x="3617" y="5450"/>
                    <a:pt x="4036" y="5253"/>
                  </a:cubicBezTo>
                  <a:cubicBezTo>
                    <a:pt x="4608" y="4991"/>
                    <a:pt x="5072" y="4538"/>
                    <a:pt x="5310" y="3931"/>
                  </a:cubicBezTo>
                  <a:cubicBezTo>
                    <a:pt x="5549" y="3288"/>
                    <a:pt x="5549" y="2622"/>
                    <a:pt x="5346" y="2002"/>
                  </a:cubicBezTo>
                  <a:cubicBezTo>
                    <a:pt x="4953" y="799"/>
                    <a:pt x="3805" y="0"/>
                    <a:pt x="25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ruyện cười dân gian Treo biển">
            <a:extLst>
              <a:ext uri="{FF2B5EF4-FFF2-40B4-BE49-F238E27FC236}">
                <a16:creationId xmlns:a16="http://schemas.microsoft.com/office/drawing/2014/main" id="{7E42298A-5410-5B9A-324C-85C2A4CB604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58272" y="291062"/>
            <a:ext cx="8018174" cy="4125452"/>
          </a:xfrm>
          <a:prstGeom prst="rect">
            <a:avLst/>
          </a:prstGeom>
          <a:noFill/>
          <a:ln>
            <a:noFill/>
          </a:ln>
        </p:spPr>
      </p:pic>
    </p:spTree>
    <p:extLst>
      <p:ext uri="{BB962C8B-B14F-4D97-AF65-F5344CB8AC3E}">
        <p14:creationId xmlns:p14="http://schemas.microsoft.com/office/powerpoint/2010/main" val="2701022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animEffect transition="in" filter="fade">
                                      <p:cBhvr>
                                        <p:cTn id="7" dur="1000"/>
                                        <p:tgtEl>
                                          <p:spTgt spid="1027"/>
                                        </p:tgtEl>
                                      </p:cBhvr>
                                    </p:animEffect>
                                    <p:anim calcmode="lin" valueType="num">
                                      <p:cBhvr>
                                        <p:cTn id="8" dur="1000" fill="hold"/>
                                        <p:tgtEl>
                                          <p:spTgt spid="1027"/>
                                        </p:tgtEl>
                                        <p:attrNameLst>
                                          <p:attrName>ppt_x</p:attrName>
                                        </p:attrNameLst>
                                      </p:cBhvr>
                                      <p:tavLst>
                                        <p:tav tm="0">
                                          <p:val>
                                            <p:strVal val="#ppt_x"/>
                                          </p:val>
                                        </p:tav>
                                        <p:tav tm="100000">
                                          <p:val>
                                            <p:strVal val="#ppt_x"/>
                                          </p:val>
                                        </p:tav>
                                      </p:tavLst>
                                    </p:anim>
                                    <p:anim calcmode="lin" valueType="num">
                                      <p:cBhvr>
                                        <p:cTn id="9" dur="1000" fill="hold"/>
                                        <p:tgtEl>
                                          <p:spTgt spid="102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24"/>
                                        </p:tgtEl>
                                        <p:attrNameLst>
                                          <p:attrName>style.visibility</p:attrName>
                                        </p:attrNameLst>
                                      </p:cBhvr>
                                      <p:to>
                                        <p:strVal val="visible"/>
                                      </p:to>
                                    </p:set>
                                    <p:animEffect transition="in" filter="fade">
                                      <p:cBhvr>
                                        <p:cTn id="17" dur="1000"/>
                                        <p:tgtEl>
                                          <p:spTgt spid="1024"/>
                                        </p:tgtEl>
                                      </p:cBhvr>
                                    </p:animEffect>
                                    <p:anim calcmode="lin" valueType="num">
                                      <p:cBhvr>
                                        <p:cTn id="18" dur="1000" fill="hold"/>
                                        <p:tgtEl>
                                          <p:spTgt spid="1024"/>
                                        </p:tgtEl>
                                        <p:attrNameLst>
                                          <p:attrName>ppt_x</p:attrName>
                                        </p:attrNameLst>
                                      </p:cBhvr>
                                      <p:tavLst>
                                        <p:tav tm="0">
                                          <p:val>
                                            <p:strVal val="#ppt_x"/>
                                          </p:val>
                                        </p:tav>
                                        <p:tav tm="100000">
                                          <p:val>
                                            <p:strVal val="#ppt_x"/>
                                          </p:val>
                                        </p:tav>
                                      </p:tavLst>
                                    </p:anim>
                                    <p:anim calcmode="lin" valueType="num">
                                      <p:cBhvr>
                                        <p:cTn id="19" dur="1000" fill="hold"/>
                                        <p:tgtEl>
                                          <p:spTgt spid="10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25"/>
                                        </p:tgtEl>
                                        <p:attrNameLst>
                                          <p:attrName>style.visibility</p:attrName>
                                        </p:attrNameLst>
                                      </p:cBhvr>
                                      <p:to>
                                        <p:strVal val="visible"/>
                                      </p:to>
                                    </p:set>
                                    <p:animEffect transition="in" filter="fade">
                                      <p:cBhvr>
                                        <p:cTn id="22" dur="1000"/>
                                        <p:tgtEl>
                                          <p:spTgt spid="1025"/>
                                        </p:tgtEl>
                                      </p:cBhvr>
                                    </p:animEffect>
                                    <p:anim calcmode="lin" valueType="num">
                                      <p:cBhvr>
                                        <p:cTn id="23" dur="1000" fill="hold"/>
                                        <p:tgtEl>
                                          <p:spTgt spid="1025"/>
                                        </p:tgtEl>
                                        <p:attrNameLst>
                                          <p:attrName>ppt_x</p:attrName>
                                        </p:attrNameLst>
                                      </p:cBhvr>
                                      <p:tavLst>
                                        <p:tav tm="0">
                                          <p:val>
                                            <p:strVal val="#ppt_x"/>
                                          </p:val>
                                        </p:tav>
                                        <p:tav tm="100000">
                                          <p:val>
                                            <p:strVal val="#ppt_x"/>
                                          </p:val>
                                        </p:tav>
                                      </p:tavLst>
                                    </p:anim>
                                    <p:anim calcmode="lin" valueType="num">
                                      <p:cBhvr>
                                        <p:cTn id="24"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 grpId="0" animBg="1"/>
      <p:bldP spid="102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sp>
        <p:nvSpPr>
          <p:cNvPr id="1024" name="Google Shape;924;p35">
            <a:extLst>
              <a:ext uri="{FF2B5EF4-FFF2-40B4-BE49-F238E27FC236}">
                <a16:creationId xmlns:a16="http://schemas.microsoft.com/office/drawing/2014/main" id="{083DED49-2BC3-8543-BB9B-38FB087F34A8}"/>
              </a:ext>
            </a:extLst>
          </p:cNvPr>
          <p:cNvSpPr/>
          <p:nvPr/>
        </p:nvSpPr>
        <p:spPr>
          <a:xfrm rot="10800000">
            <a:off x="3109150" y="5195094"/>
            <a:ext cx="6068095" cy="1080153"/>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5" name="Google Shape;926;p35">
            <a:extLst>
              <a:ext uri="{FF2B5EF4-FFF2-40B4-BE49-F238E27FC236}">
                <a16:creationId xmlns:a16="http://schemas.microsoft.com/office/drawing/2014/main" id="{0D266B43-A2D2-8BE0-40DB-FFB46FE1BBB6}"/>
              </a:ext>
            </a:extLst>
          </p:cNvPr>
          <p:cNvGrpSpPr/>
          <p:nvPr/>
        </p:nvGrpSpPr>
        <p:grpSpPr>
          <a:xfrm>
            <a:off x="8990782" y="4905230"/>
            <a:ext cx="2220631" cy="1491444"/>
            <a:chOff x="6784438" y="1754302"/>
            <a:chExt cx="1665473" cy="1118583"/>
          </a:xfrm>
        </p:grpSpPr>
        <p:sp>
          <p:nvSpPr>
            <p:cNvPr id="1064" name="Google Shape;927;p35">
              <a:extLst>
                <a:ext uri="{FF2B5EF4-FFF2-40B4-BE49-F238E27FC236}">
                  <a16:creationId xmlns:a16="http://schemas.microsoft.com/office/drawing/2014/main" id="{2A228ED0-F642-9425-97DC-5CF0E3B2811E}"/>
                </a:ext>
              </a:extLst>
            </p:cNvPr>
            <p:cNvSpPr/>
            <p:nvPr/>
          </p:nvSpPr>
          <p:spPr>
            <a:xfrm rot="-207569" flipH="1">
              <a:off x="6784467" y="1754302"/>
              <a:ext cx="1665404" cy="1118583"/>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rgbClr val="F4F4F4"/>
            </a:solidFill>
            <a:ln w="2286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65" name="Google Shape;928;p35">
              <a:extLst>
                <a:ext uri="{FF2B5EF4-FFF2-40B4-BE49-F238E27FC236}">
                  <a16:creationId xmlns:a16="http://schemas.microsoft.com/office/drawing/2014/main" id="{9EBFB7DC-217D-0C89-60E3-F4E21AB4065F}"/>
                </a:ext>
              </a:extLst>
            </p:cNvPr>
            <p:cNvGrpSpPr/>
            <p:nvPr/>
          </p:nvGrpSpPr>
          <p:grpSpPr>
            <a:xfrm rot="314654">
              <a:off x="6784438" y="1754331"/>
              <a:ext cx="1665473" cy="1118492"/>
              <a:chOff x="6783473" y="658738"/>
              <a:chExt cx="1665497" cy="1118509"/>
            </a:xfrm>
          </p:grpSpPr>
          <p:grpSp>
            <p:nvGrpSpPr>
              <p:cNvPr id="1066" name="Google Shape;929;p35">
                <a:extLst>
                  <a:ext uri="{FF2B5EF4-FFF2-40B4-BE49-F238E27FC236}">
                    <a16:creationId xmlns:a16="http://schemas.microsoft.com/office/drawing/2014/main" id="{0B165959-0644-5965-1770-FAC7B3918EEB}"/>
                  </a:ext>
                </a:extLst>
              </p:cNvPr>
              <p:cNvGrpSpPr/>
              <p:nvPr/>
            </p:nvGrpSpPr>
            <p:grpSpPr>
              <a:xfrm rot="-522161" flipH="1">
                <a:off x="6783473" y="658738"/>
                <a:ext cx="1665497" cy="1118509"/>
                <a:chOff x="415175" y="1554775"/>
                <a:chExt cx="1910550" cy="1297725"/>
              </a:xfrm>
            </p:grpSpPr>
            <p:sp>
              <p:nvSpPr>
                <p:cNvPr id="1079" name="Google Shape;930;p35">
                  <a:extLst>
                    <a:ext uri="{FF2B5EF4-FFF2-40B4-BE49-F238E27FC236}">
                      <a16:creationId xmlns:a16="http://schemas.microsoft.com/office/drawing/2014/main" id="{81FB487F-440D-E605-ECE9-73FF07DC5369}"/>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0" name="Google Shape;931;p35">
                  <a:extLst>
                    <a:ext uri="{FF2B5EF4-FFF2-40B4-BE49-F238E27FC236}">
                      <a16:creationId xmlns:a16="http://schemas.microsoft.com/office/drawing/2014/main" id="{7664F194-AAF9-B58A-F8E9-7965F639AF30}"/>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1" name="Google Shape;932;p35">
                  <a:extLst>
                    <a:ext uri="{FF2B5EF4-FFF2-40B4-BE49-F238E27FC236}">
                      <a16:creationId xmlns:a16="http://schemas.microsoft.com/office/drawing/2014/main" id="{83106161-2D73-2B38-6873-DC9404D12A1A}"/>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2" name="Google Shape;933;p35">
                  <a:extLst>
                    <a:ext uri="{FF2B5EF4-FFF2-40B4-BE49-F238E27FC236}">
                      <a16:creationId xmlns:a16="http://schemas.microsoft.com/office/drawing/2014/main" id="{640783CD-33F1-49A0-202B-B81B38101C4A}"/>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3" name="Google Shape;934;p35">
                  <a:extLst>
                    <a:ext uri="{FF2B5EF4-FFF2-40B4-BE49-F238E27FC236}">
                      <a16:creationId xmlns:a16="http://schemas.microsoft.com/office/drawing/2014/main" id="{297F973C-DED1-00D9-0FDC-2BCAE96FB199}"/>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4" name="Google Shape;935;p35">
                  <a:extLst>
                    <a:ext uri="{FF2B5EF4-FFF2-40B4-BE49-F238E27FC236}">
                      <a16:creationId xmlns:a16="http://schemas.microsoft.com/office/drawing/2014/main" id="{777FF627-DD3B-BCE7-EE32-2C0BED5C425A}"/>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5" name="Google Shape;936;p35">
                  <a:extLst>
                    <a:ext uri="{FF2B5EF4-FFF2-40B4-BE49-F238E27FC236}">
                      <a16:creationId xmlns:a16="http://schemas.microsoft.com/office/drawing/2014/main" id="{6CF48FF7-E83D-5067-02DF-022BFF3C93AF}"/>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6" name="Google Shape;937;p35">
                  <a:extLst>
                    <a:ext uri="{FF2B5EF4-FFF2-40B4-BE49-F238E27FC236}">
                      <a16:creationId xmlns:a16="http://schemas.microsoft.com/office/drawing/2014/main" id="{97C443B8-0624-1378-BDA2-28DFEDE43863}"/>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7" name="Google Shape;938;p35">
                  <a:extLst>
                    <a:ext uri="{FF2B5EF4-FFF2-40B4-BE49-F238E27FC236}">
                      <a16:creationId xmlns:a16="http://schemas.microsoft.com/office/drawing/2014/main" id="{EBE576AA-509B-3ADD-DB89-7D1262FC004D}"/>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8" name="Google Shape;939;p35">
                  <a:extLst>
                    <a:ext uri="{FF2B5EF4-FFF2-40B4-BE49-F238E27FC236}">
                      <a16:creationId xmlns:a16="http://schemas.microsoft.com/office/drawing/2014/main" id="{F503606B-3AA0-77D5-FBE9-7F821F20E968}"/>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9" name="Google Shape;940;p35">
                  <a:extLst>
                    <a:ext uri="{FF2B5EF4-FFF2-40B4-BE49-F238E27FC236}">
                      <a16:creationId xmlns:a16="http://schemas.microsoft.com/office/drawing/2014/main" id="{C4725B11-BB38-AF1E-6FB0-B9D5C23B70F6}"/>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0" name="Google Shape;941;p35">
                  <a:extLst>
                    <a:ext uri="{FF2B5EF4-FFF2-40B4-BE49-F238E27FC236}">
                      <a16:creationId xmlns:a16="http://schemas.microsoft.com/office/drawing/2014/main" id="{D079568A-BE8D-A55E-AF2E-CAF8C96FA71D}"/>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1" name="Google Shape;942;p35">
                  <a:extLst>
                    <a:ext uri="{FF2B5EF4-FFF2-40B4-BE49-F238E27FC236}">
                      <a16:creationId xmlns:a16="http://schemas.microsoft.com/office/drawing/2014/main" id="{A8215B37-8A09-9554-971D-FF7B2DCE54B7}"/>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92" name="Google Shape;943;p35">
                  <a:extLst>
                    <a:ext uri="{FF2B5EF4-FFF2-40B4-BE49-F238E27FC236}">
                      <a16:creationId xmlns:a16="http://schemas.microsoft.com/office/drawing/2014/main" id="{E66A62C8-F434-F680-096F-6EEC8D1EEAC3}"/>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3" name="Google Shape;944;p35">
                  <a:extLst>
                    <a:ext uri="{FF2B5EF4-FFF2-40B4-BE49-F238E27FC236}">
                      <a16:creationId xmlns:a16="http://schemas.microsoft.com/office/drawing/2014/main" id="{839587BC-1455-8D1D-B27D-76672D6086E2}"/>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4" name="Google Shape;945;p35">
                  <a:extLst>
                    <a:ext uri="{FF2B5EF4-FFF2-40B4-BE49-F238E27FC236}">
                      <a16:creationId xmlns:a16="http://schemas.microsoft.com/office/drawing/2014/main" id="{9559F367-EECD-6018-F8D9-D2007B378562}"/>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5" name="Google Shape;946;p35">
                  <a:extLst>
                    <a:ext uri="{FF2B5EF4-FFF2-40B4-BE49-F238E27FC236}">
                      <a16:creationId xmlns:a16="http://schemas.microsoft.com/office/drawing/2014/main" id="{93797CE5-7353-9179-A3DA-55EA624BD6F3}"/>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6" name="Google Shape;947;p35">
                  <a:extLst>
                    <a:ext uri="{FF2B5EF4-FFF2-40B4-BE49-F238E27FC236}">
                      <a16:creationId xmlns:a16="http://schemas.microsoft.com/office/drawing/2014/main" id="{060C978E-9324-E09C-72C5-C9DEB07BCB37}"/>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7" name="Google Shape;948;p35">
                  <a:extLst>
                    <a:ext uri="{FF2B5EF4-FFF2-40B4-BE49-F238E27FC236}">
                      <a16:creationId xmlns:a16="http://schemas.microsoft.com/office/drawing/2014/main" id="{9BFEDA6D-2E77-6EE8-8298-586032C7614C}"/>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1067" name="Google Shape;949;p35">
                <a:extLst>
                  <a:ext uri="{FF2B5EF4-FFF2-40B4-BE49-F238E27FC236}">
                    <a16:creationId xmlns:a16="http://schemas.microsoft.com/office/drawing/2014/main" id="{9E808E2C-F3DE-AD42-0166-B0BD54377F71}"/>
                  </a:ext>
                </a:extLst>
              </p:cNvPr>
              <p:cNvSpPr/>
              <p:nvPr/>
            </p:nvSpPr>
            <p:spPr>
              <a:xfrm rot="-402299">
                <a:off x="7474092" y="1292156"/>
                <a:ext cx="99258" cy="5061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8" name="Google Shape;950;p35">
                <a:extLst>
                  <a:ext uri="{FF2B5EF4-FFF2-40B4-BE49-F238E27FC236}">
                    <a16:creationId xmlns:a16="http://schemas.microsoft.com/office/drawing/2014/main" id="{D894A8E6-8A64-73B2-8658-98E063E950AB}"/>
                  </a:ext>
                </a:extLst>
              </p:cNvPr>
              <p:cNvSpPr/>
              <p:nvPr/>
            </p:nvSpPr>
            <p:spPr>
              <a:xfrm rot="-402299">
                <a:off x="7256443" y="1168255"/>
                <a:ext cx="164994" cy="165127"/>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9" name="Google Shape;951;p35">
                <a:extLst>
                  <a:ext uri="{FF2B5EF4-FFF2-40B4-BE49-F238E27FC236}">
                    <a16:creationId xmlns:a16="http://schemas.microsoft.com/office/drawing/2014/main" id="{1A7FCE18-7305-DE75-A204-7236B7A1B3FA}"/>
                  </a:ext>
                </a:extLst>
              </p:cNvPr>
              <p:cNvSpPr/>
              <p:nvPr/>
            </p:nvSpPr>
            <p:spPr>
              <a:xfrm rot="-402299">
                <a:off x="7296756" y="1203290"/>
                <a:ext cx="119496" cy="112257"/>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0" name="Google Shape;952;p35">
                <a:extLst>
                  <a:ext uri="{FF2B5EF4-FFF2-40B4-BE49-F238E27FC236}">
                    <a16:creationId xmlns:a16="http://schemas.microsoft.com/office/drawing/2014/main" id="{B372CB8B-622C-05E0-0420-0BF2949A2D24}"/>
                  </a:ext>
                </a:extLst>
              </p:cNvPr>
              <p:cNvSpPr/>
              <p:nvPr/>
            </p:nvSpPr>
            <p:spPr>
              <a:xfrm rot="-402299">
                <a:off x="7328978" y="1232891"/>
                <a:ext cx="55636" cy="5249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1" name="Google Shape;953;p35">
                <a:extLst>
                  <a:ext uri="{FF2B5EF4-FFF2-40B4-BE49-F238E27FC236}">
                    <a16:creationId xmlns:a16="http://schemas.microsoft.com/office/drawing/2014/main" id="{2E1A70E7-CF32-A880-9938-FA7A1DF73B29}"/>
                  </a:ext>
                </a:extLst>
              </p:cNvPr>
              <p:cNvSpPr/>
              <p:nvPr/>
            </p:nvSpPr>
            <p:spPr>
              <a:xfrm rot="-402299">
                <a:off x="7256283" y="1163507"/>
                <a:ext cx="130866" cy="6549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2" name="Google Shape;954;p35">
                <a:extLst>
                  <a:ext uri="{FF2B5EF4-FFF2-40B4-BE49-F238E27FC236}">
                    <a16:creationId xmlns:a16="http://schemas.microsoft.com/office/drawing/2014/main" id="{100D5E89-1059-7B32-2DFF-47B32976F688}"/>
                  </a:ext>
                </a:extLst>
              </p:cNvPr>
              <p:cNvSpPr/>
              <p:nvPr/>
            </p:nvSpPr>
            <p:spPr>
              <a:xfrm rot="-402299">
                <a:off x="7631100" y="1173442"/>
                <a:ext cx="164369" cy="161716"/>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3" name="Google Shape;955;p35">
                <a:extLst>
                  <a:ext uri="{FF2B5EF4-FFF2-40B4-BE49-F238E27FC236}">
                    <a16:creationId xmlns:a16="http://schemas.microsoft.com/office/drawing/2014/main" id="{79EF45DF-13C2-76DA-40D1-6FDA31120A9D}"/>
                  </a:ext>
                </a:extLst>
              </p:cNvPr>
              <p:cNvSpPr/>
              <p:nvPr/>
            </p:nvSpPr>
            <p:spPr>
              <a:xfrm rot="-402299">
                <a:off x="7636348" y="1206145"/>
                <a:ext cx="119477" cy="112257"/>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4" name="Google Shape;956;p35">
                <a:extLst>
                  <a:ext uri="{FF2B5EF4-FFF2-40B4-BE49-F238E27FC236}">
                    <a16:creationId xmlns:a16="http://schemas.microsoft.com/office/drawing/2014/main" id="{AA956F25-2FE7-54BE-3EBE-4055EC60DD2F}"/>
                  </a:ext>
                </a:extLst>
              </p:cNvPr>
              <p:cNvSpPr/>
              <p:nvPr/>
            </p:nvSpPr>
            <p:spPr>
              <a:xfrm rot="-402299">
                <a:off x="7669232" y="1236200"/>
                <a:ext cx="55011" cy="5249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5" name="Google Shape;957;p35">
                <a:extLst>
                  <a:ext uri="{FF2B5EF4-FFF2-40B4-BE49-F238E27FC236}">
                    <a16:creationId xmlns:a16="http://schemas.microsoft.com/office/drawing/2014/main" id="{CF1D1B05-8655-3860-61B9-6D327AE6B3D0}"/>
                  </a:ext>
                </a:extLst>
              </p:cNvPr>
              <p:cNvSpPr/>
              <p:nvPr/>
            </p:nvSpPr>
            <p:spPr>
              <a:xfrm rot="-402299">
                <a:off x="7670042" y="1165076"/>
                <a:ext cx="124878" cy="83018"/>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6" name="Google Shape;958;p35">
                <a:extLst>
                  <a:ext uri="{FF2B5EF4-FFF2-40B4-BE49-F238E27FC236}">
                    <a16:creationId xmlns:a16="http://schemas.microsoft.com/office/drawing/2014/main" id="{F6B136D6-C9B9-B24F-D660-9581D2D1D125}"/>
                  </a:ext>
                </a:extLst>
              </p:cNvPr>
              <p:cNvSpPr/>
              <p:nvPr/>
            </p:nvSpPr>
            <p:spPr>
              <a:xfrm rot="-402299">
                <a:off x="7363549" y="1376902"/>
                <a:ext cx="326805" cy="120197"/>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7" name="Google Shape;959;p35">
                <a:extLst>
                  <a:ext uri="{FF2B5EF4-FFF2-40B4-BE49-F238E27FC236}">
                    <a16:creationId xmlns:a16="http://schemas.microsoft.com/office/drawing/2014/main" id="{BC957655-7194-9711-4780-E2222F50DD43}"/>
                  </a:ext>
                </a:extLst>
              </p:cNvPr>
              <p:cNvSpPr/>
              <p:nvPr/>
            </p:nvSpPr>
            <p:spPr>
              <a:xfrm rot="-402299">
                <a:off x="7424820" y="1451699"/>
                <a:ext cx="182693" cy="46938"/>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8" name="Google Shape;960;p35">
                <a:extLst>
                  <a:ext uri="{FF2B5EF4-FFF2-40B4-BE49-F238E27FC236}">
                    <a16:creationId xmlns:a16="http://schemas.microsoft.com/office/drawing/2014/main" id="{50B43C87-5B2F-088C-B1FC-C96A3D406372}"/>
                  </a:ext>
                </a:extLst>
              </p:cNvPr>
              <p:cNvSpPr/>
              <p:nvPr/>
            </p:nvSpPr>
            <p:spPr>
              <a:xfrm rot="-402299">
                <a:off x="7443668" y="1379226"/>
                <a:ext cx="152355" cy="59521"/>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sp>
        <p:nvSpPr>
          <p:cNvPr id="1026" name="Google Shape;1061;p35">
            <a:extLst>
              <a:ext uri="{FF2B5EF4-FFF2-40B4-BE49-F238E27FC236}">
                <a16:creationId xmlns:a16="http://schemas.microsoft.com/office/drawing/2014/main" id="{32FDEB58-1A52-9326-3239-BABE315D5945}"/>
              </a:ext>
            </a:extLst>
          </p:cNvPr>
          <p:cNvSpPr txBox="1">
            <a:spLocks noGrp="1"/>
          </p:cNvSpPr>
          <p:nvPr/>
        </p:nvSpPr>
        <p:spPr>
          <a:xfrm>
            <a:off x="2228501" y="5298944"/>
            <a:ext cx="7901060" cy="434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500" b="0" i="0" u="none" strike="noStrike" cap="none">
                <a:solidFill>
                  <a:schemeClr val="dk2"/>
                </a:solidFill>
                <a:latin typeface="Comfortaa"/>
                <a:ea typeface="Comfortaa"/>
                <a:cs typeface="Comfortaa"/>
                <a:sym typeface="Comfortaa"/>
              </a:defRPr>
            </a:lvl1pPr>
            <a:lvl2pPr marL="914400" marR="0" lvl="1"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9pPr>
          </a:lstStyle>
          <a:p>
            <a:pPr marL="0" indent="0" defTabSz="1219170">
              <a:buClr>
                <a:srgbClr val="844851"/>
              </a:buClr>
              <a:defRPr/>
            </a:pPr>
            <a:r>
              <a:rPr lang="nl-NL" sz="4267" b="1" kern="0">
                <a:solidFill>
                  <a:srgbClr val="222222"/>
                </a:solidFill>
                <a:latin typeface="Times New Roman" panose="02020603050405020304" pitchFamily="18" charset="0"/>
                <a:ea typeface="Times New Roman" panose="02020603050405020304" pitchFamily="18" charset="0"/>
              </a:rPr>
              <a:t>Vắt cổ chày ra nước</a:t>
            </a:r>
            <a:endParaRPr sz="3733" kern="0">
              <a:solidFill>
                <a:srgbClr val="222222"/>
              </a:solidFill>
            </a:endParaRPr>
          </a:p>
        </p:txBody>
      </p:sp>
      <p:grpSp>
        <p:nvGrpSpPr>
          <p:cNvPr id="1027" name="Google Shape;1171;p38">
            <a:extLst>
              <a:ext uri="{FF2B5EF4-FFF2-40B4-BE49-F238E27FC236}">
                <a16:creationId xmlns:a16="http://schemas.microsoft.com/office/drawing/2014/main" id="{39C02EC6-427A-C39E-D0AB-AC6806FA6B2B}"/>
              </a:ext>
            </a:extLst>
          </p:cNvPr>
          <p:cNvGrpSpPr/>
          <p:nvPr/>
        </p:nvGrpSpPr>
        <p:grpSpPr>
          <a:xfrm>
            <a:off x="965210" y="5077053"/>
            <a:ext cx="1718148" cy="1289572"/>
            <a:chOff x="939574" y="3499738"/>
            <a:chExt cx="1288611" cy="967179"/>
          </a:xfrm>
        </p:grpSpPr>
        <p:sp>
          <p:nvSpPr>
            <p:cNvPr id="1028" name="Google Shape;1172;p38">
              <a:extLst>
                <a:ext uri="{FF2B5EF4-FFF2-40B4-BE49-F238E27FC236}">
                  <a16:creationId xmlns:a16="http://schemas.microsoft.com/office/drawing/2014/main" id="{96AD11C2-4E6C-F80A-CE82-E5D9337ADF1B}"/>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9" name="Google Shape;1173;p38">
              <a:extLst>
                <a:ext uri="{FF2B5EF4-FFF2-40B4-BE49-F238E27FC236}">
                  <a16:creationId xmlns:a16="http://schemas.microsoft.com/office/drawing/2014/main" id="{E36795D7-F096-CFE1-46C2-0A0E1B2DE482}"/>
                </a:ext>
              </a:extLst>
            </p:cNvPr>
            <p:cNvGrpSpPr/>
            <p:nvPr/>
          </p:nvGrpSpPr>
          <p:grpSpPr>
            <a:xfrm>
              <a:off x="939574" y="3499760"/>
              <a:ext cx="1285464" cy="967157"/>
              <a:chOff x="787850" y="3378725"/>
              <a:chExt cx="1465250" cy="1102425"/>
            </a:xfrm>
          </p:grpSpPr>
          <p:sp>
            <p:nvSpPr>
              <p:cNvPr id="1030" name="Google Shape;1174;p38">
                <a:extLst>
                  <a:ext uri="{FF2B5EF4-FFF2-40B4-BE49-F238E27FC236}">
                    <a16:creationId xmlns:a16="http://schemas.microsoft.com/office/drawing/2014/main" id="{072207A7-0924-D181-2B50-7B7F89F1150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1" name="Google Shape;1175;p38">
                <a:extLst>
                  <a:ext uri="{FF2B5EF4-FFF2-40B4-BE49-F238E27FC236}">
                    <a16:creationId xmlns:a16="http://schemas.microsoft.com/office/drawing/2014/main" id="{FD30503F-EF12-8702-D344-08764E53C2F0}"/>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2" name="Google Shape;1176;p38">
                <a:extLst>
                  <a:ext uri="{FF2B5EF4-FFF2-40B4-BE49-F238E27FC236}">
                    <a16:creationId xmlns:a16="http://schemas.microsoft.com/office/drawing/2014/main" id="{0539876B-C760-A397-80F0-D364709E2655}"/>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3" name="Google Shape;1177;p38">
                <a:extLst>
                  <a:ext uri="{FF2B5EF4-FFF2-40B4-BE49-F238E27FC236}">
                    <a16:creationId xmlns:a16="http://schemas.microsoft.com/office/drawing/2014/main" id="{451BFB9F-A11D-0928-5253-5712CF0C9855}"/>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4" name="Google Shape;1178;p38">
                <a:extLst>
                  <a:ext uri="{FF2B5EF4-FFF2-40B4-BE49-F238E27FC236}">
                    <a16:creationId xmlns:a16="http://schemas.microsoft.com/office/drawing/2014/main" id="{C13B3E4F-0148-CBA8-52EB-3D7096BACF2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5" name="Google Shape;1179;p38">
                <a:extLst>
                  <a:ext uri="{FF2B5EF4-FFF2-40B4-BE49-F238E27FC236}">
                    <a16:creationId xmlns:a16="http://schemas.microsoft.com/office/drawing/2014/main" id="{D8A922BA-54E8-CBAE-E2DE-19F0C61ED6D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6" name="Google Shape;1180;p38">
                <a:extLst>
                  <a:ext uri="{FF2B5EF4-FFF2-40B4-BE49-F238E27FC236}">
                    <a16:creationId xmlns:a16="http://schemas.microsoft.com/office/drawing/2014/main" id="{E431C0D8-97E4-18AB-AA3C-0CD079B0FD4F}"/>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7" name="Google Shape;1181;p38">
                <a:extLst>
                  <a:ext uri="{FF2B5EF4-FFF2-40B4-BE49-F238E27FC236}">
                    <a16:creationId xmlns:a16="http://schemas.microsoft.com/office/drawing/2014/main" id="{93570F91-4543-A3F8-CDE8-27CAE27627BE}"/>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8" name="Google Shape;1182;p38">
                <a:extLst>
                  <a:ext uri="{FF2B5EF4-FFF2-40B4-BE49-F238E27FC236}">
                    <a16:creationId xmlns:a16="http://schemas.microsoft.com/office/drawing/2014/main" id="{8F0EF9DA-7523-D435-CF8E-46AB2DA84B8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9" name="Google Shape;1183;p38">
                <a:extLst>
                  <a:ext uri="{FF2B5EF4-FFF2-40B4-BE49-F238E27FC236}">
                    <a16:creationId xmlns:a16="http://schemas.microsoft.com/office/drawing/2014/main" id="{C1B2D052-8BF5-767A-627A-5259F4A0A35F}"/>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0" name="Google Shape;1184;p38">
                <a:extLst>
                  <a:ext uri="{FF2B5EF4-FFF2-40B4-BE49-F238E27FC236}">
                    <a16:creationId xmlns:a16="http://schemas.microsoft.com/office/drawing/2014/main" id="{EB4FA07B-A80A-3B12-BEC8-20CF90CC4E35}"/>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1" name="Google Shape;1185;p38">
                <a:extLst>
                  <a:ext uri="{FF2B5EF4-FFF2-40B4-BE49-F238E27FC236}">
                    <a16:creationId xmlns:a16="http://schemas.microsoft.com/office/drawing/2014/main" id="{1DDDD8F9-AAF8-E23F-8C09-A518306CAC9F}"/>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2" name="Google Shape;1186;p38">
                <a:extLst>
                  <a:ext uri="{FF2B5EF4-FFF2-40B4-BE49-F238E27FC236}">
                    <a16:creationId xmlns:a16="http://schemas.microsoft.com/office/drawing/2014/main" id="{7E1F18D8-1C70-0639-90B7-6BF59B9044DD}"/>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3" name="Google Shape;1187;p38">
                <a:extLst>
                  <a:ext uri="{FF2B5EF4-FFF2-40B4-BE49-F238E27FC236}">
                    <a16:creationId xmlns:a16="http://schemas.microsoft.com/office/drawing/2014/main" id="{F57FE859-20EA-228A-4FCC-DD3F3564A4FC}"/>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4" name="Google Shape;1188;p38">
                <a:extLst>
                  <a:ext uri="{FF2B5EF4-FFF2-40B4-BE49-F238E27FC236}">
                    <a16:creationId xmlns:a16="http://schemas.microsoft.com/office/drawing/2014/main" id="{061BBABF-8DA1-1471-AA16-1B042182C664}"/>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5" name="Google Shape;1189;p38">
                <a:extLst>
                  <a:ext uri="{FF2B5EF4-FFF2-40B4-BE49-F238E27FC236}">
                    <a16:creationId xmlns:a16="http://schemas.microsoft.com/office/drawing/2014/main" id="{CB3E2208-FEEF-8D61-4AAF-521A93CDD761}"/>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6" name="Google Shape;1190;p38">
                <a:extLst>
                  <a:ext uri="{FF2B5EF4-FFF2-40B4-BE49-F238E27FC236}">
                    <a16:creationId xmlns:a16="http://schemas.microsoft.com/office/drawing/2014/main" id="{D3E6E56C-2C63-23F9-2FB0-27C996CFE363}"/>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7" name="Google Shape;1191;p38">
                <a:extLst>
                  <a:ext uri="{FF2B5EF4-FFF2-40B4-BE49-F238E27FC236}">
                    <a16:creationId xmlns:a16="http://schemas.microsoft.com/office/drawing/2014/main" id="{6E280C3B-F5FE-DCFD-A4A5-9767A7473A23}"/>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8" name="Google Shape;1192;p38">
                <a:extLst>
                  <a:ext uri="{FF2B5EF4-FFF2-40B4-BE49-F238E27FC236}">
                    <a16:creationId xmlns:a16="http://schemas.microsoft.com/office/drawing/2014/main" id="{FF7BC3E2-4E39-9A0C-CDAA-CC16C800B825}"/>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9" name="Google Shape;1193;p38">
                <a:extLst>
                  <a:ext uri="{FF2B5EF4-FFF2-40B4-BE49-F238E27FC236}">
                    <a16:creationId xmlns:a16="http://schemas.microsoft.com/office/drawing/2014/main" id="{B5177086-F282-49B4-EE3D-8AA5AAB3A681}"/>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0" name="Google Shape;1194;p38">
                <a:extLst>
                  <a:ext uri="{FF2B5EF4-FFF2-40B4-BE49-F238E27FC236}">
                    <a16:creationId xmlns:a16="http://schemas.microsoft.com/office/drawing/2014/main" id="{FEAE18FC-4779-3DAE-4B33-FEA5280F864E}"/>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1" name="Google Shape;1195;p38">
                <a:extLst>
                  <a:ext uri="{FF2B5EF4-FFF2-40B4-BE49-F238E27FC236}">
                    <a16:creationId xmlns:a16="http://schemas.microsoft.com/office/drawing/2014/main" id="{1DF5D715-A949-AC2A-3EE0-F2D06D907968}"/>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2" name="Google Shape;1196;p38">
                <a:extLst>
                  <a:ext uri="{FF2B5EF4-FFF2-40B4-BE49-F238E27FC236}">
                    <a16:creationId xmlns:a16="http://schemas.microsoft.com/office/drawing/2014/main" id="{330B93F5-4406-7C41-E685-64E13EF1B426}"/>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3" name="Google Shape;1197;p38">
                <a:extLst>
                  <a:ext uri="{FF2B5EF4-FFF2-40B4-BE49-F238E27FC236}">
                    <a16:creationId xmlns:a16="http://schemas.microsoft.com/office/drawing/2014/main" id="{7E64C434-14D1-52E2-1B09-E4E559AC502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4" name="Google Shape;1198;p38">
                <a:extLst>
                  <a:ext uri="{FF2B5EF4-FFF2-40B4-BE49-F238E27FC236}">
                    <a16:creationId xmlns:a16="http://schemas.microsoft.com/office/drawing/2014/main" id="{594CC97B-CD41-3DEB-51FD-DBC2A72C030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5" name="Google Shape;1199;p38">
                <a:extLst>
                  <a:ext uri="{FF2B5EF4-FFF2-40B4-BE49-F238E27FC236}">
                    <a16:creationId xmlns:a16="http://schemas.microsoft.com/office/drawing/2014/main" id="{978FEAFF-5309-FAFD-4AE4-EB99A8715C72}"/>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6" name="Google Shape;1200;p38">
                <a:extLst>
                  <a:ext uri="{FF2B5EF4-FFF2-40B4-BE49-F238E27FC236}">
                    <a16:creationId xmlns:a16="http://schemas.microsoft.com/office/drawing/2014/main" id="{2C373F61-A885-63B8-B944-9C159C66CDF6}"/>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7" name="Google Shape;1201;p38">
                <a:extLst>
                  <a:ext uri="{FF2B5EF4-FFF2-40B4-BE49-F238E27FC236}">
                    <a16:creationId xmlns:a16="http://schemas.microsoft.com/office/drawing/2014/main" id="{956F26E3-AB9E-919B-5048-49476ED717C9}"/>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8" name="Google Shape;1202;p38">
                <a:extLst>
                  <a:ext uri="{FF2B5EF4-FFF2-40B4-BE49-F238E27FC236}">
                    <a16:creationId xmlns:a16="http://schemas.microsoft.com/office/drawing/2014/main" id="{51D4BC70-3953-281C-F27B-182796763037}"/>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9" name="Google Shape;1203;p38">
                <a:extLst>
                  <a:ext uri="{FF2B5EF4-FFF2-40B4-BE49-F238E27FC236}">
                    <a16:creationId xmlns:a16="http://schemas.microsoft.com/office/drawing/2014/main" id="{0756F6AD-77EB-2A53-5FC5-88092D800137}"/>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0" name="Google Shape;1204;p38">
                <a:extLst>
                  <a:ext uri="{FF2B5EF4-FFF2-40B4-BE49-F238E27FC236}">
                    <a16:creationId xmlns:a16="http://schemas.microsoft.com/office/drawing/2014/main" id="{F7487078-9124-3558-FF94-93EB3C918B67}"/>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1" name="Google Shape;1205;p38">
                <a:extLst>
                  <a:ext uri="{FF2B5EF4-FFF2-40B4-BE49-F238E27FC236}">
                    <a16:creationId xmlns:a16="http://schemas.microsoft.com/office/drawing/2014/main" id="{8A0C58AB-F62A-EC23-777A-F73A516F340D}"/>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2" name="Google Shape;1206;p38">
                <a:extLst>
                  <a:ext uri="{FF2B5EF4-FFF2-40B4-BE49-F238E27FC236}">
                    <a16:creationId xmlns:a16="http://schemas.microsoft.com/office/drawing/2014/main" id="{CC7A95F3-F02A-2B5E-FA82-F86BFE9E25B5}"/>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3" name="Google Shape;1207;p38">
                <a:extLst>
                  <a:ext uri="{FF2B5EF4-FFF2-40B4-BE49-F238E27FC236}">
                    <a16:creationId xmlns:a16="http://schemas.microsoft.com/office/drawing/2014/main" id="{511E4770-B378-8BE9-CB93-146A328B9952}"/>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1100" name="Google Shape;716;p37">
            <a:extLst>
              <a:ext uri="{FF2B5EF4-FFF2-40B4-BE49-F238E27FC236}">
                <a16:creationId xmlns:a16="http://schemas.microsoft.com/office/drawing/2014/main" id="{2EE0009B-CB29-01B5-704A-C5892D958355}"/>
              </a:ext>
            </a:extLst>
          </p:cNvPr>
          <p:cNvGrpSpPr/>
          <p:nvPr/>
        </p:nvGrpSpPr>
        <p:grpSpPr>
          <a:xfrm>
            <a:off x="-201428" y="-252263"/>
            <a:ext cx="1511797" cy="1507659"/>
            <a:chOff x="3289375" y="1349625"/>
            <a:chExt cx="1133848" cy="1130744"/>
          </a:xfrm>
        </p:grpSpPr>
        <p:sp>
          <p:nvSpPr>
            <p:cNvPr id="1101" name="Google Shape;717;p37">
              <a:extLst>
                <a:ext uri="{FF2B5EF4-FFF2-40B4-BE49-F238E27FC236}">
                  <a16:creationId xmlns:a16="http://schemas.microsoft.com/office/drawing/2014/main" id="{186589F4-C7C7-E7C9-CD18-D99081D4A84B}"/>
                </a:ext>
              </a:extLst>
            </p:cNvPr>
            <p:cNvSpPr/>
            <p:nvPr/>
          </p:nvSpPr>
          <p:spPr>
            <a:xfrm>
              <a:off x="3607155" y="1680255"/>
              <a:ext cx="506167" cy="461668"/>
            </a:xfrm>
            <a:custGeom>
              <a:avLst/>
              <a:gdLst/>
              <a:ahLst/>
              <a:cxnLst/>
              <a:rect l="l" t="t" r="r" b="b"/>
              <a:pathLst>
                <a:path w="7644" h="6972" extrusionOk="0">
                  <a:moveTo>
                    <a:pt x="3828" y="0"/>
                  </a:moveTo>
                  <a:cubicBezTo>
                    <a:pt x="2938" y="0"/>
                    <a:pt x="2048" y="343"/>
                    <a:pt x="1369" y="1027"/>
                  </a:cubicBezTo>
                  <a:cubicBezTo>
                    <a:pt x="0" y="2385"/>
                    <a:pt x="0" y="4587"/>
                    <a:pt x="1369" y="5945"/>
                  </a:cubicBezTo>
                  <a:cubicBezTo>
                    <a:pt x="2048" y="6629"/>
                    <a:pt x="2938" y="6972"/>
                    <a:pt x="3828" y="6972"/>
                  </a:cubicBezTo>
                  <a:cubicBezTo>
                    <a:pt x="4718" y="6972"/>
                    <a:pt x="5608" y="6629"/>
                    <a:pt x="6287" y="5945"/>
                  </a:cubicBezTo>
                  <a:cubicBezTo>
                    <a:pt x="7644" y="4587"/>
                    <a:pt x="7644" y="2385"/>
                    <a:pt x="6287" y="1027"/>
                  </a:cubicBezTo>
                  <a:cubicBezTo>
                    <a:pt x="5608" y="343"/>
                    <a:pt x="4718" y="0"/>
                    <a:pt x="382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718;p37">
              <a:extLst>
                <a:ext uri="{FF2B5EF4-FFF2-40B4-BE49-F238E27FC236}">
                  <a16:creationId xmlns:a16="http://schemas.microsoft.com/office/drawing/2014/main" id="{FDE49178-A251-8B12-A210-64AA276F5D95}"/>
                </a:ext>
              </a:extLst>
            </p:cNvPr>
            <p:cNvSpPr/>
            <p:nvPr/>
          </p:nvSpPr>
          <p:spPr>
            <a:xfrm>
              <a:off x="3614240" y="2150010"/>
              <a:ext cx="151969" cy="330359"/>
            </a:xfrm>
            <a:custGeom>
              <a:avLst/>
              <a:gdLst/>
              <a:ahLst/>
              <a:cxnLst/>
              <a:rect l="l" t="t" r="r" b="b"/>
              <a:pathLst>
                <a:path w="2295" h="4989" extrusionOk="0">
                  <a:moveTo>
                    <a:pt x="2184" y="0"/>
                  </a:moveTo>
                  <a:cubicBezTo>
                    <a:pt x="2174" y="0"/>
                    <a:pt x="2164" y="2"/>
                    <a:pt x="2155" y="6"/>
                  </a:cubicBezTo>
                  <a:cubicBezTo>
                    <a:pt x="2108" y="6"/>
                    <a:pt x="2084" y="17"/>
                    <a:pt x="2060" y="65"/>
                  </a:cubicBezTo>
                  <a:cubicBezTo>
                    <a:pt x="2048" y="101"/>
                    <a:pt x="2048" y="125"/>
                    <a:pt x="2036" y="160"/>
                  </a:cubicBezTo>
                  <a:cubicBezTo>
                    <a:pt x="1929" y="303"/>
                    <a:pt x="1858" y="470"/>
                    <a:pt x="1762" y="613"/>
                  </a:cubicBezTo>
                  <a:cubicBezTo>
                    <a:pt x="1643" y="827"/>
                    <a:pt x="1548" y="1018"/>
                    <a:pt x="1441" y="1232"/>
                  </a:cubicBezTo>
                  <a:cubicBezTo>
                    <a:pt x="1215" y="1649"/>
                    <a:pt x="1012" y="2077"/>
                    <a:pt x="810" y="2506"/>
                  </a:cubicBezTo>
                  <a:cubicBezTo>
                    <a:pt x="619" y="2923"/>
                    <a:pt x="429" y="3339"/>
                    <a:pt x="262" y="3756"/>
                  </a:cubicBezTo>
                  <a:cubicBezTo>
                    <a:pt x="119" y="4113"/>
                    <a:pt x="0" y="4482"/>
                    <a:pt x="96" y="4875"/>
                  </a:cubicBezTo>
                  <a:cubicBezTo>
                    <a:pt x="125" y="4944"/>
                    <a:pt x="171" y="4988"/>
                    <a:pt x="233" y="4988"/>
                  </a:cubicBezTo>
                  <a:cubicBezTo>
                    <a:pt x="246" y="4988"/>
                    <a:pt x="260" y="4987"/>
                    <a:pt x="274" y="4982"/>
                  </a:cubicBezTo>
                  <a:cubicBezTo>
                    <a:pt x="619" y="4875"/>
                    <a:pt x="786" y="4518"/>
                    <a:pt x="917" y="4220"/>
                  </a:cubicBezTo>
                  <a:cubicBezTo>
                    <a:pt x="1084" y="3768"/>
                    <a:pt x="1251" y="3315"/>
                    <a:pt x="1405" y="2863"/>
                  </a:cubicBezTo>
                  <a:cubicBezTo>
                    <a:pt x="1572" y="2423"/>
                    <a:pt x="1727" y="1958"/>
                    <a:pt x="1870" y="1506"/>
                  </a:cubicBezTo>
                  <a:cubicBezTo>
                    <a:pt x="1989" y="1125"/>
                    <a:pt x="2096" y="720"/>
                    <a:pt x="2179" y="315"/>
                  </a:cubicBezTo>
                  <a:cubicBezTo>
                    <a:pt x="2215" y="256"/>
                    <a:pt x="2239" y="184"/>
                    <a:pt x="2274" y="113"/>
                  </a:cubicBezTo>
                  <a:cubicBezTo>
                    <a:pt x="2295" y="52"/>
                    <a:pt x="2238" y="0"/>
                    <a:pt x="218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719;p37">
              <a:extLst>
                <a:ext uri="{FF2B5EF4-FFF2-40B4-BE49-F238E27FC236}">
                  <a16:creationId xmlns:a16="http://schemas.microsoft.com/office/drawing/2014/main" id="{2BB0823C-B6AB-5111-7E1B-73E3B4C784C8}"/>
                </a:ext>
              </a:extLst>
            </p:cNvPr>
            <p:cNvSpPr/>
            <p:nvPr/>
          </p:nvSpPr>
          <p:spPr>
            <a:xfrm>
              <a:off x="3947184" y="1349625"/>
              <a:ext cx="152764" cy="330425"/>
            </a:xfrm>
            <a:custGeom>
              <a:avLst/>
              <a:gdLst/>
              <a:ahLst/>
              <a:cxnLst/>
              <a:rect l="l" t="t" r="r" b="b"/>
              <a:pathLst>
                <a:path w="2307" h="4990" extrusionOk="0">
                  <a:moveTo>
                    <a:pt x="2074" y="1"/>
                  </a:moveTo>
                  <a:cubicBezTo>
                    <a:pt x="2058" y="1"/>
                    <a:pt x="2040" y="3"/>
                    <a:pt x="2021" y="8"/>
                  </a:cubicBezTo>
                  <a:cubicBezTo>
                    <a:pt x="1676" y="115"/>
                    <a:pt x="1521" y="472"/>
                    <a:pt x="1378" y="770"/>
                  </a:cubicBezTo>
                  <a:cubicBezTo>
                    <a:pt x="1223" y="1234"/>
                    <a:pt x="1056" y="1675"/>
                    <a:pt x="890" y="2127"/>
                  </a:cubicBezTo>
                  <a:cubicBezTo>
                    <a:pt x="723" y="2568"/>
                    <a:pt x="580" y="3032"/>
                    <a:pt x="425" y="3472"/>
                  </a:cubicBezTo>
                  <a:cubicBezTo>
                    <a:pt x="306" y="3865"/>
                    <a:pt x="211" y="4270"/>
                    <a:pt x="116" y="4663"/>
                  </a:cubicBezTo>
                  <a:cubicBezTo>
                    <a:pt x="80" y="4723"/>
                    <a:pt x="56" y="4806"/>
                    <a:pt x="21" y="4877"/>
                  </a:cubicBezTo>
                  <a:cubicBezTo>
                    <a:pt x="0" y="4938"/>
                    <a:pt x="57" y="4990"/>
                    <a:pt x="111" y="4990"/>
                  </a:cubicBezTo>
                  <a:cubicBezTo>
                    <a:pt x="121" y="4990"/>
                    <a:pt x="131" y="4988"/>
                    <a:pt x="140" y="4985"/>
                  </a:cubicBezTo>
                  <a:cubicBezTo>
                    <a:pt x="187" y="4985"/>
                    <a:pt x="223" y="4961"/>
                    <a:pt x="235" y="4925"/>
                  </a:cubicBezTo>
                  <a:cubicBezTo>
                    <a:pt x="247" y="4889"/>
                    <a:pt x="247" y="4865"/>
                    <a:pt x="259" y="4830"/>
                  </a:cubicBezTo>
                  <a:cubicBezTo>
                    <a:pt x="366" y="4687"/>
                    <a:pt x="449" y="4520"/>
                    <a:pt x="533" y="4365"/>
                  </a:cubicBezTo>
                  <a:cubicBezTo>
                    <a:pt x="652" y="4163"/>
                    <a:pt x="759" y="3973"/>
                    <a:pt x="854" y="3758"/>
                  </a:cubicBezTo>
                  <a:cubicBezTo>
                    <a:pt x="1080" y="3341"/>
                    <a:pt x="1295" y="2913"/>
                    <a:pt x="1485" y="2472"/>
                  </a:cubicBezTo>
                  <a:cubicBezTo>
                    <a:pt x="1676" y="2056"/>
                    <a:pt x="1878" y="1639"/>
                    <a:pt x="2033" y="1234"/>
                  </a:cubicBezTo>
                  <a:cubicBezTo>
                    <a:pt x="2188" y="877"/>
                    <a:pt x="2307" y="496"/>
                    <a:pt x="2199" y="115"/>
                  </a:cubicBezTo>
                  <a:cubicBezTo>
                    <a:pt x="2180" y="39"/>
                    <a:pt x="2138" y="1"/>
                    <a:pt x="207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720;p37">
              <a:extLst>
                <a:ext uri="{FF2B5EF4-FFF2-40B4-BE49-F238E27FC236}">
                  <a16:creationId xmlns:a16="http://schemas.microsoft.com/office/drawing/2014/main" id="{7E8E2D0F-D824-3B44-3462-A8010EBFB7C8}"/>
                </a:ext>
              </a:extLst>
            </p:cNvPr>
            <p:cNvSpPr/>
            <p:nvPr/>
          </p:nvSpPr>
          <p:spPr>
            <a:xfrm>
              <a:off x="3289375" y="1676944"/>
              <a:ext cx="333206" cy="146804"/>
            </a:xfrm>
            <a:custGeom>
              <a:avLst/>
              <a:gdLst/>
              <a:ahLst/>
              <a:cxnLst/>
              <a:rect l="l" t="t" r="r" b="b"/>
              <a:pathLst>
                <a:path w="5032" h="2217" extrusionOk="0">
                  <a:moveTo>
                    <a:pt x="449" y="0"/>
                  </a:moveTo>
                  <a:cubicBezTo>
                    <a:pt x="348" y="0"/>
                    <a:pt x="246" y="13"/>
                    <a:pt x="144" y="42"/>
                  </a:cubicBezTo>
                  <a:cubicBezTo>
                    <a:pt x="49" y="65"/>
                    <a:pt x="1" y="125"/>
                    <a:pt x="37" y="220"/>
                  </a:cubicBezTo>
                  <a:cubicBezTo>
                    <a:pt x="144" y="554"/>
                    <a:pt x="501" y="720"/>
                    <a:pt x="799" y="851"/>
                  </a:cubicBezTo>
                  <a:cubicBezTo>
                    <a:pt x="1251" y="1006"/>
                    <a:pt x="1704" y="1185"/>
                    <a:pt x="2144" y="1351"/>
                  </a:cubicBezTo>
                  <a:cubicBezTo>
                    <a:pt x="2597" y="1506"/>
                    <a:pt x="3061" y="1661"/>
                    <a:pt x="3501" y="1804"/>
                  </a:cubicBezTo>
                  <a:cubicBezTo>
                    <a:pt x="3894" y="1923"/>
                    <a:pt x="4287" y="2030"/>
                    <a:pt x="4692" y="2125"/>
                  </a:cubicBezTo>
                  <a:cubicBezTo>
                    <a:pt x="4752" y="2149"/>
                    <a:pt x="4823" y="2185"/>
                    <a:pt x="4906" y="2208"/>
                  </a:cubicBezTo>
                  <a:cubicBezTo>
                    <a:pt x="4917" y="2214"/>
                    <a:pt x="4928" y="2216"/>
                    <a:pt x="4938" y="2216"/>
                  </a:cubicBezTo>
                  <a:cubicBezTo>
                    <a:pt x="4994" y="2216"/>
                    <a:pt x="5032" y="2140"/>
                    <a:pt x="5002" y="2089"/>
                  </a:cubicBezTo>
                  <a:cubicBezTo>
                    <a:pt x="5002" y="2042"/>
                    <a:pt x="4990" y="2018"/>
                    <a:pt x="4942" y="2006"/>
                  </a:cubicBezTo>
                  <a:cubicBezTo>
                    <a:pt x="4918" y="1982"/>
                    <a:pt x="4883" y="1982"/>
                    <a:pt x="4859" y="1970"/>
                  </a:cubicBezTo>
                  <a:cubicBezTo>
                    <a:pt x="4704" y="1863"/>
                    <a:pt x="4549" y="1792"/>
                    <a:pt x="4394" y="1708"/>
                  </a:cubicBezTo>
                  <a:cubicBezTo>
                    <a:pt x="4192" y="1589"/>
                    <a:pt x="3990" y="1482"/>
                    <a:pt x="3787" y="1375"/>
                  </a:cubicBezTo>
                  <a:cubicBezTo>
                    <a:pt x="3370" y="1149"/>
                    <a:pt x="2942" y="946"/>
                    <a:pt x="2501" y="756"/>
                  </a:cubicBezTo>
                  <a:cubicBezTo>
                    <a:pt x="2085" y="554"/>
                    <a:pt x="1668" y="363"/>
                    <a:pt x="1251" y="196"/>
                  </a:cubicBezTo>
                  <a:cubicBezTo>
                    <a:pt x="990" y="92"/>
                    <a:pt x="723" y="0"/>
                    <a:pt x="4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721;p37">
              <a:extLst>
                <a:ext uri="{FF2B5EF4-FFF2-40B4-BE49-F238E27FC236}">
                  <a16:creationId xmlns:a16="http://schemas.microsoft.com/office/drawing/2014/main" id="{BB1FD9E2-389A-9486-AFB4-FD52328853F3}"/>
                </a:ext>
              </a:extLst>
            </p:cNvPr>
            <p:cNvSpPr/>
            <p:nvPr/>
          </p:nvSpPr>
          <p:spPr>
            <a:xfrm>
              <a:off x="4089950" y="2005786"/>
              <a:ext cx="333273" cy="147334"/>
            </a:xfrm>
            <a:custGeom>
              <a:avLst/>
              <a:gdLst/>
              <a:ahLst/>
              <a:cxnLst/>
              <a:rect l="l" t="t" r="r" b="b"/>
              <a:pathLst>
                <a:path w="5033" h="2225" extrusionOk="0">
                  <a:moveTo>
                    <a:pt x="110" y="1"/>
                  </a:moveTo>
                  <a:cubicBezTo>
                    <a:pt x="42" y="1"/>
                    <a:pt x="0" y="71"/>
                    <a:pt x="32" y="124"/>
                  </a:cubicBezTo>
                  <a:cubicBezTo>
                    <a:pt x="32" y="171"/>
                    <a:pt x="43" y="207"/>
                    <a:pt x="91" y="219"/>
                  </a:cubicBezTo>
                  <a:cubicBezTo>
                    <a:pt x="115" y="231"/>
                    <a:pt x="151" y="231"/>
                    <a:pt x="174" y="255"/>
                  </a:cubicBezTo>
                  <a:cubicBezTo>
                    <a:pt x="329" y="350"/>
                    <a:pt x="496" y="421"/>
                    <a:pt x="639" y="517"/>
                  </a:cubicBezTo>
                  <a:cubicBezTo>
                    <a:pt x="853" y="636"/>
                    <a:pt x="1044" y="743"/>
                    <a:pt x="1246" y="850"/>
                  </a:cubicBezTo>
                  <a:cubicBezTo>
                    <a:pt x="1663" y="1064"/>
                    <a:pt x="2103" y="1279"/>
                    <a:pt x="2532" y="1469"/>
                  </a:cubicBezTo>
                  <a:cubicBezTo>
                    <a:pt x="2949" y="1660"/>
                    <a:pt x="3365" y="1862"/>
                    <a:pt x="3782" y="2017"/>
                  </a:cubicBezTo>
                  <a:cubicBezTo>
                    <a:pt x="4044" y="2130"/>
                    <a:pt x="4312" y="2225"/>
                    <a:pt x="4592" y="2225"/>
                  </a:cubicBezTo>
                  <a:cubicBezTo>
                    <a:pt x="4693" y="2225"/>
                    <a:pt x="4796" y="2212"/>
                    <a:pt x="4901" y="2184"/>
                  </a:cubicBezTo>
                  <a:cubicBezTo>
                    <a:pt x="4985" y="2160"/>
                    <a:pt x="5032" y="2088"/>
                    <a:pt x="4996" y="2005"/>
                  </a:cubicBezTo>
                  <a:cubicBezTo>
                    <a:pt x="4901" y="1660"/>
                    <a:pt x="4544" y="1505"/>
                    <a:pt x="4246" y="1362"/>
                  </a:cubicBezTo>
                  <a:cubicBezTo>
                    <a:pt x="3794" y="1219"/>
                    <a:pt x="3353" y="1041"/>
                    <a:pt x="2889" y="874"/>
                  </a:cubicBezTo>
                  <a:cubicBezTo>
                    <a:pt x="2437" y="707"/>
                    <a:pt x="1984" y="564"/>
                    <a:pt x="1532" y="410"/>
                  </a:cubicBezTo>
                  <a:cubicBezTo>
                    <a:pt x="1151" y="290"/>
                    <a:pt x="746" y="195"/>
                    <a:pt x="341" y="100"/>
                  </a:cubicBezTo>
                  <a:cubicBezTo>
                    <a:pt x="282" y="76"/>
                    <a:pt x="210" y="40"/>
                    <a:pt x="139" y="5"/>
                  </a:cubicBezTo>
                  <a:cubicBezTo>
                    <a:pt x="129" y="2"/>
                    <a:pt x="119" y="1"/>
                    <a:pt x="11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722;p37">
              <a:extLst>
                <a:ext uri="{FF2B5EF4-FFF2-40B4-BE49-F238E27FC236}">
                  <a16:creationId xmlns:a16="http://schemas.microsoft.com/office/drawing/2014/main" id="{BD02061D-5C67-A2EC-7814-2A6DDE9A12E9}"/>
                </a:ext>
              </a:extLst>
            </p:cNvPr>
            <p:cNvSpPr/>
            <p:nvPr/>
          </p:nvSpPr>
          <p:spPr>
            <a:xfrm>
              <a:off x="3585038" y="1359690"/>
              <a:ext cx="169583" cy="325591"/>
            </a:xfrm>
            <a:custGeom>
              <a:avLst/>
              <a:gdLst/>
              <a:ahLst/>
              <a:cxnLst/>
              <a:rect l="l" t="t" r="r" b="b"/>
              <a:pathLst>
                <a:path w="2561" h="4917" extrusionOk="0">
                  <a:moveTo>
                    <a:pt x="304" y="1"/>
                  </a:moveTo>
                  <a:cubicBezTo>
                    <a:pt x="250" y="1"/>
                    <a:pt x="200" y="33"/>
                    <a:pt x="168" y="82"/>
                  </a:cubicBezTo>
                  <a:cubicBezTo>
                    <a:pt x="1" y="403"/>
                    <a:pt x="156" y="761"/>
                    <a:pt x="298" y="1058"/>
                  </a:cubicBezTo>
                  <a:cubicBezTo>
                    <a:pt x="525" y="1511"/>
                    <a:pt x="739" y="1939"/>
                    <a:pt x="941" y="2368"/>
                  </a:cubicBezTo>
                  <a:cubicBezTo>
                    <a:pt x="1168" y="2808"/>
                    <a:pt x="1394" y="3225"/>
                    <a:pt x="1632" y="3642"/>
                  </a:cubicBezTo>
                  <a:cubicBezTo>
                    <a:pt x="1834" y="3999"/>
                    <a:pt x="2061" y="4332"/>
                    <a:pt x="2287" y="4678"/>
                  </a:cubicBezTo>
                  <a:cubicBezTo>
                    <a:pt x="2311" y="4749"/>
                    <a:pt x="2346" y="4809"/>
                    <a:pt x="2370" y="4868"/>
                  </a:cubicBezTo>
                  <a:cubicBezTo>
                    <a:pt x="2390" y="4902"/>
                    <a:pt x="2419" y="4916"/>
                    <a:pt x="2447" y="4916"/>
                  </a:cubicBezTo>
                  <a:cubicBezTo>
                    <a:pt x="2487" y="4916"/>
                    <a:pt x="2525" y="4887"/>
                    <a:pt x="2525" y="4844"/>
                  </a:cubicBezTo>
                  <a:cubicBezTo>
                    <a:pt x="2549" y="4809"/>
                    <a:pt x="2561" y="4785"/>
                    <a:pt x="2537" y="4737"/>
                  </a:cubicBezTo>
                  <a:cubicBezTo>
                    <a:pt x="2525" y="4713"/>
                    <a:pt x="2501" y="4690"/>
                    <a:pt x="2489" y="4666"/>
                  </a:cubicBezTo>
                  <a:cubicBezTo>
                    <a:pt x="2465" y="4487"/>
                    <a:pt x="2382" y="4321"/>
                    <a:pt x="2346" y="4142"/>
                  </a:cubicBezTo>
                  <a:cubicBezTo>
                    <a:pt x="2263" y="3916"/>
                    <a:pt x="2192" y="3701"/>
                    <a:pt x="2120" y="3487"/>
                  </a:cubicBezTo>
                  <a:cubicBezTo>
                    <a:pt x="1965" y="3047"/>
                    <a:pt x="1787" y="2594"/>
                    <a:pt x="1608" y="2166"/>
                  </a:cubicBezTo>
                  <a:cubicBezTo>
                    <a:pt x="1453" y="1749"/>
                    <a:pt x="1275" y="1320"/>
                    <a:pt x="1072" y="903"/>
                  </a:cubicBezTo>
                  <a:cubicBezTo>
                    <a:pt x="918" y="558"/>
                    <a:pt x="715" y="213"/>
                    <a:pt x="382" y="22"/>
                  </a:cubicBezTo>
                  <a:cubicBezTo>
                    <a:pt x="356" y="7"/>
                    <a:pt x="330" y="1"/>
                    <a:pt x="30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723;p37">
              <a:extLst>
                <a:ext uri="{FF2B5EF4-FFF2-40B4-BE49-F238E27FC236}">
                  <a16:creationId xmlns:a16="http://schemas.microsoft.com/office/drawing/2014/main" id="{B243763F-2DE7-7F27-F53F-90D4F84D1ED4}"/>
                </a:ext>
              </a:extLst>
            </p:cNvPr>
            <p:cNvSpPr/>
            <p:nvPr/>
          </p:nvSpPr>
          <p:spPr>
            <a:xfrm>
              <a:off x="3957978" y="2145573"/>
              <a:ext cx="169583" cy="325591"/>
            </a:xfrm>
            <a:custGeom>
              <a:avLst/>
              <a:gdLst/>
              <a:ahLst/>
              <a:cxnLst/>
              <a:rect l="l" t="t" r="r" b="b"/>
              <a:pathLst>
                <a:path w="2561" h="4917" extrusionOk="0">
                  <a:moveTo>
                    <a:pt x="119" y="1"/>
                  </a:moveTo>
                  <a:cubicBezTo>
                    <a:pt x="81" y="1"/>
                    <a:pt x="48" y="30"/>
                    <a:pt x="48" y="73"/>
                  </a:cubicBezTo>
                  <a:cubicBezTo>
                    <a:pt x="12" y="96"/>
                    <a:pt x="0" y="132"/>
                    <a:pt x="24" y="180"/>
                  </a:cubicBezTo>
                  <a:cubicBezTo>
                    <a:pt x="48" y="204"/>
                    <a:pt x="60" y="227"/>
                    <a:pt x="72" y="251"/>
                  </a:cubicBezTo>
                  <a:cubicBezTo>
                    <a:pt x="96" y="430"/>
                    <a:pt x="179" y="596"/>
                    <a:pt x="215" y="775"/>
                  </a:cubicBezTo>
                  <a:cubicBezTo>
                    <a:pt x="298" y="989"/>
                    <a:pt x="370" y="1216"/>
                    <a:pt x="441" y="1430"/>
                  </a:cubicBezTo>
                  <a:cubicBezTo>
                    <a:pt x="596" y="1870"/>
                    <a:pt x="774" y="2323"/>
                    <a:pt x="953" y="2751"/>
                  </a:cubicBezTo>
                  <a:cubicBezTo>
                    <a:pt x="1108" y="3168"/>
                    <a:pt x="1286" y="3597"/>
                    <a:pt x="1489" y="4014"/>
                  </a:cubicBezTo>
                  <a:cubicBezTo>
                    <a:pt x="1644" y="4359"/>
                    <a:pt x="1846" y="4704"/>
                    <a:pt x="2179" y="4895"/>
                  </a:cubicBezTo>
                  <a:cubicBezTo>
                    <a:pt x="2205" y="4910"/>
                    <a:pt x="2232" y="4916"/>
                    <a:pt x="2257" y="4916"/>
                  </a:cubicBezTo>
                  <a:cubicBezTo>
                    <a:pt x="2311" y="4916"/>
                    <a:pt x="2361" y="4884"/>
                    <a:pt x="2394" y="4835"/>
                  </a:cubicBezTo>
                  <a:cubicBezTo>
                    <a:pt x="2560" y="4502"/>
                    <a:pt x="2406" y="4144"/>
                    <a:pt x="2263" y="3847"/>
                  </a:cubicBezTo>
                  <a:cubicBezTo>
                    <a:pt x="2048" y="3394"/>
                    <a:pt x="1846" y="2966"/>
                    <a:pt x="1620" y="2549"/>
                  </a:cubicBezTo>
                  <a:cubicBezTo>
                    <a:pt x="1394" y="2109"/>
                    <a:pt x="1179" y="1692"/>
                    <a:pt x="941" y="1275"/>
                  </a:cubicBezTo>
                  <a:cubicBezTo>
                    <a:pt x="727" y="918"/>
                    <a:pt x="501" y="585"/>
                    <a:pt x="286" y="239"/>
                  </a:cubicBezTo>
                  <a:cubicBezTo>
                    <a:pt x="251" y="168"/>
                    <a:pt x="227" y="108"/>
                    <a:pt x="191" y="49"/>
                  </a:cubicBezTo>
                  <a:cubicBezTo>
                    <a:pt x="172" y="15"/>
                    <a:pt x="144" y="1"/>
                    <a:pt x="11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724;p37">
              <a:extLst>
                <a:ext uri="{FF2B5EF4-FFF2-40B4-BE49-F238E27FC236}">
                  <a16:creationId xmlns:a16="http://schemas.microsoft.com/office/drawing/2014/main" id="{45DC439E-EE6C-7AD4-C814-11270B5A1BEA}"/>
                </a:ext>
              </a:extLst>
            </p:cNvPr>
            <p:cNvSpPr/>
            <p:nvPr/>
          </p:nvSpPr>
          <p:spPr>
            <a:xfrm>
              <a:off x="4088824" y="1673898"/>
              <a:ext cx="334398" cy="149652"/>
            </a:xfrm>
            <a:custGeom>
              <a:avLst/>
              <a:gdLst/>
              <a:ahLst/>
              <a:cxnLst/>
              <a:rect l="l" t="t" r="r" b="b"/>
              <a:pathLst>
                <a:path w="5050" h="2260" extrusionOk="0">
                  <a:moveTo>
                    <a:pt x="4601" y="1"/>
                  </a:moveTo>
                  <a:cubicBezTo>
                    <a:pt x="4383" y="1"/>
                    <a:pt x="4159" y="86"/>
                    <a:pt x="3966" y="171"/>
                  </a:cubicBezTo>
                  <a:cubicBezTo>
                    <a:pt x="3525" y="361"/>
                    <a:pt x="3085" y="540"/>
                    <a:pt x="2656" y="754"/>
                  </a:cubicBezTo>
                  <a:cubicBezTo>
                    <a:pt x="2215" y="945"/>
                    <a:pt x="1787" y="1159"/>
                    <a:pt x="1358" y="1373"/>
                  </a:cubicBezTo>
                  <a:cubicBezTo>
                    <a:pt x="989" y="1576"/>
                    <a:pt x="644" y="1778"/>
                    <a:pt x="287" y="1993"/>
                  </a:cubicBezTo>
                  <a:cubicBezTo>
                    <a:pt x="203" y="2016"/>
                    <a:pt x="156" y="2028"/>
                    <a:pt x="72" y="2076"/>
                  </a:cubicBezTo>
                  <a:cubicBezTo>
                    <a:pt x="1" y="2124"/>
                    <a:pt x="13" y="2207"/>
                    <a:pt x="96" y="2231"/>
                  </a:cubicBezTo>
                  <a:cubicBezTo>
                    <a:pt x="114" y="2248"/>
                    <a:pt x="137" y="2259"/>
                    <a:pt x="163" y="2259"/>
                  </a:cubicBezTo>
                  <a:cubicBezTo>
                    <a:pt x="172" y="2259"/>
                    <a:pt x="182" y="2258"/>
                    <a:pt x="191" y="2254"/>
                  </a:cubicBezTo>
                  <a:cubicBezTo>
                    <a:pt x="227" y="2243"/>
                    <a:pt x="251" y="2231"/>
                    <a:pt x="275" y="2207"/>
                  </a:cubicBezTo>
                  <a:cubicBezTo>
                    <a:pt x="453" y="2183"/>
                    <a:pt x="632" y="2124"/>
                    <a:pt x="787" y="2076"/>
                  </a:cubicBezTo>
                  <a:cubicBezTo>
                    <a:pt x="1013" y="2016"/>
                    <a:pt x="1239" y="1957"/>
                    <a:pt x="1465" y="1885"/>
                  </a:cubicBezTo>
                  <a:cubicBezTo>
                    <a:pt x="1906" y="1754"/>
                    <a:pt x="2370" y="1600"/>
                    <a:pt x="2811" y="1433"/>
                  </a:cubicBezTo>
                  <a:cubicBezTo>
                    <a:pt x="3251" y="1290"/>
                    <a:pt x="3680" y="1123"/>
                    <a:pt x="4097" y="945"/>
                  </a:cubicBezTo>
                  <a:cubicBezTo>
                    <a:pt x="4454" y="802"/>
                    <a:pt x="4799" y="623"/>
                    <a:pt x="5002" y="290"/>
                  </a:cubicBezTo>
                  <a:cubicBezTo>
                    <a:pt x="5049" y="219"/>
                    <a:pt x="5037" y="123"/>
                    <a:pt x="4942" y="88"/>
                  </a:cubicBezTo>
                  <a:cubicBezTo>
                    <a:pt x="4834" y="25"/>
                    <a:pt x="4718" y="1"/>
                    <a:pt x="460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725;p37">
              <a:extLst>
                <a:ext uri="{FF2B5EF4-FFF2-40B4-BE49-F238E27FC236}">
                  <a16:creationId xmlns:a16="http://schemas.microsoft.com/office/drawing/2014/main" id="{08BCB2C4-6BF5-D276-9350-5CC71176F633}"/>
                </a:ext>
              </a:extLst>
            </p:cNvPr>
            <p:cNvSpPr/>
            <p:nvPr/>
          </p:nvSpPr>
          <p:spPr>
            <a:xfrm>
              <a:off x="3290964" y="2006183"/>
              <a:ext cx="333604" cy="149983"/>
            </a:xfrm>
            <a:custGeom>
              <a:avLst/>
              <a:gdLst/>
              <a:ahLst/>
              <a:cxnLst/>
              <a:rect l="l" t="t" r="r" b="b"/>
              <a:pathLst>
                <a:path w="5038" h="2265" extrusionOk="0">
                  <a:moveTo>
                    <a:pt x="4883" y="1"/>
                  </a:moveTo>
                  <a:cubicBezTo>
                    <a:pt x="4872" y="1"/>
                    <a:pt x="4861" y="4"/>
                    <a:pt x="4847" y="11"/>
                  </a:cubicBezTo>
                  <a:cubicBezTo>
                    <a:pt x="4811" y="23"/>
                    <a:pt x="4787" y="34"/>
                    <a:pt x="4775" y="46"/>
                  </a:cubicBezTo>
                  <a:cubicBezTo>
                    <a:pt x="4597" y="82"/>
                    <a:pt x="4418" y="142"/>
                    <a:pt x="4251" y="189"/>
                  </a:cubicBezTo>
                  <a:cubicBezTo>
                    <a:pt x="4025" y="249"/>
                    <a:pt x="3811" y="308"/>
                    <a:pt x="3585" y="380"/>
                  </a:cubicBezTo>
                  <a:cubicBezTo>
                    <a:pt x="3132" y="511"/>
                    <a:pt x="2680" y="665"/>
                    <a:pt x="2227" y="820"/>
                  </a:cubicBezTo>
                  <a:cubicBezTo>
                    <a:pt x="1799" y="975"/>
                    <a:pt x="1370" y="1142"/>
                    <a:pt x="941" y="1320"/>
                  </a:cubicBezTo>
                  <a:cubicBezTo>
                    <a:pt x="596" y="1463"/>
                    <a:pt x="251" y="1642"/>
                    <a:pt x="37" y="1975"/>
                  </a:cubicBezTo>
                  <a:cubicBezTo>
                    <a:pt x="1" y="2047"/>
                    <a:pt x="13" y="2130"/>
                    <a:pt x="96" y="2178"/>
                  </a:cubicBezTo>
                  <a:cubicBezTo>
                    <a:pt x="203" y="2239"/>
                    <a:pt x="319" y="2264"/>
                    <a:pt x="437" y="2264"/>
                  </a:cubicBezTo>
                  <a:cubicBezTo>
                    <a:pt x="659" y="2264"/>
                    <a:pt x="890" y="2176"/>
                    <a:pt x="1084" y="2082"/>
                  </a:cubicBezTo>
                  <a:cubicBezTo>
                    <a:pt x="1513" y="1916"/>
                    <a:pt x="1965" y="1713"/>
                    <a:pt x="2394" y="1511"/>
                  </a:cubicBezTo>
                  <a:cubicBezTo>
                    <a:pt x="2823" y="1320"/>
                    <a:pt x="3251" y="1106"/>
                    <a:pt x="3692" y="880"/>
                  </a:cubicBezTo>
                  <a:cubicBezTo>
                    <a:pt x="4061" y="689"/>
                    <a:pt x="4406" y="487"/>
                    <a:pt x="4763" y="273"/>
                  </a:cubicBezTo>
                  <a:cubicBezTo>
                    <a:pt x="4835" y="249"/>
                    <a:pt x="4894" y="225"/>
                    <a:pt x="4966" y="189"/>
                  </a:cubicBezTo>
                  <a:cubicBezTo>
                    <a:pt x="5037" y="142"/>
                    <a:pt x="5025" y="46"/>
                    <a:pt x="4954" y="34"/>
                  </a:cubicBezTo>
                  <a:cubicBezTo>
                    <a:pt x="4929" y="18"/>
                    <a:pt x="4909" y="1"/>
                    <a:pt x="488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726;p37">
              <a:extLst>
                <a:ext uri="{FF2B5EF4-FFF2-40B4-BE49-F238E27FC236}">
                  <a16:creationId xmlns:a16="http://schemas.microsoft.com/office/drawing/2014/main" id="{846D917B-4F40-C0C9-1C91-152F1DC5202C}"/>
                </a:ext>
              </a:extLst>
            </p:cNvPr>
            <p:cNvSpPr/>
            <p:nvPr/>
          </p:nvSpPr>
          <p:spPr>
            <a:xfrm>
              <a:off x="3773826" y="1508881"/>
              <a:ext cx="43108" cy="147533"/>
            </a:xfrm>
            <a:custGeom>
              <a:avLst/>
              <a:gdLst/>
              <a:ahLst/>
              <a:cxnLst/>
              <a:rect l="l" t="t" r="r" b="b"/>
              <a:pathLst>
                <a:path w="651" h="2228" extrusionOk="0">
                  <a:moveTo>
                    <a:pt x="172" y="0"/>
                  </a:moveTo>
                  <a:cubicBezTo>
                    <a:pt x="83" y="0"/>
                    <a:pt x="0" y="72"/>
                    <a:pt x="7" y="186"/>
                  </a:cubicBezTo>
                  <a:cubicBezTo>
                    <a:pt x="7" y="270"/>
                    <a:pt x="43" y="353"/>
                    <a:pt x="55" y="436"/>
                  </a:cubicBezTo>
                  <a:cubicBezTo>
                    <a:pt x="67" y="508"/>
                    <a:pt x="103" y="591"/>
                    <a:pt x="114" y="675"/>
                  </a:cubicBezTo>
                  <a:cubicBezTo>
                    <a:pt x="150" y="829"/>
                    <a:pt x="174" y="984"/>
                    <a:pt x="210" y="1151"/>
                  </a:cubicBezTo>
                  <a:cubicBezTo>
                    <a:pt x="269" y="1472"/>
                    <a:pt x="329" y="1782"/>
                    <a:pt x="365" y="2115"/>
                  </a:cubicBezTo>
                  <a:cubicBezTo>
                    <a:pt x="380" y="2193"/>
                    <a:pt x="436" y="2228"/>
                    <a:pt x="494" y="2228"/>
                  </a:cubicBezTo>
                  <a:cubicBezTo>
                    <a:pt x="570" y="2228"/>
                    <a:pt x="650" y="2169"/>
                    <a:pt x="650" y="2068"/>
                  </a:cubicBezTo>
                  <a:cubicBezTo>
                    <a:pt x="638" y="1746"/>
                    <a:pt x="591" y="1413"/>
                    <a:pt x="531" y="1079"/>
                  </a:cubicBezTo>
                  <a:lnTo>
                    <a:pt x="448" y="591"/>
                  </a:lnTo>
                  <a:cubicBezTo>
                    <a:pt x="412" y="425"/>
                    <a:pt x="400" y="246"/>
                    <a:pt x="329" y="103"/>
                  </a:cubicBezTo>
                  <a:cubicBezTo>
                    <a:pt x="291" y="32"/>
                    <a:pt x="230" y="0"/>
                    <a:pt x="17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727;p37">
              <a:extLst>
                <a:ext uri="{FF2B5EF4-FFF2-40B4-BE49-F238E27FC236}">
                  <a16:creationId xmlns:a16="http://schemas.microsoft.com/office/drawing/2014/main" id="{A4D28D75-8B46-D182-452E-7C4E98802552}"/>
                </a:ext>
              </a:extLst>
            </p:cNvPr>
            <p:cNvSpPr/>
            <p:nvPr/>
          </p:nvSpPr>
          <p:spPr>
            <a:xfrm>
              <a:off x="3876000" y="1520602"/>
              <a:ext cx="29202" cy="137269"/>
            </a:xfrm>
            <a:custGeom>
              <a:avLst/>
              <a:gdLst/>
              <a:ahLst/>
              <a:cxnLst/>
              <a:rect l="l" t="t" r="r" b="b"/>
              <a:pathLst>
                <a:path w="441" h="2073" extrusionOk="0">
                  <a:moveTo>
                    <a:pt x="270" y="1"/>
                  </a:moveTo>
                  <a:cubicBezTo>
                    <a:pt x="234" y="1"/>
                    <a:pt x="201" y="17"/>
                    <a:pt x="179" y="57"/>
                  </a:cubicBezTo>
                  <a:cubicBezTo>
                    <a:pt x="84" y="188"/>
                    <a:pt x="84" y="390"/>
                    <a:pt x="72" y="557"/>
                  </a:cubicBezTo>
                  <a:cubicBezTo>
                    <a:pt x="60" y="700"/>
                    <a:pt x="48" y="867"/>
                    <a:pt x="24" y="1010"/>
                  </a:cubicBezTo>
                  <a:cubicBezTo>
                    <a:pt x="12" y="1331"/>
                    <a:pt x="0" y="1652"/>
                    <a:pt x="24" y="1986"/>
                  </a:cubicBezTo>
                  <a:cubicBezTo>
                    <a:pt x="41" y="2043"/>
                    <a:pt x="99" y="2072"/>
                    <a:pt x="154" y="2072"/>
                  </a:cubicBezTo>
                  <a:cubicBezTo>
                    <a:pt x="216" y="2072"/>
                    <a:pt x="274" y="2037"/>
                    <a:pt x="274" y="1962"/>
                  </a:cubicBezTo>
                  <a:cubicBezTo>
                    <a:pt x="298" y="1652"/>
                    <a:pt x="298" y="1355"/>
                    <a:pt x="334" y="1045"/>
                  </a:cubicBezTo>
                  <a:cubicBezTo>
                    <a:pt x="346" y="890"/>
                    <a:pt x="357" y="736"/>
                    <a:pt x="369" y="581"/>
                  </a:cubicBezTo>
                  <a:cubicBezTo>
                    <a:pt x="393" y="438"/>
                    <a:pt x="441" y="259"/>
                    <a:pt x="417" y="117"/>
                  </a:cubicBezTo>
                  <a:cubicBezTo>
                    <a:pt x="394" y="49"/>
                    <a:pt x="329" y="1"/>
                    <a:pt x="27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728;p37">
              <a:extLst>
                <a:ext uri="{FF2B5EF4-FFF2-40B4-BE49-F238E27FC236}">
                  <a16:creationId xmlns:a16="http://schemas.microsoft.com/office/drawing/2014/main" id="{27D57CDC-1411-189C-CEAB-BE4E5E84DF74}"/>
                </a:ext>
              </a:extLst>
            </p:cNvPr>
            <p:cNvSpPr/>
            <p:nvPr/>
          </p:nvSpPr>
          <p:spPr>
            <a:xfrm>
              <a:off x="4027308" y="1604236"/>
              <a:ext cx="100915" cy="98995"/>
            </a:xfrm>
            <a:custGeom>
              <a:avLst/>
              <a:gdLst/>
              <a:ahLst/>
              <a:cxnLst/>
              <a:rect l="l" t="t" r="r" b="b"/>
              <a:pathLst>
                <a:path w="1524" h="1495" extrusionOk="0">
                  <a:moveTo>
                    <a:pt x="1372" y="1"/>
                  </a:moveTo>
                  <a:cubicBezTo>
                    <a:pt x="1357" y="1"/>
                    <a:pt x="1340" y="3"/>
                    <a:pt x="1323" y="8"/>
                  </a:cubicBezTo>
                  <a:cubicBezTo>
                    <a:pt x="1239" y="32"/>
                    <a:pt x="1180" y="92"/>
                    <a:pt x="1132" y="151"/>
                  </a:cubicBezTo>
                  <a:lnTo>
                    <a:pt x="978" y="318"/>
                  </a:lnTo>
                  <a:cubicBezTo>
                    <a:pt x="870" y="425"/>
                    <a:pt x="787" y="520"/>
                    <a:pt x="680" y="628"/>
                  </a:cubicBezTo>
                  <a:cubicBezTo>
                    <a:pt x="466" y="854"/>
                    <a:pt x="275" y="1056"/>
                    <a:pt x="85" y="1282"/>
                  </a:cubicBezTo>
                  <a:cubicBezTo>
                    <a:pt x="1" y="1366"/>
                    <a:pt x="92" y="1494"/>
                    <a:pt x="187" y="1494"/>
                  </a:cubicBezTo>
                  <a:cubicBezTo>
                    <a:pt x="213" y="1494"/>
                    <a:pt x="240" y="1484"/>
                    <a:pt x="263" y="1461"/>
                  </a:cubicBezTo>
                  <a:cubicBezTo>
                    <a:pt x="466" y="1259"/>
                    <a:pt x="692" y="1044"/>
                    <a:pt x="894" y="842"/>
                  </a:cubicBezTo>
                  <a:lnTo>
                    <a:pt x="1216" y="520"/>
                  </a:lnTo>
                  <a:lnTo>
                    <a:pt x="1382" y="366"/>
                  </a:lnTo>
                  <a:cubicBezTo>
                    <a:pt x="1430" y="306"/>
                    <a:pt x="1490" y="258"/>
                    <a:pt x="1513" y="187"/>
                  </a:cubicBezTo>
                  <a:cubicBezTo>
                    <a:pt x="1524" y="85"/>
                    <a:pt x="1464" y="1"/>
                    <a:pt x="137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729;p37">
              <a:extLst>
                <a:ext uri="{FF2B5EF4-FFF2-40B4-BE49-F238E27FC236}">
                  <a16:creationId xmlns:a16="http://schemas.microsoft.com/office/drawing/2014/main" id="{3199A78D-671B-FCEC-14FD-EDBD8949AFF6}"/>
                </a:ext>
              </a:extLst>
            </p:cNvPr>
            <p:cNvSpPr/>
            <p:nvPr/>
          </p:nvSpPr>
          <p:spPr>
            <a:xfrm>
              <a:off x="4078759" y="1687539"/>
              <a:ext cx="91380" cy="64363"/>
            </a:xfrm>
            <a:custGeom>
              <a:avLst/>
              <a:gdLst/>
              <a:ahLst/>
              <a:cxnLst/>
              <a:rect l="l" t="t" r="r" b="b"/>
              <a:pathLst>
                <a:path w="1380" h="972" extrusionOk="0">
                  <a:moveTo>
                    <a:pt x="1213" y="1"/>
                  </a:moveTo>
                  <a:cubicBezTo>
                    <a:pt x="1153" y="1"/>
                    <a:pt x="1094" y="24"/>
                    <a:pt x="1046" y="48"/>
                  </a:cubicBezTo>
                  <a:cubicBezTo>
                    <a:pt x="879" y="143"/>
                    <a:pt x="736" y="251"/>
                    <a:pt x="582" y="370"/>
                  </a:cubicBezTo>
                  <a:cubicBezTo>
                    <a:pt x="427" y="489"/>
                    <a:pt x="260" y="608"/>
                    <a:pt x="105" y="739"/>
                  </a:cubicBezTo>
                  <a:cubicBezTo>
                    <a:pt x="0" y="825"/>
                    <a:pt x="79" y="972"/>
                    <a:pt x="188" y="972"/>
                  </a:cubicBezTo>
                  <a:cubicBezTo>
                    <a:pt x="215" y="972"/>
                    <a:pt x="244" y="963"/>
                    <a:pt x="272" y="941"/>
                  </a:cubicBezTo>
                  <a:cubicBezTo>
                    <a:pt x="570" y="739"/>
                    <a:pt x="867" y="560"/>
                    <a:pt x="1177" y="370"/>
                  </a:cubicBezTo>
                  <a:cubicBezTo>
                    <a:pt x="1260" y="310"/>
                    <a:pt x="1379" y="251"/>
                    <a:pt x="1344" y="120"/>
                  </a:cubicBezTo>
                  <a:cubicBezTo>
                    <a:pt x="1332" y="36"/>
                    <a:pt x="1272" y="1"/>
                    <a:pt x="121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730;p37">
              <a:extLst>
                <a:ext uri="{FF2B5EF4-FFF2-40B4-BE49-F238E27FC236}">
                  <a16:creationId xmlns:a16="http://schemas.microsoft.com/office/drawing/2014/main" id="{D6F7AF55-E6B7-2FD2-0C56-F8171093FAD8}"/>
                </a:ext>
              </a:extLst>
            </p:cNvPr>
            <p:cNvSpPr/>
            <p:nvPr/>
          </p:nvSpPr>
          <p:spPr>
            <a:xfrm>
              <a:off x="3800644" y="2184311"/>
              <a:ext cx="32049" cy="148923"/>
            </a:xfrm>
            <a:custGeom>
              <a:avLst/>
              <a:gdLst/>
              <a:ahLst/>
              <a:cxnLst/>
              <a:rect l="l" t="t" r="r" b="b"/>
              <a:pathLst>
                <a:path w="484" h="2249" extrusionOk="0">
                  <a:moveTo>
                    <a:pt x="367" y="1"/>
                  </a:moveTo>
                  <a:cubicBezTo>
                    <a:pt x="310" y="1"/>
                    <a:pt x="251" y="34"/>
                    <a:pt x="245" y="95"/>
                  </a:cubicBezTo>
                  <a:cubicBezTo>
                    <a:pt x="186" y="428"/>
                    <a:pt x="162" y="750"/>
                    <a:pt x="126" y="1083"/>
                  </a:cubicBezTo>
                  <a:cubicBezTo>
                    <a:pt x="114" y="1250"/>
                    <a:pt x="102" y="1393"/>
                    <a:pt x="67" y="1559"/>
                  </a:cubicBezTo>
                  <a:cubicBezTo>
                    <a:pt x="55" y="1726"/>
                    <a:pt x="7" y="1905"/>
                    <a:pt x="7" y="2083"/>
                  </a:cubicBezTo>
                  <a:cubicBezTo>
                    <a:pt x="0" y="2183"/>
                    <a:pt x="86" y="2249"/>
                    <a:pt x="174" y="2249"/>
                  </a:cubicBezTo>
                  <a:cubicBezTo>
                    <a:pt x="243" y="2249"/>
                    <a:pt x="314" y="2207"/>
                    <a:pt x="341" y="2107"/>
                  </a:cubicBezTo>
                  <a:cubicBezTo>
                    <a:pt x="376" y="1940"/>
                    <a:pt x="376" y="1762"/>
                    <a:pt x="400" y="1607"/>
                  </a:cubicBezTo>
                  <a:lnTo>
                    <a:pt x="436" y="1107"/>
                  </a:lnTo>
                  <a:cubicBezTo>
                    <a:pt x="471" y="773"/>
                    <a:pt x="483" y="440"/>
                    <a:pt x="471" y="95"/>
                  </a:cubicBezTo>
                  <a:cubicBezTo>
                    <a:pt x="471" y="31"/>
                    <a:pt x="420" y="1"/>
                    <a:pt x="36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731;p37">
              <a:extLst>
                <a:ext uri="{FF2B5EF4-FFF2-40B4-BE49-F238E27FC236}">
                  <a16:creationId xmlns:a16="http://schemas.microsoft.com/office/drawing/2014/main" id="{835509D6-AFE1-F9C5-4A14-30587A9DDD9E}"/>
                </a:ext>
              </a:extLst>
            </p:cNvPr>
            <p:cNvSpPr/>
            <p:nvPr/>
          </p:nvSpPr>
          <p:spPr>
            <a:xfrm>
              <a:off x="3877390" y="2186232"/>
              <a:ext cx="52246" cy="109391"/>
            </a:xfrm>
            <a:custGeom>
              <a:avLst/>
              <a:gdLst/>
              <a:ahLst/>
              <a:cxnLst/>
              <a:rect l="l" t="t" r="r" b="b"/>
              <a:pathLst>
                <a:path w="789" h="1652" extrusionOk="0">
                  <a:moveTo>
                    <a:pt x="137" y="1"/>
                  </a:moveTo>
                  <a:cubicBezTo>
                    <a:pt x="72" y="1"/>
                    <a:pt x="0" y="52"/>
                    <a:pt x="15" y="125"/>
                  </a:cubicBezTo>
                  <a:cubicBezTo>
                    <a:pt x="51" y="375"/>
                    <a:pt x="98" y="613"/>
                    <a:pt x="170" y="852"/>
                  </a:cubicBezTo>
                  <a:cubicBezTo>
                    <a:pt x="205" y="971"/>
                    <a:pt x="253" y="1090"/>
                    <a:pt x="277" y="1197"/>
                  </a:cubicBezTo>
                  <a:cubicBezTo>
                    <a:pt x="325" y="1316"/>
                    <a:pt x="348" y="1435"/>
                    <a:pt x="408" y="1542"/>
                  </a:cubicBezTo>
                  <a:cubicBezTo>
                    <a:pt x="451" y="1606"/>
                    <a:pt x="503" y="1651"/>
                    <a:pt x="582" y="1651"/>
                  </a:cubicBezTo>
                  <a:cubicBezTo>
                    <a:pt x="591" y="1651"/>
                    <a:pt x="600" y="1651"/>
                    <a:pt x="610" y="1649"/>
                  </a:cubicBezTo>
                  <a:cubicBezTo>
                    <a:pt x="634" y="1649"/>
                    <a:pt x="670" y="1625"/>
                    <a:pt x="694" y="1614"/>
                  </a:cubicBezTo>
                  <a:cubicBezTo>
                    <a:pt x="753" y="1590"/>
                    <a:pt x="789" y="1518"/>
                    <a:pt x="753" y="1435"/>
                  </a:cubicBezTo>
                  <a:cubicBezTo>
                    <a:pt x="706" y="1316"/>
                    <a:pt x="670" y="1221"/>
                    <a:pt x="622" y="1102"/>
                  </a:cubicBezTo>
                  <a:cubicBezTo>
                    <a:pt x="575" y="971"/>
                    <a:pt x="527" y="875"/>
                    <a:pt x="491" y="756"/>
                  </a:cubicBezTo>
                  <a:cubicBezTo>
                    <a:pt x="396" y="530"/>
                    <a:pt x="313" y="304"/>
                    <a:pt x="229" y="66"/>
                  </a:cubicBezTo>
                  <a:cubicBezTo>
                    <a:pt x="216" y="20"/>
                    <a:pt x="178" y="1"/>
                    <a:pt x="13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732;p37">
              <a:extLst>
                <a:ext uri="{FF2B5EF4-FFF2-40B4-BE49-F238E27FC236}">
                  <a16:creationId xmlns:a16="http://schemas.microsoft.com/office/drawing/2014/main" id="{0D054871-2EB4-9A44-B483-819C03D47E90}"/>
                </a:ext>
              </a:extLst>
            </p:cNvPr>
            <p:cNvSpPr/>
            <p:nvPr/>
          </p:nvSpPr>
          <p:spPr>
            <a:xfrm>
              <a:off x="4034195" y="2134184"/>
              <a:ext cx="88533" cy="106809"/>
            </a:xfrm>
            <a:custGeom>
              <a:avLst/>
              <a:gdLst/>
              <a:ahLst/>
              <a:cxnLst/>
              <a:rect l="l" t="t" r="r" b="b"/>
              <a:pathLst>
                <a:path w="1337" h="1613" extrusionOk="0">
                  <a:moveTo>
                    <a:pt x="150" y="0"/>
                  </a:moveTo>
                  <a:cubicBezTo>
                    <a:pt x="74" y="0"/>
                    <a:pt x="0" y="87"/>
                    <a:pt x="52" y="173"/>
                  </a:cubicBezTo>
                  <a:cubicBezTo>
                    <a:pt x="219" y="411"/>
                    <a:pt x="362" y="649"/>
                    <a:pt x="528" y="887"/>
                  </a:cubicBezTo>
                  <a:cubicBezTo>
                    <a:pt x="600" y="1007"/>
                    <a:pt x="695" y="1126"/>
                    <a:pt x="766" y="1233"/>
                  </a:cubicBezTo>
                  <a:cubicBezTo>
                    <a:pt x="814" y="1292"/>
                    <a:pt x="838" y="1328"/>
                    <a:pt x="885" y="1388"/>
                  </a:cubicBezTo>
                  <a:cubicBezTo>
                    <a:pt x="933" y="1447"/>
                    <a:pt x="981" y="1530"/>
                    <a:pt x="1040" y="1566"/>
                  </a:cubicBezTo>
                  <a:cubicBezTo>
                    <a:pt x="1083" y="1599"/>
                    <a:pt x="1125" y="1613"/>
                    <a:pt x="1163" y="1613"/>
                  </a:cubicBezTo>
                  <a:cubicBezTo>
                    <a:pt x="1265" y="1613"/>
                    <a:pt x="1337" y="1515"/>
                    <a:pt x="1302" y="1411"/>
                  </a:cubicBezTo>
                  <a:cubicBezTo>
                    <a:pt x="1278" y="1328"/>
                    <a:pt x="1231" y="1268"/>
                    <a:pt x="1171" y="1197"/>
                  </a:cubicBezTo>
                  <a:cubicBezTo>
                    <a:pt x="1124" y="1138"/>
                    <a:pt x="1100" y="1090"/>
                    <a:pt x="1052" y="1030"/>
                  </a:cubicBezTo>
                  <a:cubicBezTo>
                    <a:pt x="957" y="911"/>
                    <a:pt x="874" y="816"/>
                    <a:pt x="778" y="697"/>
                  </a:cubicBezTo>
                  <a:cubicBezTo>
                    <a:pt x="600" y="471"/>
                    <a:pt x="421" y="245"/>
                    <a:pt x="231" y="42"/>
                  </a:cubicBezTo>
                  <a:cubicBezTo>
                    <a:pt x="208" y="13"/>
                    <a:pt x="179" y="0"/>
                    <a:pt x="15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733;p37">
              <a:extLst>
                <a:ext uri="{FF2B5EF4-FFF2-40B4-BE49-F238E27FC236}">
                  <a16:creationId xmlns:a16="http://schemas.microsoft.com/office/drawing/2014/main" id="{5F6FD613-2BCC-D2E4-8C27-07987843517C}"/>
                </a:ext>
              </a:extLst>
            </p:cNvPr>
            <p:cNvSpPr/>
            <p:nvPr/>
          </p:nvSpPr>
          <p:spPr>
            <a:xfrm>
              <a:off x="4067568" y="2097366"/>
              <a:ext cx="102372" cy="83898"/>
            </a:xfrm>
            <a:custGeom>
              <a:avLst/>
              <a:gdLst/>
              <a:ahLst/>
              <a:cxnLst/>
              <a:rect l="l" t="t" r="r" b="b"/>
              <a:pathLst>
                <a:path w="1546" h="1267" extrusionOk="0">
                  <a:moveTo>
                    <a:pt x="146" y="1"/>
                  </a:moveTo>
                  <a:cubicBezTo>
                    <a:pt x="96" y="1"/>
                    <a:pt x="50" y="34"/>
                    <a:pt x="24" y="86"/>
                  </a:cubicBezTo>
                  <a:cubicBezTo>
                    <a:pt x="0" y="158"/>
                    <a:pt x="36" y="229"/>
                    <a:pt x="96" y="265"/>
                  </a:cubicBezTo>
                  <a:cubicBezTo>
                    <a:pt x="310" y="384"/>
                    <a:pt x="512" y="527"/>
                    <a:pt x="691" y="693"/>
                  </a:cubicBezTo>
                  <a:cubicBezTo>
                    <a:pt x="786" y="765"/>
                    <a:pt x="858" y="848"/>
                    <a:pt x="953" y="932"/>
                  </a:cubicBezTo>
                  <a:cubicBezTo>
                    <a:pt x="1036" y="1039"/>
                    <a:pt x="1132" y="1146"/>
                    <a:pt x="1227" y="1229"/>
                  </a:cubicBezTo>
                  <a:cubicBezTo>
                    <a:pt x="1264" y="1255"/>
                    <a:pt x="1303" y="1266"/>
                    <a:pt x="1340" y="1266"/>
                  </a:cubicBezTo>
                  <a:cubicBezTo>
                    <a:pt x="1454" y="1266"/>
                    <a:pt x="1546" y="1156"/>
                    <a:pt x="1501" y="1039"/>
                  </a:cubicBezTo>
                  <a:cubicBezTo>
                    <a:pt x="1441" y="908"/>
                    <a:pt x="1334" y="801"/>
                    <a:pt x="1227" y="693"/>
                  </a:cubicBezTo>
                  <a:cubicBezTo>
                    <a:pt x="1143" y="598"/>
                    <a:pt x="1036" y="503"/>
                    <a:pt x="917" y="431"/>
                  </a:cubicBezTo>
                  <a:cubicBezTo>
                    <a:pt x="715" y="265"/>
                    <a:pt x="453" y="134"/>
                    <a:pt x="203" y="15"/>
                  </a:cubicBezTo>
                  <a:cubicBezTo>
                    <a:pt x="184" y="5"/>
                    <a:pt x="165" y="1"/>
                    <a:pt x="14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734;p37">
              <a:extLst>
                <a:ext uri="{FF2B5EF4-FFF2-40B4-BE49-F238E27FC236}">
                  <a16:creationId xmlns:a16="http://schemas.microsoft.com/office/drawing/2014/main" id="{B955A304-33BE-DED1-282C-436DD1AE5F2C}"/>
                </a:ext>
              </a:extLst>
            </p:cNvPr>
            <p:cNvSpPr/>
            <p:nvPr/>
          </p:nvSpPr>
          <p:spPr>
            <a:xfrm>
              <a:off x="3592123" y="2121073"/>
              <a:ext cx="93896" cy="97538"/>
            </a:xfrm>
            <a:custGeom>
              <a:avLst/>
              <a:gdLst/>
              <a:ahLst/>
              <a:cxnLst/>
              <a:rect l="l" t="t" r="r" b="b"/>
              <a:pathLst>
                <a:path w="1418" h="1473" extrusionOk="0">
                  <a:moveTo>
                    <a:pt x="1290" y="1"/>
                  </a:moveTo>
                  <a:cubicBezTo>
                    <a:pt x="1250" y="1"/>
                    <a:pt x="1210" y="24"/>
                    <a:pt x="1180" y="62"/>
                  </a:cubicBezTo>
                  <a:cubicBezTo>
                    <a:pt x="1013" y="264"/>
                    <a:pt x="834" y="478"/>
                    <a:pt x="644" y="669"/>
                  </a:cubicBezTo>
                  <a:cubicBezTo>
                    <a:pt x="549" y="752"/>
                    <a:pt x="465" y="847"/>
                    <a:pt x="358" y="931"/>
                  </a:cubicBezTo>
                  <a:cubicBezTo>
                    <a:pt x="251" y="1026"/>
                    <a:pt x="132" y="1109"/>
                    <a:pt x="49" y="1216"/>
                  </a:cubicBezTo>
                  <a:cubicBezTo>
                    <a:pt x="13" y="1264"/>
                    <a:pt x="1" y="1324"/>
                    <a:pt x="25" y="1383"/>
                  </a:cubicBezTo>
                  <a:cubicBezTo>
                    <a:pt x="49" y="1407"/>
                    <a:pt x="61" y="1431"/>
                    <a:pt x="72" y="1443"/>
                  </a:cubicBezTo>
                  <a:cubicBezTo>
                    <a:pt x="103" y="1458"/>
                    <a:pt x="137" y="1473"/>
                    <a:pt x="174" y="1473"/>
                  </a:cubicBezTo>
                  <a:cubicBezTo>
                    <a:pt x="195" y="1473"/>
                    <a:pt x="217" y="1468"/>
                    <a:pt x="239" y="1455"/>
                  </a:cubicBezTo>
                  <a:cubicBezTo>
                    <a:pt x="370" y="1395"/>
                    <a:pt x="477" y="1288"/>
                    <a:pt x="584" y="1205"/>
                  </a:cubicBezTo>
                  <a:lnTo>
                    <a:pt x="894" y="895"/>
                  </a:lnTo>
                  <a:cubicBezTo>
                    <a:pt x="1084" y="681"/>
                    <a:pt x="1251" y="454"/>
                    <a:pt x="1382" y="216"/>
                  </a:cubicBezTo>
                  <a:cubicBezTo>
                    <a:pt x="1418" y="145"/>
                    <a:pt x="1418" y="73"/>
                    <a:pt x="1358" y="26"/>
                  </a:cubicBezTo>
                  <a:cubicBezTo>
                    <a:pt x="1336" y="8"/>
                    <a:pt x="1313" y="1"/>
                    <a:pt x="129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735;p37">
              <a:extLst>
                <a:ext uri="{FF2B5EF4-FFF2-40B4-BE49-F238E27FC236}">
                  <a16:creationId xmlns:a16="http://schemas.microsoft.com/office/drawing/2014/main" id="{86A3C579-5DB7-2267-DAF5-AC558506CD57}"/>
                </a:ext>
              </a:extLst>
            </p:cNvPr>
            <p:cNvSpPr/>
            <p:nvPr/>
          </p:nvSpPr>
          <p:spPr>
            <a:xfrm>
              <a:off x="3549612" y="2093062"/>
              <a:ext cx="106875" cy="70588"/>
            </a:xfrm>
            <a:custGeom>
              <a:avLst/>
              <a:gdLst/>
              <a:ahLst/>
              <a:cxnLst/>
              <a:rect l="l" t="t" r="r" b="b"/>
              <a:pathLst>
                <a:path w="1614" h="1066" extrusionOk="0">
                  <a:moveTo>
                    <a:pt x="1450" y="1"/>
                  </a:moveTo>
                  <a:cubicBezTo>
                    <a:pt x="1430" y="1"/>
                    <a:pt x="1411" y="7"/>
                    <a:pt x="1393" y="20"/>
                  </a:cubicBezTo>
                  <a:cubicBezTo>
                    <a:pt x="1179" y="151"/>
                    <a:pt x="953" y="270"/>
                    <a:pt x="750" y="389"/>
                  </a:cubicBezTo>
                  <a:cubicBezTo>
                    <a:pt x="643" y="449"/>
                    <a:pt x="560" y="508"/>
                    <a:pt x="452" y="568"/>
                  </a:cubicBezTo>
                  <a:cubicBezTo>
                    <a:pt x="393" y="592"/>
                    <a:pt x="345" y="627"/>
                    <a:pt x="286" y="663"/>
                  </a:cubicBezTo>
                  <a:cubicBezTo>
                    <a:pt x="262" y="675"/>
                    <a:pt x="226" y="687"/>
                    <a:pt x="214" y="699"/>
                  </a:cubicBezTo>
                  <a:cubicBezTo>
                    <a:pt x="214" y="699"/>
                    <a:pt x="202" y="699"/>
                    <a:pt x="202" y="723"/>
                  </a:cubicBezTo>
                  <a:lnTo>
                    <a:pt x="179" y="723"/>
                  </a:lnTo>
                  <a:cubicBezTo>
                    <a:pt x="60" y="723"/>
                    <a:pt x="0" y="854"/>
                    <a:pt x="48" y="961"/>
                  </a:cubicBezTo>
                  <a:cubicBezTo>
                    <a:pt x="81" y="1028"/>
                    <a:pt x="156" y="1065"/>
                    <a:pt x="226" y="1065"/>
                  </a:cubicBezTo>
                  <a:cubicBezTo>
                    <a:pt x="256" y="1065"/>
                    <a:pt x="285" y="1058"/>
                    <a:pt x="310" y="1044"/>
                  </a:cubicBezTo>
                  <a:cubicBezTo>
                    <a:pt x="393" y="1020"/>
                    <a:pt x="476" y="961"/>
                    <a:pt x="560" y="913"/>
                  </a:cubicBezTo>
                  <a:cubicBezTo>
                    <a:pt x="631" y="866"/>
                    <a:pt x="691" y="818"/>
                    <a:pt x="762" y="782"/>
                  </a:cubicBezTo>
                  <a:cubicBezTo>
                    <a:pt x="1024" y="604"/>
                    <a:pt x="1286" y="401"/>
                    <a:pt x="1536" y="199"/>
                  </a:cubicBezTo>
                  <a:cubicBezTo>
                    <a:pt x="1613" y="112"/>
                    <a:pt x="1533" y="1"/>
                    <a:pt x="145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736;p37">
              <a:extLst>
                <a:ext uri="{FF2B5EF4-FFF2-40B4-BE49-F238E27FC236}">
                  <a16:creationId xmlns:a16="http://schemas.microsoft.com/office/drawing/2014/main" id="{2D1CE583-6696-61A6-DA95-14A74768E310}"/>
                </a:ext>
              </a:extLst>
            </p:cNvPr>
            <p:cNvSpPr/>
            <p:nvPr/>
          </p:nvSpPr>
          <p:spPr>
            <a:xfrm>
              <a:off x="3506239" y="1943739"/>
              <a:ext cx="108067" cy="42379"/>
            </a:xfrm>
            <a:custGeom>
              <a:avLst/>
              <a:gdLst/>
              <a:ahLst/>
              <a:cxnLst/>
              <a:rect l="l" t="t" r="r" b="b"/>
              <a:pathLst>
                <a:path w="1632" h="640" extrusionOk="0">
                  <a:moveTo>
                    <a:pt x="1428" y="0"/>
                  </a:moveTo>
                  <a:cubicBezTo>
                    <a:pt x="1410" y="0"/>
                    <a:pt x="1390" y="4"/>
                    <a:pt x="1369" y="13"/>
                  </a:cubicBezTo>
                  <a:cubicBezTo>
                    <a:pt x="1167" y="96"/>
                    <a:pt x="941" y="156"/>
                    <a:pt x="738" y="215"/>
                  </a:cubicBezTo>
                  <a:cubicBezTo>
                    <a:pt x="631" y="251"/>
                    <a:pt x="512" y="263"/>
                    <a:pt x="405" y="299"/>
                  </a:cubicBezTo>
                  <a:cubicBezTo>
                    <a:pt x="345" y="311"/>
                    <a:pt x="286" y="311"/>
                    <a:pt x="226" y="323"/>
                  </a:cubicBezTo>
                  <a:cubicBezTo>
                    <a:pt x="131" y="335"/>
                    <a:pt x="60" y="346"/>
                    <a:pt x="24" y="442"/>
                  </a:cubicBezTo>
                  <a:cubicBezTo>
                    <a:pt x="0" y="489"/>
                    <a:pt x="0" y="537"/>
                    <a:pt x="36" y="573"/>
                  </a:cubicBezTo>
                  <a:cubicBezTo>
                    <a:pt x="76" y="624"/>
                    <a:pt x="143" y="640"/>
                    <a:pt x="215" y="640"/>
                  </a:cubicBezTo>
                  <a:cubicBezTo>
                    <a:pt x="294" y="640"/>
                    <a:pt x="379" y="621"/>
                    <a:pt x="441" y="608"/>
                  </a:cubicBezTo>
                  <a:cubicBezTo>
                    <a:pt x="560" y="585"/>
                    <a:pt x="679" y="561"/>
                    <a:pt x="774" y="525"/>
                  </a:cubicBezTo>
                  <a:cubicBezTo>
                    <a:pt x="1012" y="465"/>
                    <a:pt x="1238" y="382"/>
                    <a:pt x="1465" y="275"/>
                  </a:cubicBezTo>
                  <a:cubicBezTo>
                    <a:pt x="1632" y="202"/>
                    <a:pt x="1561" y="0"/>
                    <a:pt x="142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737;p37">
              <a:extLst>
                <a:ext uri="{FF2B5EF4-FFF2-40B4-BE49-F238E27FC236}">
                  <a16:creationId xmlns:a16="http://schemas.microsoft.com/office/drawing/2014/main" id="{7C5E1B88-CCB9-0305-ABBA-A9DDE8AEBA4C}"/>
                </a:ext>
              </a:extLst>
            </p:cNvPr>
            <p:cNvSpPr/>
            <p:nvPr/>
          </p:nvSpPr>
          <p:spPr>
            <a:xfrm>
              <a:off x="3482599" y="1885334"/>
              <a:ext cx="124621" cy="26421"/>
            </a:xfrm>
            <a:custGeom>
              <a:avLst/>
              <a:gdLst/>
              <a:ahLst/>
              <a:cxnLst/>
              <a:rect l="l" t="t" r="r" b="b"/>
              <a:pathLst>
                <a:path w="1882" h="399" extrusionOk="0">
                  <a:moveTo>
                    <a:pt x="309" y="0"/>
                  </a:moveTo>
                  <a:cubicBezTo>
                    <a:pt x="254" y="0"/>
                    <a:pt x="198" y="4"/>
                    <a:pt x="143" y="14"/>
                  </a:cubicBezTo>
                  <a:cubicBezTo>
                    <a:pt x="48" y="26"/>
                    <a:pt x="0" y="145"/>
                    <a:pt x="83" y="204"/>
                  </a:cubicBezTo>
                  <a:cubicBezTo>
                    <a:pt x="202" y="300"/>
                    <a:pt x="345" y="312"/>
                    <a:pt x="500" y="335"/>
                  </a:cubicBezTo>
                  <a:cubicBezTo>
                    <a:pt x="631" y="359"/>
                    <a:pt x="750" y="371"/>
                    <a:pt x="881" y="383"/>
                  </a:cubicBezTo>
                  <a:cubicBezTo>
                    <a:pt x="995" y="393"/>
                    <a:pt x="1112" y="399"/>
                    <a:pt x="1229" y="399"/>
                  </a:cubicBezTo>
                  <a:cubicBezTo>
                    <a:pt x="1395" y="399"/>
                    <a:pt x="1561" y="387"/>
                    <a:pt x="1715" y="359"/>
                  </a:cubicBezTo>
                  <a:cubicBezTo>
                    <a:pt x="1810" y="347"/>
                    <a:pt x="1881" y="252"/>
                    <a:pt x="1869" y="145"/>
                  </a:cubicBezTo>
                  <a:cubicBezTo>
                    <a:pt x="1848" y="58"/>
                    <a:pt x="1776" y="1"/>
                    <a:pt x="1682" y="1"/>
                  </a:cubicBezTo>
                  <a:cubicBezTo>
                    <a:pt x="1673" y="1"/>
                    <a:pt x="1664" y="1"/>
                    <a:pt x="1655" y="2"/>
                  </a:cubicBezTo>
                  <a:cubicBezTo>
                    <a:pt x="1405" y="14"/>
                    <a:pt x="1167" y="26"/>
                    <a:pt x="917" y="26"/>
                  </a:cubicBezTo>
                  <a:cubicBezTo>
                    <a:pt x="798" y="26"/>
                    <a:pt x="655" y="14"/>
                    <a:pt x="536" y="14"/>
                  </a:cubicBezTo>
                  <a:cubicBezTo>
                    <a:pt x="460" y="7"/>
                    <a:pt x="385" y="0"/>
                    <a:pt x="30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738;p37">
              <a:extLst>
                <a:ext uri="{FF2B5EF4-FFF2-40B4-BE49-F238E27FC236}">
                  <a16:creationId xmlns:a16="http://schemas.microsoft.com/office/drawing/2014/main" id="{61C18884-F78C-94EC-9C3E-406624E1743B}"/>
                </a:ext>
              </a:extLst>
            </p:cNvPr>
            <p:cNvSpPr/>
            <p:nvPr/>
          </p:nvSpPr>
          <p:spPr>
            <a:xfrm>
              <a:off x="3568682" y="1686810"/>
              <a:ext cx="101710" cy="62840"/>
            </a:xfrm>
            <a:custGeom>
              <a:avLst/>
              <a:gdLst/>
              <a:ahLst/>
              <a:cxnLst/>
              <a:rect l="l" t="t" r="r" b="b"/>
              <a:pathLst>
                <a:path w="1536" h="949" extrusionOk="0">
                  <a:moveTo>
                    <a:pt x="196" y="1"/>
                  </a:moveTo>
                  <a:cubicBezTo>
                    <a:pt x="79" y="1"/>
                    <a:pt x="1" y="168"/>
                    <a:pt x="105" y="262"/>
                  </a:cubicBezTo>
                  <a:cubicBezTo>
                    <a:pt x="188" y="333"/>
                    <a:pt x="295" y="393"/>
                    <a:pt x="403" y="452"/>
                  </a:cubicBezTo>
                  <a:lnTo>
                    <a:pt x="712" y="631"/>
                  </a:lnTo>
                  <a:cubicBezTo>
                    <a:pt x="926" y="750"/>
                    <a:pt x="1117" y="857"/>
                    <a:pt x="1343" y="940"/>
                  </a:cubicBezTo>
                  <a:cubicBezTo>
                    <a:pt x="1358" y="946"/>
                    <a:pt x="1372" y="949"/>
                    <a:pt x="1385" y="949"/>
                  </a:cubicBezTo>
                  <a:cubicBezTo>
                    <a:pt x="1480" y="949"/>
                    <a:pt x="1535" y="813"/>
                    <a:pt x="1462" y="750"/>
                  </a:cubicBezTo>
                  <a:cubicBezTo>
                    <a:pt x="1260" y="619"/>
                    <a:pt x="1069" y="488"/>
                    <a:pt x="879" y="369"/>
                  </a:cubicBezTo>
                  <a:cubicBezTo>
                    <a:pt x="772" y="309"/>
                    <a:pt x="688" y="250"/>
                    <a:pt x="581" y="190"/>
                  </a:cubicBezTo>
                  <a:cubicBezTo>
                    <a:pt x="474" y="131"/>
                    <a:pt x="367" y="47"/>
                    <a:pt x="248" y="12"/>
                  </a:cubicBezTo>
                  <a:cubicBezTo>
                    <a:pt x="230" y="4"/>
                    <a:pt x="213" y="1"/>
                    <a:pt x="1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739;p37">
              <a:extLst>
                <a:ext uri="{FF2B5EF4-FFF2-40B4-BE49-F238E27FC236}">
                  <a16:creationId xmlns:a16="http://schemas.microsoft.com/office/drawing/2014/main" id="{E5C69018-B303-4B82-E9E5-DDD6B3E9C805}"/>
                </a:ext>
              </a:extLst>
            </p:cNvPr>
            <p:cNvSpPr/>
            <p:nvPr/>
          </p:nvSpPr>
          <p:spPr>
            <a:xfrm>
              <a:off x="3622915" y="1601918"/>
              <a:ext cx="81381" cy="132303"/>
            </a:xfrm>
            <a:custGeom>
              <a:avLst/>
              <a:gdLst/>
              <a:ahLst/>
              <a:cxnLst/>
              <a:rect l="l" t="t" r="r" b="b"/>
              <a:pathLst>
                <a:path w="1229" h="1998" extrusionOk="0">
                  <a:moveTo>
                    <a:pt x="131" y="1"/>
                  </a:moveTo>
                  <a:cubicBezTo>
                    <a:pt x="69" y="1"/>
                    <a:pt x="22" y="39"/>
                    <a:pt x="12" y="115"/>
                  </a:cubicBezTo>
                  <a:cubicBezTo>
                    <a:pt x="0" y="198"/>
                    <a:pt x="60" y="282"/>
                    <a:pt x="119" y="353"/>
                  </a:cubicBezTo>
                  <a:lnTo>
                    <a:pt x="250" y="579"/>
                  </a:lnTo>
                  <a:cubicBezTo>
                    <a:pt x="346" y="722"/>
                    <a:pt x="417" y="877"/>
                    <a:pt x="488" y="1008"/>
                  </a:cubicBezTo>
                  <a:cubicBezTo>
                    <a:pt x="655" y="1306"/>
                    <a:pt x="798" y="1603"/>
                    <a:pt x="941" y="1913"/>
                  </a:cubicBezTo>
                  <a:cubicBezTo>
                    <a:pt x="967" y="1973"/>
                    <a:pt x="1014" y="1997"/>
                    <a:pt x="1062" y="1997"/>
                  </a:cubicBezTo>
                  <a:cubicBezTo>
                    <a:pt x="1145" y="1997"/>
                    <a:pt x="1229" y="1921"/>
                    <a:pt x="1191" y="1829"/>
                  </a:cubicBezTo>
                  <a:cubicBezTo>
                    <a:pt x="1060" y="1508"/>
                    <a:pt x="905" y="1198"/>
                    <a:pt x="739" y="889"/>
                  </a:cubicBezTo>
                  <a:cubicBezTo>
                    <a:pt x="667" y="734"/>
                    <a:pt x="584" y="591"/>
                    <a:pt x="488" y="436"/>
                  </a:cubicBezTo>
                  <a:lnTo>
                    <a:pt x="358" y="222"/>
                  </a:lnTo>
                  <a:cubicBezTo>
                    <a:pt x="310" y="139"/>
                    <a:pt x="262" y="43"/>
                    <a:pt x="179" y="8"/>
                  </a:cubicBezTo>
                  <a:cubicBezTo>
                    <a:pt x="162" y="3"/>
                    <a:pt x="146" y="1"/>
                    <a:pt x="13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740;p37">
              <a:extLst>
                <a:ext uri="{FF2B5EF4-FFF2-40B4-BE49-F238E27FC236}">
                  <a16:creationId xmlns:a16="http://schemas.microsoft.com/office/drawing/2014/main" id="{AE38192A-2569-2202-5839-2B4AF325DE0D}"/>
                </a:ext>
              </a:extLst>
            </p:cNvPr>
            <p:cNvSpPr/>
            <p:nvPr/>
          </p:nvSpPr>
          <p:spPr>
            <a:xfrm>
              <a:off x="4119616" y="1913013"/>
              <a:ext cx="141970" cy="25825"/>
            </a:xfrm>
            <a:custGeom>
              <a:avLst/>
              <a:gdLst/>
              <a:ahLst/>
              <a:cxnLst/>
              <a:rect l="l" t="t" r="r" b="b"/>
              <a:pathLst>
                <a:path w="2144" h="390" extrusionOk="0">
                  <a:moveTo>
                    <a:pt x="1096" y="1"/>
                  </a:moveTo>
                  <a:cubicBezTo>
                    <a:pt x="786" y="1"/>
                    <a:pt x="465" y="1"/>
                    <a:pt x="143" y="37"/>
                  </a:cubicBezTo>
                  <a:cubicBezTo>
                    <a:pt x="0" y="60"/>
                    <a:pt x="0" y="298"/>
                    <a:pt x="143" y="310"/>
                  </a:cubicBezTo>
                  <a:cubicBezTo>
                    <a:pt x="465" y="322"/>
                    <a:pt x="762" y="322"/>
                    <a:pt x="1072" y="334"/>
                  </a:cubicBezTo>
                  <a:cubicBezTo>
                    <a:pt x="1215" y="334"/>
                    <a:pt x="1369" y="358"/>
                    <a:pt x="1512" y="370"/>
                  </a:cubicBezTo>
                  <a:cubicBezTo>
                    <a:pt x="1596" y="370"/>
                    <a:pt x="1667" y="382"/>
                    <a:pt x="1739" y="382"/>
                  </a:cubicBezTo>
                  <a:cubicBezTo>
                    <a:pt x="1793" y="382"/>
                    <a:pt x="1844" y="390"/>
                    <a:pt x="1895" y="390"/>
                  </a:cubicBezTo>
                  <a:cubicBezTo>
                    <a:pt x="1933" y="390"/>
                    <a:pt x="1972" y="385"/>
                    <a:pt x="2012" y="370"/>
                  </a:cubicBezTo>
                  <a:cubicBezTo>
                    <a:pt x="2108" y="310"/>
                    <a:pt x="2143" y="167"/>
                    <a:pt x="2036" y="108"/>
                  </a:cubicBezTo>
                  <a:cubicBezTo>
                    <a:pt x="1905" y="13"/>
                    <a:pt x="1715" y="25"/>
                    <a:pt x="1560" y="13"/>
                  </a:cubicBezTo>
                  <a:cubicBezTo>
                    <a:pt x="1417" y="1"/>
                    <a:pt x="1250" y="1"/>
                    <a:pt x="10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741;p37">
              <a:extLst>
                <a:ext uri="{FF2B5EF4-FFF2-40B4-BE49-F238E27FC236}">
                  <a16:creationId xmlns:a16="http://schemas.microsoft.com/office/drawing/2014/main" id="{59A9CFD7-5FB2-7744-EB1D-C3623A28FCAF}"/>
                </a:ext>
              </a:extLst>
            </p:cNvPr>
            <p:cNvSpPr/>
            <p:nvPr/>
          </p:nvSpPr>
          <p:spPr>
            <a:xfrm>
              <a:off x="4131866" y="1853682"/>
              <a:ext cx="111576" cy="39068"/>
            </a:xfrm>
            <a:custGeom>
              <a:avLst/>
              <a:gdLst/>
              <a:ahLst/>
              <a:cxnLst/>
              <a:rect l="l" t="t" r="r" b="b"/>
              <a:pathLst>
                <a:path w="1685" h="590" extrusionOk="0">
                  <a:moveTo>
                    <a:pt x="1497" y="1"/>
                  </a:moveTo>
                  <a:cubicBezTo>
                    <a:pt x="1392" y="1"/>
                    <a:pt x="1294" y="22"/>
                    <a:pt x="1196" y="51"/>
                  </a:cubicBezTo>
                  <a:cubicBezTo>
                    <a:pt x="1077" y="75"/>
                    <a:pt x="946" y="111"/>
                    <a:pt x="827" y="147"/>
                  </a:cubicBezTo>
                  <a:cubicBezTo>
                    <a:pt x="589" y="230"/>
                    <a:pt x="351" y="290"/>
                    <a:pt x="113" y="373"/>
                  </a:cubicBezTo>
                  <a:cubicBezTo>
                    <a:pt x="1" y="418"/>
                    <a:pt x="47" y="589"/>
                    <a:pt x="152" y="589"/>
                  </a:cubicBezTo>
                  <a:cubicBezTo>
                    <a:pt x="159" y="589"/>
                    <a:pt x="165" y="589"/>
                    <a:pt x="172" y="587"/>
                  </a:cubicBezTo>
                  <a:cubicBezTo>
                    <a:pt x="422" y="540"/>
                    <a:pt x="661" y="480"/>
                    <a:pt x="911" y="421"/>
                  </a:cubicBezTo>
                  <a:cubicBezTo>
                    <a:pt x="1030" y="385"/>
                    <a:pt x="1149" y="361"/>
                    <a:pt x="1292" y="325"/>
                  </a:cubicBezTo>
                  <a:cubicBezTo>
                    <a:pt x="1423" y="301"/>
                    <a:pt x="1542" y="266"/>
                    <a:pt x="1649" y="182"/>
                  </a:cubicBezTo>
                  <a:cubicBezTo>
                    <a:pt x="1685" y="123"/>
                    <a:pt x="1661" y="16"/>
                    <a:pt x="1565" y="4"/>
                  </a:cubicBezTo>
                  <a:cubicBezTo>
                    <a:pt x="1542" y="2"/>
                    <a:pt x="1519" y="1"/>
                    <a:pt x="149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742;p37">
              <a:extLst>
                <a:ext uri="{FF2B5EF4-FFF2-40B4-BE49-F238E27FC236}">
                  <a16:creationId xmlns:a16="http://schemas.microsoft.com/office/drawing/2014/main" id="{D168C498-6B87-727C-4FA0-DBA579C4AC64}"/>
                </a:ext>
              </a:extLst>
            </p:cNvPr>
            <p:cNvSpPr/>
            <p:nvPr/>
          </p:nvSpPr>
          <p:spPr>
            <a:xfrm>
              <a:off x="3674168" y="1716609"/>
              <a:ext cx="367441" cy="367441"/>
            </a:xfrm>
            <a:custGeom>
              <a:avLst/>
              <a:gdLst/>
              <a:ahLst/>
              <a:cxnLst/>
              <a:rect l="l" t="t" r="r" b="b"/>
              <a:pathLst>
                <a:path w="5549" h="5549" extrusionOk="0">
                  <a:moveTo>
                    <a:pt x="2561" y="0"/>
                  </a:moveTo>
                  <a:cubicBezTo>
                    <a:pt x="2525" y="0"/>
                    <a:pt x="2489" y="1"/>
                    <a:pt x="2453" y="2"/>
                  </a:cubicBezTo>
                  <a:cubicBezTo>
                    <a:pt x="2131" y="14"/>
                    <a:pt x="1834" y="74"/>
                    <a:pt x="1536" y="216"/>
                  </a:cubicBezTo>
                  <a:cubicBezTo>
                    <a:pt x="1376" y="280"/>
                    <a:pt x="1455" y="487"/>
                    <a:pt x="1584" y="487"/>
                  </a:cubicBezTo>
                  <a:cubicBezTo>
                    <a:pt x="1599" y="487"/>
                    <a:pt x="1615" y="485"/>
                    <a:pt x="1631" y="478"/>
                  </a:cubicBezTo>
                  <a:cubicBezTo>
                    <a:pt x="1935" y="380"/>
                    <a:pt x="2253" y="329"/>
                    <a:pt x="2570" y="329"/>
                  </a:cubicBezTo>
                  <a:cubicBezTo>
                    <a:pt x="3282" y="329"/>
                    <a:pt x="3982" y="585"/>
                    <a:pt x="4477" y="1121"/>
                  </a:cubicBezTo>
                  <a:cubicBezTo>
                    <a:pt x="5179" y="1883"/>
                    <a:pt x="5418" y="3074"/>
                    <a:pt x="4929" y="4003"/>
                  </a:cubicBezTo>
                  <a:cubicBezTo>
                    <a:pt x="4517" y="4817"/>
                    <a:pt x="3569" y="5199"/>
                    <a:pt x="2678" y="5199"/>
                  </a:cubicBezTo>
                  <a:cubicBezTo>
                    <a:pt x="2566" y="5199"/>
                    <a:pt x="2455" y="5193"/>
                    <a:pt x="2346" y="5181"/>
                  </a:cubicBezTo>
                  <a:cubicBezTo>
                    <a:pt x="1774" y="5122"/>
                    <a:pt x="1262" y="4860"/>
                    <a:pt x="965" y="4348"/>
                  </a:cubicBezTo>
                  <a:cubicBezTo>
                    <a:pt x="679" y="3884"/>
                    <a:pt x="584" y="3300"/>
                    <a:pt x="643" y="2764"/>
                  </a:cubicBezTo>
                  <a:cubicBezTo>
                    <a:pt x="679" y="2252"/>
                    <a:pt x="893" y="1717"/>
                    <a:pt x="1262" y="1336"/>
                  </a:cubicBezTo>
                  <a:cubicBezTo>
                    <a:pt x="1599" y="1011"/>
                    <a:pt x="2071" y="788"/>
                    <a:pt x="2547" y="788"/>
                  </a:cubicBezTo>
                  <a:cubicBezTo>
                    <a:pt x="2559" y="788"/>
                    <a:pt x="2572" y="788"/>
                    <a:pt x="2584" y="788"/>
                  </a:cubicBezTo>
                  <a:cubicBezTo>
                    <a:pt x="3644" y="800"/>
                    <a:pt x="4834" y="1990"/>
                    <a:pt x="4370" y="3086"/>
                  </a:cubicBezTo>
                  <a:cubicBezTo>
                    <a:pt x="4167" y="3586"/>
                    <a:pt x="3596" y="3884"/>
                    <a:pt x="3108" y="4074"/>
                  </a:cubicBezTo>
                  <a:cubicBezTo>
                    <a:pt x="2870" y="4175"/>
                    <a:pt x="2611" y="4244"/>
                    <a:pt x="2359" y="4244"/>
                  </a:cubicBezTo>
                  <a:cubicBezTo>
                    <a:pt x="2108" y="4244"/>
                    <a:pt x="1864" y="4175"/>
                    <a:pt x="1655" y="4003"/>
                  </a:cubicBezTo>
                  <a:cubicBezTo>
                    <a:pt x="1238" y="3681"/>
                    <a:pt x="1084" y="3110"/>
                    <a:pt x="1238" y="2622"/>
                  </a:cubicBezTo>
                  <a:cubicBezTo>
                    <a:pt x="1381" y="2110"/>
                    <a:pt x="1786" y="1681"/>
                    <a:pt x="2286" y="1514"/>
                  </a:cubicBezTo>
                  <a:cubicBezTo>
                    <a:pt x="2409" y="1477"/>
                    <a:pt x="2535" y="1459"/>
                    <a:pt x="2659" y="1459"/>
                  </a:cubicBezTo>
                  <a:cubicBezTo>
                    <a:pt x="3017" y="1459"/>
                    <a:pt x="3360" y="1613"/>
                    <a:pt x="3572" y="1931"/>
                  </a:cubicBezTo>
                  <a:cubicBezTo>
                    <a:pt x="3858" y="2371"/>
                    <a:pt x="3655" y="2979"/>
                    <a:pt x="3179" y="3205"/>
                  </a:cubicBezTo>
                  <a:cubicBezTo>
                    <a:pt x="3070" y="3256"/>
                    <a:pt x="2924" y="3284"/>
                    <a:pt x="2771" y="3284"/>
                  </a:cubicBezTo>
                  <a:cubicBezTo>
                    <a:pt x="2389" y="3284"/>
                    <a:pt x="1970" y="3110"/>
                    <a:pt x="2012" y="2693"/>
                  </a:cubicBezTo>
                  <a:cubicBezTo>
                    <a:pt x="2037" y="2409"/>
                    <a:pt x="2350" y="2048"/>
                    <a:pt x="2625" y="2048"/>
                  </a:cubicBezTo>
                  <a:cubicBezTo>
                    <a:pt x="2741" y="2048"/>
                    <a:pt x="2851" y="2113"/>
                    <a:pt x="2929" y="2276"/>
                  </a:cubicBezTo>
                  <a:cubicBezTo>
                    <a:pt x="2977" y="2371"/>
                    <a:pt x="2977" y="2455"/>
                    <a:pt x="2941" y="2550"/>
                  </a:cubicBezTo>
                  <a:cubicBezTo>
                    <a:pt x="2929" y="2586"/>
                    <a:pt x="2882" y="2645"/>
                    <a:pt x="2822" y="2645"/>
                  </a:cubicBezTo>
                  <a:cubicBezTo>
                    <a:pt x="2786" y="2645"/>
                    <a:pt x="2739" y="2622"/>
                    <a:pt x="2751" y="2574"/>
                  </a:cubicBezTo>
                  <a:cubicBezTo>
                    <a:pt x="2772" y="2494"/>
                    <a:pt x="2697" y="2441"/>
                    <a:pt x="2624" y="2441"/>
                  </a:cubicBezTo>
                  <a:cubicBezTo>
                    <a:pt x="2577" y="2441"/>
                    <a:pt x="2531" y="2463"/>
                    <a:pt x="2512" y="2514"/>
                  </a:cubicBezTo>
                  <a:cubicBezTo>
                    <a:pt x="2454" y="2738"/>
                    <a:pt x="2619" y="2939"/>
                    <a:pt x="2831" y="2939"/>
                  </a:cubicBezTo>
                  <a:cubicBezTo>
                    <a:pt x="2878" y="2939"/>
                    <a:pt x="2927" y="2929"/>
                    <a:pt x="2977" y="2907"/>
                  </a:cubicBezTo>
                  <a:cubicBezTo>
                    <a:pt x="3227" y="2788"/>
                    <a:pt x="3298" y="2479"/>
                    <a:pt x="3215" y="2217"/>
                  </a:cubicBezTo>
                  <a:cubicBezTo>
                    <a:pt x="3120" y="1979"/>
                    <a:pt x="2917" y="1800"/>
                    <a:pt x="2667" y="1776"/>
                  </a:cubicBezTo>
                  <a:cubicBezTo>
                    <a:pt x="2639" y="1772"/>
                    <a:pt x="2612" y="1770"/>
                    <a:pt x="2584" y="1770"/>
                  </a:cubicBezTo>
                  <a:cubicBezTo>
                    <a:pt x="2299" y="1770"/>
                    <a:pt x="2056" y="1988"/>
                    <a:pt x="1893" y="2217"/>
                  </a:cubicBezTo>
                  <a:cubicBezTo>
                    <a:pt x="1727" y="2467"/>
                    <a:pt x="1619" y="2788"/>
                    <a:pt x="1750" y="3062"/>
                  </a:cubicBezTo>
                  <a:cubicBezTo>
                    <a:pt x="1893" y="3348"/>
                    <a:pt x="2191" y="3514"/>
                    <a:pt x="2489" y="3586"/>
                  </a:cubicBezTo>
                  <a:cubicBezTo>
                    <a:pt x="2587" y="3609"/>
                    <a:pt x="2685" y="3620"/>
                    <a:pt x="2782" y="3620"/>
                  </a:cubicBezTo>
                  <a:cubicBezTo>
                    <a:pt x="3332" y="3620"/>
                    <a:pt x="3837" y="3262"/>
                    <a:pt x="3989" y="2705"/>
                  </a:cubicBezTo>
                  <a:cubicBezTo>
                    <a:pt x="4156" y="2098"/>
                    <a:pt x="3775" y="1502"/>
                    <a:pt x="3215" y="1276"/>
                  </a:cubicBezTo>
                  <a:cubicBezTo>
                    <a:pt x="3047" y="1208"/>
                    <a:pt x="2870" y="1177"/>
                    <a:pt x="2692" y="1177"/>
                  </a:cubicBezTo>
                  <a:cubicBezTo>
                    <a:pt x="2250" y="1177"/>
                    <a:pt x="1803" y="1368"/>
                    <a:pt x="1489" y="1657"/>
                  </a:cubicBezTo>
                  <a:cubicBezTo>
                    <a:pt x="977" y="2110"/>
                    <a:pt x="727" y="2824"/>
                    <a:pt x="905" y="3503"/>
                  </a:cubicBezTo>
                  <a:cubicBezTo>
                    <a:pt x="1084" y="4110"/>
                    <a:pt x="1619" y="4574"/>
                    <a:pt x="2274" y="4598"/>
                  </a:cubicBezTo>
                  <a:cubicBezTo>
                    <a:pt x="2307" y="4600"/>
                    <a:pt x="2339" y="4601"/>
                    <a:pt x="2372" y="4601"/>
                  </a:cubicBezTo>
                  <a:cubicBezTo>
                    <a:pt x="2997" y="4601"/>
                    <a:pt x="3645" y="4281"/>
                    <a:pt x="4132" y="3919"/>
                  </a:cubicBezTo>
                  <a:cubicBezTo>
                    <a:pt x="4691" y="3479"/>
                    <a:pt x="4906" y="2824"/>
                    <a:pt x="4715" y="2145"/>
                  </a:cubicBezTo>
                  <a:cubicBezTo>
                    <a:pt x="4525" y="1455"/>
                    <a:pt x="3929" y="919"/>
                    <a:pt x="3286" y="657"/>
                  </a:cubicBezTo>
                  <a:cubicBezTo>
                    <a:pt x="3038" y="553"/>
                    <a:pt x="2779" y="502"/>
                    <a:pt x="2522" y="502"/>
                  </a:cubicBezTo>
                  <a:cubicBezTo>
                    <a:pt x="2163" y="502"/>
                    <a:pt x="1808" y="601"/>
                    <a:pt x="1489" y="788"/>
                  </a:cubicBezTo>
                  <a:cubicBezTo>
                    <a:pt x="286" y="1490"/>
                    <a:pt x="0" y="3157"/>
                    <a:pt x="584" y="4348"/>
                  </a:cubicBezTo>
                  <a:cubicBezTo>
                    <a:pt x="893" y="4991"/>
                    <a:pt x="1429" y="5384"/>
                    <a:pt x="2131" y="5503"/>
                  </a:cubicBezTo>
                  <a:cubicBezTo>
                    <a:pt x="2309" y="5533"/>
                    <a:pt x="2491" y="5548"/>
                    <a:pt x="2674" y="5548"/>
                  </a:cubicBezTo>
                  <a:cubicBezTo>
                    <a:pt x="3142" y="5548"/>
                    <a:pt x="3617" y="5450"/>
                    <a:pt x="4036" y="5253"/>
                  </a:cubicBezTo>
                  <a:cubicBezTo>
                    <a:pt x="4608" y="4991"/>
                    <a:pt x="5072" y="4538"/>
                    <a:pt x="5310" y="3931"/>
                  </a:cubicBezTo>
                  <a:cubicBezTo>
                    <a:pt x="5549" y="3288"/>
                    <a:pt x="5549" y="2622"/>
                    <a:pt x="5346" y="2002"/>
                  </a:cubicBezTo>
                  <a:cubicBezTo>
                    <a:pt x="4953" y="799"/>
                    <a:pt x="3805" y="0"/>
                    <a:pt x="25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Picture 1" descr="Vắt cổ chày ra nước - Tác giả tác phẩm (mới 2023) | Ngữ văn lớp 8 Chân trời  sáng tạo">
            <a:extLst>
              <a:ext uri="{FF2B5EF4-FFF2-40B4-BE49-F238E27FC236}">
                <a16:creationId xmlns:a16="http://schemas.microsoft.com/office/drawing/2014/main" id="{8561C6A1-035C-BEBE-6548-3C2EDBD3AD4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888318" y="279869"/>
            <a:ext cx="8171144" cy="4487474"/>
          </a:xfrm>
          <a:prstGeom prst="rect">
            <a:avLst/>
          </a:prstGeom>
          <a:noFill/>
          <a:ln>
            <a:noFill/>
          </a:ln>
        </p:spPr>
      </p:pic>
    </p:spTree>
    <p:extLst>
      <p:ext uri="{BB962C8B-B14F-4D97-AF65-F5344CB8AC3E}">
        <p14:creationId xmlns:p14="http://schemas.microsoft.com/office/powerpoint/2010/main" val="253539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animEffect transition="in" filter="fade">
                                      <p:cBhvr>
                                        <p:cTn id="7" dur="1000"/>
                                        <p:tgtEl>
                                          <p:spTgt spid="1027"/>
                                        </p:tgtEl>
                                      </p:cBhvr>
                                    </p:animEffect>
                                    <p:anim calcmode="lin" valueType="num">
                                      <p:cBhvr>
                                        <p:cTn id="8" dur="1000" fill="hold"/>
                                        <p:tgtEl>
                                          <p:spTgt spid="1027"/>
                                        </p:tgtEl>
                                        <p:attrNameLst>
                                          <p:attrName>ppt_x</p:attrName>
                                        </p:attrNameLst>
                                      </p:cBhvr>
                                      <p:tavLst>
                                        <p:tav tm="0">
                                          <p:val>
                                            <p:strVal val="#ppt_x"/>
                                          </p:val>
                                        </p:tav>
                                        <p:tav tm="100000">
                                          <p:val>
                                            <p:strVal val="#ppt_x"/>
                                          </p:val>
                                        </p:tav>
                                      </p:tavLst>
                                    </p:anim>
                                    <p:anim calcmode="lin" valueType="num">
                                      <p:cBhvr>
                                        <p:cTn id="9" dur="1000" fill="hold"/>
                                        <p:tgtEl>
                                          <p:spTgt spid="102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24"/>
                                        </p:tgtEl>
                                        <p:attrNameLst>
                                          <p:attrName>style.visibility</p:attrName>
                                        </p:attrNameLst>
                                      </p:cBhvr>
                                      <p:to>
                                        <p:strVal val="visible"/>
                                      </p:to>
                                    </p:set>
                                    <p:animEffect transition="in" filter="fade">
                                      <p:cBhvr>
                                        <p:cTn id="17" dur="1000"/>
                                        <p:tgtEl>
                                          <p:spTgt spid="1024"/>
                                        </p:tgtEl>
                                      </p:cBhvr>
                                    </p:animEffect>
                                    <p:anim calcmode="lin" valueType="num">
                                      <p:cBhvr>
                                        <p:cTn id="18" dur="1000" fill="hold"/>
                                        <p:tgtEl>
                                          <p:spTgt spid="1024"/>
                                        </p:tgtEl>
                                        <p:attrNameLst>
                                          <p:attrName>ppt_x</p:attrName>
                                        </p:attrNameLst>
                                      </p:cBhvr>
                                      <p:tavLst>
                                        <p:tav tm="0">
                                          <p:val>
                                            <p:strVal val="#ppt_x"/>
                                          </p:val>
                                        </p:tav>
                                        <p:tav tm="100000">
                                          <p:val>
                                            <p:strVal val="#ppt_x"/>
                                          </p:val>
                                        </p:tav>
                                      </p:tavLst>
                                    </p:anim>
                                    <p:anim calcmode="lin" valueType="num">
                                      <p:cBhvr>
                                        <p:cTn id="19" dur="1000" fill="hold"/>
                                        <p:tgtEl>
                                          <p:spTgt spid="10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25"/>
                                        </p:tgtEl>
                                        <p:attrNameLst>
                                          <p:attrName>style.visibility</p:attrName>
                                        </p:attrNameLst>
                                      </p:cBhvr>
                                      <p:to>
                                        <p:strVal val="visible"/>
                                      </p:to>
                                    </p:set>
                                    <p:animEffect transition="in" filter="fade">
                                      <p:cBhvr>
                                        <p:cTn id="22" dur="1000"/>
                                        <p:tgtEl>
                                          <p:spTgt spid="1025"/>
                                        </p:tgtEl>
                                      </p:cBhvr>
                                    </p:animEffect>
                                    <p:anim calcmode="lin" valueType="num">
                                      <p:cBhvr>
                                        <p:cTn id="23" dur="1000" fill="hold"/>
                                        <p:tgtEl>
                                          <p:spTgt spid="1025"/>
                                        </p:tgtEl>
                                        <p:attrNameLst>
                                          <p:attrName>ppt_x</p:attrName>
                                        </p:attrNameLst>
                                      </p:cBhvr>
                                      <p:tavLst>
                                        <p:tav tm="0">
                                          <p:val>
                                            <p:strVal val="#ppt_x"/>
                                          </p:val>
                                        </p:tav>
                                        <p:tav tm="100000">
                                          <p:val>
                                            <p:strVal val="#ppt_x"/>
                                          </p:val>
                                        </p:tav>
                                      </p:tavLst>
                                    </p:anim>
                                    <p:anim calcmode="lin" valueType="num">
                                      <p:cBhvr>
                                        <p:cTn id="24"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 grpId="0" animBg="1"/>
      <p:bldP spid="102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Hoạt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4" descr="2">
            <a:extLst>
              <a:ext uri="{FF2B5EF4-FFF2-40B4-BE49-F238E27FC236}">
                <a16:creationId xmlns:a16="http://schemas.microsoft.com/office/drawing/2014/main" id="{0D35A81E-8441-AA71-F896-9C42711489C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29115" y="483155"/>
            <a:ext cx="7174940" cy="6493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内容占位符 2">
            <a:extLst>
              <a:ext uri="{FF2B5EF4-FFF2-40B4-BE49-F238E27FC236}">
                <a16:creationId xmlns:a16="http://schemas.microsoft.com/office/drawing/2014/main" id="{3DF9B25A-974C-71A7-9BC4-E440501FE06F}"/>
              </a:ext>
            </a:extLst>
          </p:cNvPr>
          <p:cNvSpPr txBox="1">
            <a:spLocks noChangeArrowheads="1"/>
          </p:cNvSpPr>
          <p:nvPr/>
        </p:nvSpPr>
        <p:spPr bwMode="auto">
          <a:xfrm>
            <a:off x="6138423" y="2386889"/>
            <a:ext cx="4554429" cy="171410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vi-VN" sz="3200">
                <a:latin typeface="+mj-lt"/>
              </a:rPr>
              <a:t>Xem trích đoạn phim chuyển thể từ truyện cười dân gian Việt Nam như </a:t>
            </a:r>
            <a:r>
              <a:rPr lang="vi-VN" sz="3200" b="1">
                <a:latin typeface="+mj-lt"/>
              </a:rPr>
              <a:t>Không hề biết giận, Chôn nhời, Thằng Bờm</a:t>
            </a:r>
            <a:endParaRPr lang="en-US" sz="3200" b="1">
              <a:latin typeface="+mj-lt"/>
            </a:endParaRPr>
          </a:p>
        </p:txBody>
      </p:sp>
      <p:grpSp>
        <p:nvGrpSpPr>
          <p:cNvPr id="6" name="Group 5">
            <a:extLst>
              <a:ext uri="{FF2B5EF4-FFF2-40B4-BE49-F238E27FC236}">
                <a16:creationId xmlns:a16="http://schemas.microsoft.com/office/drawing/2014/main" id="{8B2E4F91-1AED-9EBF-3C81-38A0E56B49A8}"/>
              </a:ext>
            </a:extLst>
          </p:cNvPr>
          <p:cNvGrpSpPr/>
          <p:nvPr/>
        </p:nvGrpSpPr>
        <p:grpSpPr>
          <a:xfrm>
            <a:off x="1509482" y="2950394"/>
            <a:ext cx="3525584" cy="3658768"/>
            <a:chOff x="1195515" y="1105266"/>
            <a:chExt cx="3220699" cy="3478243"/>
          </a:xfrm>
        </p:grpSpPr>
        <p:sp>
          <p:nvSpPr>
            <p:cNvPr id="8" name="Google Shape;965;p37">
              <a:extLst>
                <a:ext uri="{FF2B5EF4-FFF2-40B4-BE49-F238E27FC236}">
                  <a16:creationId xmlns:a16="http://schemas.microsoft.com/office/drawing/2014/main" id="{7806D877-AF89-4939-C37B-534B4CC6B5B6}"/>
                </a:ext>
              </a:extLst>
            </p:cNvPr>
            <p:cNvSpPr/>
            <p:nvPr/>
          </p:nvSpPr>
          <p:spPr>
            <a:xfrm>
              <a:off x="1195515" y="3470548"/>
              <a:ext cx="2454159" cy="278750"/>
            </a:xfrm>
            <a:custGeom>
              <a:avLst/>
              <a:gdLst/>
              <a:ahLst/>
              <a:cxnLst/>
              <a:rect l="l" t="t" r="r" b="b"/>
              <a:pathLst>
                <a:path w="76957" h="8741" extrusionOk="0">
                  <a:moveTo>
                    <a:pt x="0" y="0"/>
                  </a:moveTo>
                  <a:lnTo>
                    <a:pt x="0" y="8741"/>
                  </a:lnTo>
                  <a:lnTo>
                    <a:pt x="76956" y="8741"/>
                  </a:lnTo>
                  <a:lnTo>
                    <a:pt x="76956" y="0"/>
                  </a:lnTo>
                  <a:close/>
                </a:path>
              </a:pathLst>
            </a:custGeom>
            <a:solidFill>
              <a:srgbClr val="514D9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966;p37">
              <a:extLst>
                <a:ext uri="{FF2B5EF4-FFF2-40B4-BE49-F238E27FC236}">
                  <a16:creationId xmlns:a16="http://schemas.microsoft.com/office/drawing/2014/main" id="{D657DD62-82DA-AB4B-930E-CEDEE858AD78}"/>
                </a:ext>
              </a:extLst>
            </p:cNvPr>
            <p:cNvSpPr/>
            <p:nvPr/>
          </p:nvSpPr>
          <p:spPr>
            <a:xfrm>
              <a:off x="3061845" y="3470548"/>
              <a:ext cx="104057" cy="278750"/>
            </a:xfrm>
            <a:custGeom>
              <a:avLst/>
              <a:gdLst/>
              <a:ahLst/>
              <a:cxnLst/>
              <a:rect l="l" t="t" r="r" b="b"/>
              <a:pathLst>
                <a:path w="3263" h="8741" extrusionOk="0">
                  <a:moveTo>
                    <a:pt x="1" y="0"/>
                  </a:moveTo>
                  <a:lnTo>
                    <a:pt x="1" y="8741"/>
                  </a:lnTo>
                  <a:lnTo>
                    <a:pt x="3263" y="8741"/>
                  </a:lnTo>
                  <a:lnTo>
                    <a:pt x="326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 name="Google Shape;967;p37">
              <a:extLst>
                <a:ext uri="{FF2B5EF4-FFF2-40B4-BE49-F238E27FC236}">
                  <a16:creationId xmlns:a16="http://schemas.microsoft.com/office/drawing/2014/main" id="{FCE9BD7B-E852-4143-6002-7379466FA6F8}"/>
                </a:ext>
              </a:extLst>
            </p:cNvPr>
            <p:cNvSpPr/>
            <p:nvPr/>
          </p:nvSpPr>
          <p:spPr>
            <a:xfrm>
              <a:off x="2854815" y="3470548"/>
              <a:ext cx="104057" cy="278750"/>
            </a:xfrm>
            <a:custGeom>
              <a:avLst/>
              <a:gdLst/>
              <a:ahLst/>
              <a:cxnLst/>
              <a:rect l="l" t="t" r="r" b="b"/>
              <a:pathLst>
                <a:path w="3263" h="8741" extrusionOk="0">
                  <a:moveTo>
                    <a:pt x="1" y="0"/>
                  </a:moveTo>
                  <a:lnTo>
                    <a:pt x="1" y="8741"/>
                  </a:lnTo>
                  <a:lnTo>
                    <a:pt x="3263" y="8741"/>
                  </a:lnTo>
                  <a:lnTo>
                    <a:pt x="326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 name="Google Shape;968;p37">
              <a:extLst>
                <a:ext uri="{FF2B5EF4-FFF2-40B4-BE49-F238E27FC236}">
                  <a16:creationId xmlns:a16="http://schemas.microsoft.com/office/drawing/2014/main" id="{48AD3B03-18D6-3748-DAD1-1D60E4199F11}"/>
                </a:ext>
              </a:extLst>
            </p:cNvPr>
            <p:cNvSpPr/>
            <p:nvPr/>
          </p:nvSpPr>
          <p:spPr>
            <a:xfrm>
              <a:off x="3649642" y="3470548"/>
              <a:ext cx="402994" cy="25257"/>
            </a:xfrm>
            <a:custGeom>
              <a:avLst/>
              <a:gdLst/>
              <a:ahLst/>
              <a:cxnLst/>
              <a:rect l="l" t="t" r="r" b="b"/>
              <a:pathLst>
                <a:path w="12637" h="792" extrusionOk="0">
                  <a:moveTo>
                    <a:pt x="0" y="0"/>
                  </a:moveTo>
                  <a:lnTo>
                    <a:pt x="0" y="792"/>
                  </a:lnTo>
                  <a:lnTo>
                    <a:pt x="12224" y="792"/>
                  </a:lnTo>
                  <a:cubicBezTo>
                    <a:pt x="12446" y="792"/>
                    <a:pt x="12636" y="634"/>
                    <a:pt x="12636" y="412"/>
                  </a:cubicBezTo>
                  <a:cubicBezTo>
                    <a:pt x="12636" y="190"/>
                    <a:pt x="12446" y="0"/>
                    <a:pt x="12224" y="0"/>
                  </a:cubicBezTo>
                  <a:close/>
                </a:path>
              </a:pathLst>
            </a:custGeom>
            <a:solidFill>
              <a:srgbClr val="645C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969;p37">
              <a:extLst>
                <a:ext uri="{FF2B5EF4-FFF2-40B4-BE49-F238E27FC236}">
                  <a16:creationId xmlns:a16="http://schemas.microsoft.com/office/drawing/2014/main" id="{FFACBA92-4A5D-6CAA-D878-047594A46D45}"/>
                </a:ext>
              </a:extLst>
            </p:cNvPr>
            <p:cNvSpPr/>
            <p:nvPr/>
          </p:nvSpPr>
          <p:spPr>
            <a:xfrm>
              <a:off x="3649642" y="3495773"/>
              <a:ext cx="366639" cy="227280"/>
            </a:xfrm>
            <a:custGeom>
              <a:avLst/>
              <a:gdLst/>
              <a:ahLst/>
              <a:cxnLst/>
              <a:rect l="l" t="t" r="r" b="b"/>
              <a:pathLst>
                <a:path w="11497" h="7127" extrusionOk="0">
                  <a:moveTo>
                    <a:pt x="0" y="1"/>
                  </a:moveTo>
                  <a:lnTo>
                    <a:pt x="0" y="7126"/>
                  </a:lnTo>
                  <a:lnTo>
                    <a:pt x="11496" y="7126"/>
                  </a:lnTo>
                  <a:lnTo>
                    <a:pt x="1149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970;p37">
              <a:extLst>
                <a:ext uri="{FF2B5EF4-FFF2-40B4-BE49-F238E27FC236}">
                  <a16:creationId xmlns:a16="http://schemas.microsoft.com/office/drawing/2014/main" id="{BD8FCD4F-5202-3B70-BA5E-80F736257EE2}"/>
                </a:ext>
              </a:extLst>
            </p:cNvPr>
            <p:cNvSpPr/>
            <p:nvPr/>
          </p:nvSpPr>
          <p:spPr>
            <a:xfrm>
              <a:off x="3649642" y="3723021"/>
              <a:ext cx="402994" cy="26277"/>
            </a:xfrm>
            <a:custGeom>
              <a:avLst/>
              <a:gdLst/>
              <a:ahLst/>
              <a:cxnLst/>
              <a:rect l="l" t="t" r="r" b="b"/>
              <a:pathLst>
                <a:path w="12637" h="824" extrusionOk="0">
                  <a:moveTo>
                    <a:pt x="0" y="0"/>
                  </a:moveTo>
                  <a:lnTo>
                    <a:pt x="0" y="824"/>
                  </a:lnTo>
                  <a:lnTo>
                    <a:pt x="12224" y="824"/>
                  </a:lnTo>
                  <a:cubicBezTo>
                    <a:pt x="12446" y="824"/>
                    <a:pt x="12636" y="634"/>
                    <a:pt x="12636" y="412"/>
                  </a:cubicBezTo>
                  <a:cubicBezTo>
                    <a:pt x="12636" y="190"/>
                    <a:pt x="12446" y="0"/>
                    <a:pt x="12224" y="0"/>
                  </a:cubicBezTo>
                  <a:close/>
                </a:path>
              </a:pathLst>
            </a:custGeom>
            <a:solidFill>
              <a:srgbClr val="645C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971;p37">
              <a:extLst>
                <a:ext uri="{FF2B5EF4-FFF2-40B4-BE49-F238E27FC236}">
                  <a16:creationId xmlns:a16="http://schemas.microsoft.com/office/drawing/2014/main" id="{81D791AC-C7D4-7471-073E-170413B16EE0}"/>
                </a:ext>
              </a:extLst>
            </p:cNvPr>
            <p:cNvSpPr/>
            <p:nvPr/>
          </p:nvSpPr>
          <p:spPr>
            <a:xfrm>
              <a:off x="3649642" y="3522050"/>
              <a:ext cx="366639" cy="32"/>
            </a:xfrm>
            <a:custGeom>
              <a:avLst/>
              <a:gdLst/>
              <a:ahLst/>
              <a:cxnLst/>
              <a:rect l="l" t="t" r="r" b="b"/>
              <a:pathLst>
                <a:path w="11497"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972;p37">
              <a:extLst>
                <a:ext uri="{FF2B5EF4-FFF2-40B4-BE49-F238E27FC236}">
                  <a16:creationId xmlns:a16="http://schemas.microsoft.com/office/drawing/2014/main" id="{32CF5ACB-5B7E-D775-95BD-D5BB7032E499}"/>
                </a:ext>
              </a:extLst>
            </p:cNvPr>
            <p:cNvSpPr/>
            <p:nvPr/>
          </p:nvSpPr>
          <p:spPr>
            <a:xfrm>
              <a:off x="3649642" y="3547307"/>
              <a:ext cx="366639" cy="32"/>
            </a:xfrm>
            <a:custGeom>
              <a:avLst/>
              <a:gdLst/>
              <a:ahLst/>
              <a:cxnLst/>
              <a:rect l="l" t="t" r="r" b="b"/>
              <a:pathLst>
                <a:path w="11497"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973;p37">
              <a:extLst>
                <a:ext uri="{FF2B5EF4-FFF2-40B4-BE49-F238E27FC236}">
                  <a16:creationId xmlns:a16="http://schemas.microsoft.com/office/drawing/2014/main" id="{B5C7365D-E8F6-744A-6D0A-1DF0119205B0}"/>
                </a:ext>
              </a:extLst>
            </p:cNvPr>
            <p:cNvSpPr/>
            <p:nvPr/>
          </p:nvSpPr>
          <p:spPr>
            <a:xfrm>
              <a:off x="3649642" y="3572532"/>
              <a:ext cx="366639" cy="32"/>
            </a:xfrm>
            <a:custGeom>
              <a:avLst/>
              <a:gdLst/>
              <a:ahLst/>
              <a:cxnLst/>
              <a:rect l="l" t="t" r="r" b="b"/>
              <a:pathLst>
                <a:path w="11497"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974;p37">
              <a:extLst>
                <a:ext uri="{FF2B5EF4-FFF2-40B4-BE49-F238E27FC236}">
                  <a16:creationId xmlns:a16="http://schemas.microsoft.com/office/drawing/2014/main" id="{81C79CF8-F1A5-7908-53B6-B3D2A384C8C1}"/>
                </a:ext>
              </a:extLst>
            </p:cNvPr>
            <p:cNvSpPr/>
            <p:nvPr/>
          </p:nvSpPr>
          <p:spPr>
            <a:xfrm>
              <a:off x="3649642" y="3598809"/>
              <a:ext cx="366639" cy="32"/>
            </a:xfrm>
            <a:custGeom>
              <a:avLst/>
              <a:gdLst/>
              <a:ahLst/>
              <a:cxnLst/>
              <a:rect l="l" t="t" r="r" b="b"/>
              <a:pathLst>
                <a:path w="11497"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975;p37">
              <a:extLst>
                <a:ext uri="{FF2B5EF4-FFF2-40B4-BE49-F238E27FC236}">
                  <a16:creationId xmlns:a16="http://schemas.microsoft.com/office/drawing/2014/main" id="{38D58F49-4AF6-75B8-A475-94AE069459C9}"/>
                </a:ext>
              </a:extLst>
            </p:cNvPr>
            <p:cNvSpPr/>
            <p:nvPr/>
          </p:nvSpPr>
          <p:spPr>
            <a:xfrm>
              <a:off x="3649642" y="3624034"/>
              <a:ext cx="366639" cy="32"/>
            </a:xfrm>
            <a:custGeom>
              <a:avLst/>
              <a:gdLst/>
              <a:ahLst/>
              <a:cxnLst/>
              <a:rect l="l" t="t" r="r" b="b"/>
              <a:pathLst>
                <a:path w="11497"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976;p37">
              <a:extLst>
                <a:ext uri="{FF2B5EF4-FFF2-40B4-BE49-F238E27FC236}">
                  <a16:creationId xmlns:a16="http://schemas.microsoft.com/office/drawing/2014/main" id="{205B3A40-200C-C1F8-F48F-B4D144A8A932}"/>
                </a:ext>
              </a:extLst>
            </p:cNvPr>
            <p:cNvSpPr/>
            <p:nvPr/>
          </p:nvSpPr>
          <p:spPr>
            <a:xfrm>
              <a:off x="3649642" y="3649291"/>
              <a:ext cx="366639" cy="32"/>
            </a:xfrm>
            <a:custGeom>
              <a:avLst/>
              <a:gdLst/>
              <a:ahLst/>
              <a:cxnLst/>
              <a:rect l="l" t="t" r="r" b="b"/>
              <a:pathLst>
                <a:path w="11497"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977;p37">
              <a:extLst>
                <a:ext uri="{FF2B5EF4-FFF2-40B4-BE49-F238E27FC236}">
                  <a16:creationId xmlns:a16="http://schemas.microsoft.com/office/drawing/2014/main" id="{0C8613ED-475A-697E-2058-8D880654534B}"/>
                </a:ext>
              </a:extLst>
            </p:cNvPr>
            <p:cNvSpPr/>
            <p:nvPr/>
          </p:nvSpPr>
          <p:spPr>
            <a:xfrm>
              <a:off x="3649642" y="3674548"/>
              <a:ext cx="366639" cy="32"/>
            </a:xfrm>
            <a:custGeom>
              <a:avLst/>
              <a:gdLst/>
              <a:ahLst/>
              <a:cxnLst/>
              <a:rect l="l" t="t" r="r" b="b"/>
              <a:pathLst>
                <a:path w="11497"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978;p37">
              <a:extLst>
                <a:ext uri="{FF2B5EF4-FFF2-40B4-BE49-F238E27FC236}">
                  <a16:creationId xmlns:a16="http://schemas.microsoft.com/office/drawing/2014/main" id="{BD4F5BE9-B0F5-21F7-FF34-1D314AC3C9E7}"/>
                </a:ext>
              </a:extLst>
            </p:cNvPr>
            <p:cNvSpPr/>
            <p:nvPr/>
          </p:nvSpPr>
          <p:spPr>
            <a:xfrm>
              <a:off x="3649642" y="3699805"/>
              <a:ext cx="366639" cy="32"/>
            </a:xfrm>
            <a:custGeom>
              <a:avLst/>
              <a:gdLst/>
              <a:ahLst/>
              <a:cxnLst/>
              <a:rect l="l" t="t" r="r" b="b"/>
              <a:pathLst>
                <a:path w="11497"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979;p37">
              <a:extLst>
                <a:ext uri="{FF2B5EF4-FFF2-40B4-BE49-F238E27FC236}">
                  <a16:creationId xmlns:a16="http://schemas.microsoft.com/office/drawing/2014/main" id="{8BDBA7A5-32D5-BD15-BE6B-49B26AE4D8B1}"/>
                </a:ext>
              </a:extLst>
            </p:cNvPr>
            <p:cNvSpPr/>
            <p:nvPr/>
          </p:nvSpPr>
          <p:spPr>
            <a:xfrm>
              <a:off x="1195515" y="4305747"/>
              <a:ext cx="2817737" cy="277762"/>
            </a:xfrm>
            <a:custGeom>
              <a:avLst/>
              <a:gdLst/>
              <a:ahLst/>
              <a:cxnLst/>
              <a:rect l="l" t="t" r="r" b="b"/>
              <a:pathLst>
                <a:path w="88358" h="8710" extrusionOk="0">
                  <a:moveTo>
                    <a:pt x="0" y="0"/>
                  </a:moveTo>
                  <a:lnTo>
                    <a:pt x="0" y="8709"/>
                  </a:lnTo>
                  <a:lnTo>
                    <a:pt x="88357" y="8709"/>
                  </a:lnTo>
                  <a:lnTo>
                    <a:pt x="88357" y="0"/>
                  </a:lnTo>
                  <a:close/>
                </a:path>
              </a:pathLst>
            </a:custGeom>
            <a:solidFill>
              <a:srgbClr val="D77EA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980;p37">
              <a:extLst>
                <a:ext uri="{FF2B5EF4-FFF2-40B4-BE49-F238E27FC236}">
                  <a16:creationId xmlns:a16="http://schemas.microsoft.com/office/drawing/2014/main" id="{B9C64CD5-C74A-71BD-7112-F917966623E8}"/>
                </a:ext>
              </a:extLst>
            </p:cNvPr>
            <p:cNvSpPr/>
            <p:nvPr/>
          </p:nvSpPr>
          <p:spPr>
            <a:xfrm>
              <a:off x="1195515" y="4305747"/>
              <a:ext cx="670615" cy="277762"/>
            </a:xfrm>
            <a:custGeom>
              <a:avLst/>
              <a:gdLst/>
              <a:ahLst/>
              <a:cxnLst/>
              <a:rect l="l" t="t" r="r" b="b"/>
              <a:pathLst>
                <a:path w="21029" h="8710" extrusionOk="0">
                  <a:moveTo>
                    <a:pt x="0" y="0"/>
                  </a:moveTo>
                  <a:lnTo>
                    <a:pt x="0" y="8709"/>
                  </a:lnTo>
                  <a:lnTo>
                    <a:pt x="21029" y="8709"/>
                  </a:lnTo>
                  <a:lnTo>
                    <a:pt x="21029"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981;p37">
              <a:extLst>
                <a:ext uri="{FF2B5EF4-FFF2-40B4-BE49-F238E27FC236}">
                  <a16:creationId xmlns:a16="http://schemas.microsoft.com/office/drawing/2014/main" id="{7D79A36C-5A20-F54E-8BFD-96A48BBFA404}"/>
                </a:ext>
              </a:extLst>
            </p:cNvPr>
            <p:cNvSpPr/>
            <p:nvPr/>
          </p:nvSpPr>
          <p:spPr>
            <a:xfrm>
              <a:off x="1968114" y="4305747"/>
              <a:ext cx="69712" cy="277762"/>
            </a:xfrm>
            <a:custGeom>
              <a:avLst/>
              <a:gdLst/>
              <a:ahLst/>
              <a:cxnLst/>
              <a:rect l="l" t="t" r="r" b="b"/>
              <a:pathLst>
                <a:path w="2186" h="8710" extrusionOk="0">
                  <a:moveTo>
                    <a:pt x="0" y="0"/>
                  </a:moveTo>
                  <a:lnTo>
                    <a:pt x="0" y="8709"/>
                  </a:lnTo>
                  <a:lnTo>
                    <a:pt x="2185" y="8709"/>
                  </a:lnTo>
                  <a:lnTo>
                    <a:pt x="2185"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 name="Google Shape;982;p37">
              <a:extLst>
                <a:ext uri="{FF2B5EF4-FFF2-40B4-BE49-F238E27FC236}">
                  <a16:creationId xmlns:a16="http://schemas.microsoft.com/office/drawing/2014/main" id="{E8EFB76B-786B-86E9-DC88-484844DEFFF7}"/>
                </a:ext>
              </a:extLst>
            </p:cNvPr>
            <p:cNvSpPr/>
            <p:nvPr/>
          </p:nvSpPr>
          <p:spPr>
            <a:xfrm>
              <a:off x="3750637" y="4305747"/>
              <a:ext cx="69712" cy="277762"/>
            </a:xfrm>
            <a:custGeom>
              <a:avLst/>
              <a:gdLst/>
              <a:ahLst/>
              <a:cxnLst/>
              <a:rect l="l" t="t" r="r" b="b"/>
              <a:pathLst>
                <a:path w="2186" h="8710" extrusionOk="0">
                  <a:moveTo>
                    <a:pt x="0" y="0"/>
                  </a:moveTo>
                  <a:lnTo>
                    <a:pt x="0" y="8709"/>
                  </a:lnTo>
                  <a:lnTo>
                    <a:pt x="2185" y="8709"/>
                  </a:lnTo>
                  <a:lnTo>
                    <a:pt x="2185"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 name="Google Shape;983;p37">
              <a:extLst>
                <a:ext uri="{FF2B5EF4-FFF2-40B4-BE49-F238E27FC236}">
                  <a16:creationId xmlns:a16="http://schemas.microsoft.com/office/drawing/2014/main" id="{65DE076F-4AA0-D486-1408-EC8E07561B48}"/>
                </a:ext>
              </a:extLst>
            </p:cNvPr>
            <p:cNvSpPr/>
            <p:nvPr/>
          </p:nvSpPr>
          <p:spPr>
            <a:xfrm>
              <a:off x="4013220" y="4305747"/>
              <a:ext cx="402994" cy="25289"/>
            </a:xfrm>
            <a:custGeom>
              <a:avLst/>
              <a:gdLst/>
              <a:ahLst/>
              <a:cxnLst/>
              <a:rect l="l" t="t" r="r" b="b"/>
              <a:pathLst>
                <a:path w="12637" h="793" extrusionOk="0">
                  <a:moveTo>
                    <a:pt x="0" y="0"/>
                  </a:moveTo>
                  <a:lnTo>
                    <a:pt x="0" y="792"/>
                  </a:lnTo>
                  <a:lnTo>
                    <a:pt x="12224" y="792"/>
                  </a:lnTo>
                  <a:cubicBezTo>
                    <a:pt x="12446" y="792"/>
                    <a:pt x="12636" y="602"/>
                    <a:pt x="12636" y="412"/>
                  </a:cubicBezTo>
                  <a:cubicBezTo>
                    <a:pt x="12636" y="159"/>
                    <a:pt x="12446" y="0"/>
                    <a:pt x="12224" y="0"/>
                  </a:cubicBezTo>
                  <a:close/>
                </a:path>
              </a:pathLst>
            </a:custGeom>
            <a:solidFill>
              <a:srgbClr val="C96F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 name="Google Shape;984;p37">
              <a:extLst>
                <a:ext uri="{FF2B5EF4-FFF2-40B4-BE49-F238E27FC236}">
                  <a16:creationId xmlns:a16="http://schemas.microsoft.com/office/drawing/2014/main" id="{542A8D79-6AED-F2B5-F2CC-2796F9E18408}"/>
                </a:ext>
              </a:extLst>
            </p:cNvPr>
            <p:cNvSpPr/>
            <p:nvPr/>
          </p:nvSpPr>
          <p:spPr>
            <a:xfrm>
              <a:off x="4013220" y="4331004"/>
              <a:ext cx="366607" cy="227248"/>
            </a:xfrm>
            <a:custGeom>
              <a:avLst/>
              <a:gdLst/>
              <a:ahLst/>
              <a:cxnLst/>
              <a:rect l="l" t="t" r="r" b="b"/>
              <a:pathLst>
                <a:path w="11496" h="7126" extrusionOk="0">
                  <a:moveTo>
                    <a:pt x="0" y="0"/>
                  </a:moveTo>
                  <a:lnTo>
                    <a:pt x="0" y="7126"/>
                  </a:lnTo>
                  <a:lnTo>
                    <a:pt x="11496" y="7126"/>
                  </a:lnTo>
                  <a:lnTo>
                    <a:pt x="11496"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 name="Google Shape;985;p37">
              <a:extLst>
                <a:ext uri="{FF2B5EF4-FFF2-40B4-BE49-F238E27FC236}">
                  <a16:creationId xmlns:a16="http://schemas.microsoft.com/office/drawing/2014/main" id="{2BC7DFD3-B7D4-E218-14FD-872C8B7D4D8D}"/>
                </a:ext>
              </a:extLst>
            </p:cNvPr>
            <p:cNvSpPr/>
            <p:nvPr/>
          </p:nvSpPr>
          <p:spPr>
            <a:xfrm>
              <a:off x="4013220" y="4558220"/>
              <a:ext cx="402994" cy="25289"/>
            </a:xfrm>
            <a:custGeom>
              <a:avLst/>
              <a:gdLst/>
              <a:ahLst/>
              <a:cxnLst/>
              <a:rect l="l" t="t" r="r" b="b"/>
              <a:pathLst>
                <a:path w="12637" h="793" extrusionOk="0">
                  <a:moveTo>
                    <a:pt x="0" y="1"/>
                  </a:moveTo>
                  <a:lnTo>
                    <a:pt x="0" y="792"/>
                  </a:lnTo>
                  <a:lnTo>
                    <a:pt x="12224" y="792"/>
                  </a:lnTo>
                  <a:cubicBezTo>
                    <a:pt x="12446" y="792"/>
                    <a:pt x="12636" y="634"/>
                    <a:pt x="12636" y="412"/>
                  </a:cubicBezTo>
                  <a:cubicBezTo>
                    <a:pt x="12636" y="191"/>
                    <a:pt x="12446" y="1"/>
                    <a:pt x="12224" y="1"/>
                  </a:cubicBezTo>
                  <a:close/>
                </a:path>
              </a:pathLst>
            </a:custGeom>
            <a:solidFill>
              <a:srgbClr val="C96F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 name="Google Shape;986;p37">
              <a:extLst>
                <a:ext uri="{FF2B5EF4-FFF2-40B4-BE49-F238E27FC236}">
                  <a16:creationId xmlns:a16="http://schemas.microsoft.com/office/drawing/2014/main" id="{8EF0029C-0008-E48A-E1EA-80D8E104F07B}"/>
                </a:ext>
              </a:extLst>
            </p:cNvPr>
            <p:cNvSpPr/>
            <p:nvPr/>
          </p:nvSpPr>
          <p:spPr>
            <a:xfrm>
              <a:off x="4013220" y="4356229"/>
              <a:ext cx="366607" cy="32"/>
            </a:xfrm>
            <a:custGeom>
              <a:avLst/>
              <a:gdLst/>
              <a:ahLst/>
              <a:cxnLst/>
              <a:rect l="l" t="t" r="r" b="b"/>
              <a:pathLst>
                <a:path w="11496"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 name="Google Shape;987;p37">
              <a:extLst>
                <a:ext uri="{FF2B5EF4-FFF2-40B4-BE49-F238E27FC236}">
                  <a16:creationId xmlns:a16="http://schemas.microsoft.com/office/drawing/2014/main" id="{76E3BF15-7CBB-65B2-6AF9-7C7D8C02592C}"/>
                </a:ext>
              </a:extLst>
            </p:cNvPr>
            <p:cNvSpPr/>
            <p:nvPr/>
          </p:nvSpPr>
          <p:spPr>
            <a:xfrm>
              <a:off x="4013220" y="4382506"/>
              <a:ext cx="366607" cy="32"/>
            </a:xfrm>
            <a:custGeom>
              <a:avLst/>
              <a:gdLst/>
              <a:ahLst/>
              <a:cxnLst/>
              <a:rect l="l" t="t" r="r" b="b"/>
              <a:pathLst>
                <a:path w="11496"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 name="Google Shape;988;p37">
              <a:extLst>
                <a:ext uri="{FF2B5EF4-FFF2-40B4-BE49-F238E27FC236}">
                  <a16:creationId xmlns:a16="http://schemas.microsoft.com/office/drawing/2014/main" id="{0847A5B9-930D-14C6-590D-DCF5E784D485}"/>
                </a:ext>
              </a:extLst>
            </p:cNvPr>
            <p:cNvSpPr/>
            <p:nvPr/>
          </p:nvSpPr>
          <p:spPr>
            <a:xfrm>
              <a:off x="4013220" y="4407731"/>
              <a:ext cx="366607" cy="32"/>
            </a:xfrm>
            <a:custGeom>
              <a:avLst/>
              <a:gdLst/>
              <a:ahLst/>
              <a:cxnLst/>
              <a:rect l="l" t="t" r="r" b="b"/>
              <a:pathLst>
                <a:path w="11496"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 name="Google Shape;989;p37">
              <a:extLst>
                <a:ext uri="{FF2B5EF4-FFF2-40B4-BE49-F238E27FC236}">
                  <a16:creationId xmlns:a16="http://schemas.microsoft.com/office/drawing/2014/main" id="{4C2D9FFB-FAEC-0AD1-43B3-46A4AA0BB8DD}"/>
                </a:ext>
              </a:extLst>
            </p:cNvPr>
            <p:cNvSpPr/>
            <p:nvPr/>
          </p:nvSpPr>
          <p:spPr>
            <a:xfrm>
              <a:off x="4013220" y="4432988"/>
              <a:ext cx="366607" cy="32"/>
            </a:xfrm>
            <a:custGeom>
              <a:avLst/>
              <a:gdLst/>
              <a:ahLst/>
              <a:cxnLst/>
              <a:rect l="l" t="t" r="r" b="b"/>
              <a:pathLst>
                <a:path w="11496"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 name="Google Shape;990;p37">
              <a:extLst>
                <a:ext uri="{FF2B5EF4-FFF2-40B4-BE49-F238E27FC236}">
                  <a16:creationId xmlns:a16="http://schemas.microsoft.com/office/drawing/2014/main" id="{2D2942F4-D2EC-030C-2B5E-46E22E837882}"/>
                </a:ext>
              </a:extLst>
            </p:cNvPr>
            <p:cNvSpPr/>
            <p:nvPr/>
          </p:nvSpPr>
          <p:spPr>
            <a:xfrm>
              <a:off x="4013220" y="4458245"/>
              <a:ext cx="366607" cy="32"/>
            </a:xfrm>
            <a:custGeom>
              <a:avLst/>
              <a:gdLst/>
              <a:ahLst/>
              <a:cxnLst/>
              <a:rect l="l" t="t" r="r" b="b"/>
              <a:pathLst>
                <a:path w="11496"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 name="Google Shape;991;p37">
              <a:extLst>
                <a:ext uri="{FF2B5EF4-FFF2-40B4-BE49-F238E27FC236}">
                  <a16:creationId xmlns:a16="http://schemas.microsoft.com/office/drawing/2014/main" id="{90AA76EE-7772-D976-88FE-5E83372D469D}"/>
                </a:ext>
              </a:extLst>
            </p:cNvPr>
            <p:cNvSpPr/>
            <p:nvPr/>
          </p:nvSpPr>
          <p:spPr>
            <a:xfrm>
              <a:off x="4013220" y="4484490"/>
              <a:ext cx="366607" cy="32"/>
            </a:xfrm>
            <a:custGeom>
              <a:avLst/>
              <a:gdLst/>
              <a:ahLst/>
              <a:cxnLst/>
              <a:rect l="l" t="t" r="r" b="b"/>
              <a:pathLst>
                <a:path w="11496"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 name="Google Shape;992;p37">
              <a:extLst>
                <a:ext uri="{FF2B5EF4-FFF2-40B4-BE49-F238E27FC236}">
                  <a16:creationId xmlns:a16="http://schemas.microsoft.com/office/drawing/2014/main" id="{C235A173-189F-61C9-D71C-CD09DED5FC10}"/>
                </a:ext>
              </a:extLst>
            </p:cNvPr>
            <p:cNvSpPr/>
            <p:nvPr/>
          </p:nvSpPr>
          <p:spPr>
            <a:xfrm>
              <a:off x="4013220" y="4509747"/>
              <a:ext cx="366607" cy="32"/>
            </a:xfrm>
            <a:custGeom>
              <a:avLst/>
              <a:gdLst/>
              <a:ahLst/>
              <a:cxnLst/>
              <a:rect l="l" t="t" r="r" b="b"/>
              <a:pathLst>
                <a:path w="11496" h="1" fill="none" extrusionOk="0">
                  <a:moveTo>
                    <a:pt x="11496" y="1"/>
                  </a:moveTo>
                  <a:lnTo>
                    <a:pt x="0"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 name="Google Shape;993;p37">
              <a:extLst>
                <a:ext uri="{FF2B5EF4-FFF2-40B4-BE49-F238E27FC236}">
                  <a16:creationId xmlns:a16="http://schemas.microsoft.com/office/drawing/2014/main" id="{6D1BE7BD-DD86-8222-AFE2-0740939ABE1B}"/>
                </a:ext>
              </a:extLst>
            </p:cNvPr>
            <p:cNvSpPr/>
            <p:nvPr/>
          </p:nvSpPr>
          <p:spPr>
            <a:xfrm>
              <a:off x="4013220" y="4535004"/>
              <a:ext cx="366607" cy="32"/>
            </a:xfrm>
            <a:custGeom>
              <a:avLst/>
              <a:gdLst/>
              <a:ahLst/>
              <a:cxnLst/>
              <a:rect l="l" t="t" r="r" b="b"/>
              <a:pathLst>
                <a:path w="11496" h="1" fill="none" extrusionOk="0">
                  <a:moveTo>
                    <a:pt x="11496" y="0"/>
                  </a:moveTo>
                  <a:lnTo>
                    <a:pt x="0"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 name="Google Shape;994;p37">
              <a:extLst>
                <a:ext uri="{FF2B5EF4-FFF2-40B4-BE49-F238E27FC236}">
                  <a16:creationId xmlns:a16="http://schemas.microsoft.com/office/drawing/2014/main" id="{65BBB832-12EB-7411-3600-C7050CD3B9DF}"/>
                </a:ext>
              </a:extLst>
            </p:cNvPr>
            <p:cNvSpPr/>
            <p:nvPr/>
          </p:nvSpPr>
          <p:spPr>
            <a:xfrm>
              <a:off x="1195515" y="3749266"/>
              <a:ext cx="2264286" cy="556512"/>
            </a:xfrm>
            <a:custGeom>
              <a:avLst/>
              <a:gdLst/>
              <a:ahLst/>
              <a:cxnLst/>
              <a:rect l="l" t="t" r="r" b="b"/>
              <a:pathLst>
                <a:path w="71003" h="17451" extrusionOk="0">
                  <a:moveTo>
                    <a:pt x="0" y="1"/>
                  </a:moveTo>
                  <a:lnTo>
                    <a:pt x="0" y="17450"/>
                  </a:lnTo>
                  <a:lnTo>
                    <a:pt x="71002" y="17450"/>
                  </a:lnTo>
                  <a:lnTo>
                    <a:pt x="71002" y="1"/>
                  </a:lnTo>
                  <a:close/>
                </a:path>
              </a:pathLst>
            </a:custGeom>
            <a:solidFill>
              <a:srgbClr val="F698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 name="Google Shape;995;p37">
              <a:extLst>
                <a:ext uri="{FF2B5EF4-FFF2-40B4-BE49-F238E27FC236}">
                  <a16:creationId xmlns:a16="http://schemas.microsoft.com/office/drawing/2014/main" id="{BC385E71-496B-58C2-BDF4-1E6AF7160C39}"/>
                </a:ext>
              </a:extLst>
            </p:cNvPr>
            <p:cNvSpPr/>
            <p:nvPr/>
          </p:nvSpPr>
          <p:spPr>
            <a:xfrm>
              <a:off x="2812402" y="3749266"/>
              <a:ext cx="117196" cy="556512"/>
            </a:xfrm>
            <a:custGeom>
              <a:avLst/>
              <a:gdLst/>
              <a:ahLst/>
              <a:cxnLst/>
              <a:rect l="l" t="t" r="r" b="b"/>
              <a:pathLst>
                <a:path w="3675" h="17451" extrusionOk="0">
                  <a:moveTo>
                    <a:pt x="1" y="1"/>
                  </a:moveTo>
                  <a:lnTo>
                    <a:pt x="1" y="17450"/>
                  </a:lnTo>
                  <a:lnTo>
                    <a:pt x="3674" y="17450"/>
                  </a:lnTo>
                  <a:lnTo>
                    <a:pt x="3674" y="1"/>
                  </a:lnTo>
                  <a:close/>
                </a:path>
              </a:pathLst>
            </a:custGeom>
            <a:solidFill>
              <a:srgbClr val="4652A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 name="Google Shape;996;p37">
              <a:extLst>
                <a:ext uri="{FF2B5EF4-FFF2-40B4-BE49-F238E27FC236}">
                  <a16:creationId xmlns:a16="http://schemas.microsoft.com/office/drawing/2014/main" id="{FCB2CA93-8DC1-4B10-9800-058C59A37C0C}"/>
                </a:ext>
              </a:extLst>
            </p:cNvPr>
            <p:cNvSpPr/>
            <p:nvPr/>
          </p:nvSpPr>
          <p:spPr>
            <a:xfrm>
              <a:off x="1497481" y="3748278"/>
              <a:ext cx="117196" cy="557501"/>
            </a:xfrm>
            <a:custGeom>
              <a:avLst/>
              <a:gdLst/>
              <a:ahLst/>
              <a:cxnLst/>
              <a:rect l="l" t="t" r="r" b="b"/>
              <a:pathLst>
                <a:path w="3675" h="17482" extrusionOk="0">
                  <a:moveTo>
                    <a:pt x="0" y="0"/>
                  </a:moveTo>
                  <a:lnTo>
                    <a:pt x="0" y="17481"/>
                  </a:lnTo>
                  <a:lnTo>
                    <a:pt x="3674" y="17481"/>
                  </a:lnTo>
                  <a:lnTo>
                    <a:pt x="3674" y="0"/>
                  </a:lnTo>
                  <a:close/>
                </a:path>
              </a:pathLst>
            </a:custGeom>
            <a:solidFill>
              <a:srgbClr val="645C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 name="Google Shape;997;p37">
              <a:extLst>
                <a:ext uri="{FF2B5EF4-FFF2-40B4-BE49-F238E27FC236}">
                  <a16:creationId xmlns:a16="http://schemas.microsoft.com/office/drawing/2014/main" id="{65CD2A6B-E67A-9910-76A5-CDBEFE7AF74A}"/>
                </a:ext>
              </a:extLst>
            </p:cNvPr>
            <p:cNvSpPr/>
            <p:nvPr/>
          </p:nvSpPr>
          <p:spPr>
            <a:xfrm>
              <a:off x="1946907" y="3880557"/>
              <a:ext cx="722117" cy="354521"/>
            </a:xfrm>
            <a:custGeom>
              <a:avLst/>
              <a:gdLst/>
              <a:ahLst/>
              <a:cxnLst/>
              <a:rect l="l" t="t" r="r" b="b"/>
              <a:pathLst>
                <a:path w="22644" h="11117" extrusionOk="0">
                  <a:moveTo>
                    <a:pt x="11306" y="1"/>
                  </a:moveTo>
                  <a:cubicBezTo>
                    <a:pt x="5067" y="1"/>
                    <a:pt x="0" y="2503"/>
                    <a:pt x="0" y="5575"/>
                  </a:cubicBezTo>
                  <a:cubicBezTo>
                    <a:pt x="0" y="8615"/>
                    <a:pt x="5067" y="11117"/>
                    <a:pt x="11306" y="11117"/>
                  </a:cubicBezTo>
                  <a:cubicBezTo>
                    <a:pt x="17577" y="11117"/>
                    <a:pt x="22644" y="8615"/>
                    <a:pt x="22644" y="5575"/>
                  </a:cubicBezTo>
                  <a:cubicBezTo>
                    <a:pt x="22644" y="2503"/>
                    <a:pt x="17577" y="1"/>
                    <a:pt x="11306" y="1"/>
                  </a:cubicBezTo>
                  <a:close/>
                </a:path>
              </a:pathLst>
            </a:custGeom>
            <a:solidFill>
              <a:srgbClr val="645C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 name="Google Shape;998;p37">
              <a:extLst>
                <a:ext uri="{FF2B5EF4-FFF2-40B4-BE49-F238E27FC236}">
                  <a16:creationId xmlns:a16="http://schemas.microsoft.com/office/drawing/2014/main" id="{944BD413-3829-95F5-D8DC-E59390A95B04}"/>
                </a:ext>
              </a:extLst>
            </p:cNvPr>
            <p:cNvSpPr/>
            <p:nvPr/>
          </p:nvSpPr>
          <p:spPr>
            <a:xfrm>
              <a:off x="2004469" y="3909864"/>
              <a:ext cx="606994" cy="296928"/>
            </a:xfrm>
            <a:custGeom>
              <a:avLst/>
              <a:gdLst/>
              <a:ahLst/>
              <a:cxnLst/>
              <a:rect l="l" t="t" r="r" b="b"/>
              <a:pathLst>
                <a:path w="19034" h="9311" extrusionOk="0">
                  <a:moveTo>
                    <a:pt x="9501" y="0"/>
                  </a:moveTo>
                  <a:cubicBezTo>
                    <a:pt x="4276" y="0"/>
                    <a:pt x="0" y="2059"/>
                    <a:pt x="0" y="4656"/>
                  </a:cubicBezTo>
                  <a:cubicBezTo>
                    <a:pt x="0" y="7221"/>
                    <a:pt x="4276" y="9311"/>
                    <a:pt x="9501" y="9311"/>
                  </a:cubicBezTo>
                  <a:cubicBezTo>
                    <a:pt x="14758" y="9311"/>
                    <a:pt x="19033" y="7221"/>
                    <a:pt x="19033" y="4656"/>
                  </a:cubicBezTo>
                  <a:cubicBezTo>
                    <a:pt x="19033" y="2059"/>
                    <a:pt x="14758" y="0"/>
                    <a:pt x="950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 name="Google Shape;999;p37">
              <a:extLst>
                <a:ext uri="{FF2B5EF4-FFF2-40B4-BE49-F238E27FC236}">
                  <a16:creationId xmlns:a16="http://schemas.microsoft.com/office/drawing/2014/main" id="{2AB1C27E-64EF-2A7C-55D0-73835341D78B}"/>
                </a:ext>
              </a:extLst>
            </p:cNvPr>
            <p:cNvSpPr/>
            <p:nvPr/>
          </p:nvSpPr>
          <p:spPr>
            <a:xfrm>
              <a:off x="3459769" y="3749266"/>
              <a:ext cx="466614" cy="33357"/>
            </a:xfrm>
            <a:custGeom>
              <a:avLst/>
              <a:gdLst/>
              <a:ahLst/>
              <a:cxnLst/>
              <a:rect l="l" t="t" r="r" b="b"/>
              <a:pathLst>
                <a:path w="14632" h="1046" extrusionOk="0">
                  <a:moveTo>
                    <a:pt x="0" y="1"/>
                  </a:moveTo>
                  <a:lnTo>
                    <a:pt x="0" y="1046"/>
                  </a:lnTo>
                  <a:lnTo>
                    <a:pt x="14093" y="1046"/>
                  </a:lnTo>
                  <a:cubicBezTo>
                    <a:pt x="14378" y="1046"/>
                    <a:pt x="14632" y="824"/>
                    <a:pt x="14632" y="508"/>
                  </a:cubicBezTo>
                  <a:cubicBezTo>
                    <a:pt x="14632" y="223"/>
                    <a:pt x="14378" y="1"/>
                    <a:pt x="14093" y="1"/>
                  </a:cubicBezTo>
                  <a:close/>
                </a:path>
              </a:pathLst>
            </a:custGeom>
            <a:solidFill>
              <a:srgbClr val="E68D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 name="Google Shape;1000;p37">
              <a:extLst>
                <a:ext uri="{FF2B5EF4-FFF2-40B4-BE49-F238E27FC236}">
                  <a16:creationId xmlns:a16="http://schemas.microsoft.com/office/drawing/2014/main" id="{ED4A2FD9-ACC6-1149-694A-AA3C85701D3A}"/>
                </a:ext>
              </a:extLst>
            </p:cNvPr>
            <p:cNvSpPr/>
            <p:nvPr/>
          </p:nvSpPr>
          <p:spPr>
            <a:xfrm>
              <a:off x="3459769" y="3782591"/>
              <a:ext cx="418142" cy="488842"/>
            </a:xfrm>
            <a:custGeom>
              <a:avLst/>
              <a:gdLst/>
              <a:ahLst/>
              <a:cxnLst/>
              <a:rect l="l" t="t" r="r" b="b"/>
              <a:pathLst>
                <a:path w="13112" h="15329" extrusionOk="0">
                  <a:moveTo>
                    <a:pt x="0" y="1"/>
                  </a:moveTo>
                  <a:lnTo>
                    <a:pt x="0" y="15329"/>
                  </a:lnTo>
                  <a:lnTo>
                    <a:pt x="13111" y="15329"/>
                  </a:lnTo>
                  <a:lnTo>
                    <a:pt x="1311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1001;p37">
              <a:extLst>
                <a:ext uri="{FF2B5EF4-FFF2-40B4-BE49-F238E27FC236}">
                  <a16:creationId xmlns:a16="http://schemas.microsoft.com/office/drawing/2014/main" id="{B596C1FA-CCF0-AD3C-E9A2-AC9F0E46120F}"/>
                </a:ext>
              </a:extLst>
            </p:cNvPr>
            <p:cNvSpPr/>
            <p:nvPr/>
          </p:nvSpPr>
          <p:spPr>
            <a:xfrm>
              <a:off x="3459769" y="4271401"/>
              <a:ext cx="466614" cy="34377"/>
            </a:xfrm>
            <a:custGeom>
              <a:avLst/>
              <a:gdLst/>
              <a:ahLst/>
              <a:cxnLst/>
              <a:rect l="l" t="t" r="r" b="b"/>
              <a:pathLst>
                <a:path w="14632" h="1078" extrusionOk="0">
                  <a:moveTo>
                    <a:pt x="0" y="1"/>
                  </a:moveTo>
                  <a:lnTo>
                    <a:pt x="0" y="1077"/>
                  </a:lnTo>
                  <a:lnTo>
                    <a:pt x="14093" y="1077"/>
                  </a:lnTo>
                  <a:cubicBezTo>
                    <a:pt x="14378" y="1077"/>
                    <a:pt x="14632" y="824"/>
                    <a:pt x="14632" y="539"/>
                  </a:cubicBezTo>
                  <a:cubicBezTo>
                    <a:pt x="14632" y="254"/>
                    <a:pt x="14378" y="1"/>
                    <a:pt x="14093" y="1"/>
                  </a:cubicBezTo>
                  <a:close/>
                </a:path>
              </a:pathLst>
            </a:custGeom>
            <a:solidFill>
              <a:srgbClr val="E68D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6" name="Google Shape;1002;p37">
              <a:extLst>
                <a:ext uri="{FF2B5EF4-FFF2-40B4-BE49-F238E27FC236}">
                  <a16:creationId xmlns:a16="http://schemas.microsoft.com/office/drawing/2014/main" id="{9BDE6D48-66E3-0200-6B10-FAF9463A0ED2}"/>
                </a:ext>
              </a:extLst>
            </p:cNvPr>
            <p:cNvSpPr/>
            <p:nvPr/>
          </p:nvSpPr>
          <p:spPr>
            <a:xfrm>
              <a:off x="3459769" y="3809857"/>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7" name="Google Shape;1003;p37">
              <a:extLst>
                <a:ext uri="{FF2B5EF4-FFF2-40B4-BE49-F238E27FC236}">
                  <a16:creationId xmlns:a16="http://schemas.microsoft.com/office/drawing/2014/main" id="{1D9A0C3A-CA21-C1B7-250D-A6272CF362DD}"/>
                </a:ext>
              </a:extLst>
            </p:cNvPr>
            <p:cNvSpPr/>
            <p:nvPr/>
          </p:nvSpPr>
          <p:spPr>
            <a:xfrm>
              <a:off x="3459769" y="3841173"/>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8" name="Google Shape;1004;p37">
              <a:extLst>
                <a:ext uri="{FF2B5EF4-FFF2-40B4-BE49-F238E27FC236}">
                  <a16:creationId xmlns:a16="http://schemas.microsoft.com/office/drawing/2014/main" id="{40D5CE5E-66D3-DDAC-5488-D6B9C41AEB1E}"/>
                </a:ext>
              </a:extLst>
            </p:cNvPr>
            <p:cNvSpPr/>
            <p:nvPr/>
          </p:nvSpPr>
          <p:spPr>
            <a:xfrm>
              <a:off x="3459769" y="3872489"/>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9" name="Google Shape;1005;p37">
              <a:extLst>
                <a:ext uri="{FF2B5EF4-FFF2-40B4-BE49-F238E27FC236}">
                  <a16:creationId xmlns:a16="http://schemas.microsoft.com/office/drawing/2014/main" id="{D97DF952-C960-453C-7628-D79EF84103FC}"/>
                </a:ext>
              </a:extLst>
            </p:cNvPr>
            <p:cNvSpPr/>
            <p:nvPr/>
          </p:nvSpPr>
          <p:spPr>
            <a:xfrm>
              <a:off x="3459769" y="3903805"/>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0" name="Google Shape;1006;p37">
              <a:extLst>
                <a:ext uri="{FF2B5EF4-FFF2-40B4-BE49-F238E27FC236}">
                  <a16:creationId xmlns:a16="http://schemas.microsoft.com/office/drawing/2014/main" id="{6A0ECEC9-259E-A69A-C0DF-43A9E25DDD25}"/>
                </a:ext>
              </a:extLst>
            </p:cNvPr>
            <p:cNvSpPr/>
            <p:nvPr/>
          </p:nvSpPr>
          <p:spPr>
            <a:xfrm>
              <a:off x="3459769" y="3936110"/>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1" name="Google Shape;1007;p37">
              <a:extLst>
                <a:ext uri="{FF2B5EF4-FFF2-40B4-BE49-F238E27FC236}">
                  <a16:creationId xmlns:a16="http://schemas.microsoft.com/office/drawing/2014/main" id="{09B249E0-4850-513A-E839-F5B97518332B}"/>
                </a:ext>
              </a:extLst>
            </p:cNvPr>
            <p:cNvSpPr/>
            <p:nvPr/>
          </p:nvSpPr>
          <p:spPr>
            <a:xfrm>
              <a:off x="3459769" y="3967426"/>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2" name="Google Shape;1008;p37">
              <a:extLst>
                <a:ext uri="{FF2B5EF4-FFF2-40B4-BE49-F238E27FC236}">
                  <a16:creationId xmlns:a16="http://schemas.microsoft.com/office/drawing/2014/main" id="{3B64B390-D2F6-7532-737C-230AF02B08FB}"/>
                </a:ext>
              </a:extLst>
            </p:cNvPr>
            <p:cNvSpPr/>
            <p:nvPr/>
          </p:nvSpPr>
          <p:spPr>
            <a:xfrm>
              <a:off x="3459769" y="3998742"/>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3" name="Google Shape;1009;p37">
              <a:extLst>
                <a:ext uri="{FF2B5EF4-FFF2-40B4-BE49-F238E27FC236}">
                  <a16:creationId xmlns:a16="http://schemas.microsoft.com/office/drawing/2014/main" id="{523FE16C-2076-54DE-600D-57FA8CE42057}"/>
                </a:ext>
              </a:extLst>
            </p:cNvPr>
            <p:cNvSpPr/>
            <p:nvPr/>
          </p:nvSpPr>
          <p:spPr>
            <a:xfrm>
              <a:off x="3459769" y="4030026"/>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4" name="Google Shape;1010;p37">
              <a:extLst>
                <a:ext uri="{FF2B5EF4-FFF2-40B4-BE49-F238E27FC236}">
                  <a16:creationId xmlns:a16="http://schemas.microsoft.com/office/drawing/2014/main" id="{89827CC0-5D5A-A1CC-EF9B-D1FD6AC489FE}"/>
                </a:ext>
              </a:extLst>
            </p:cNvPr>
            <p:cNvSpPr/>
            <p:nvPr/>
          </p:nvSpPr>
          <p:spPr>
            <a:xfrm>
              <a:off x="3459769" y="4061342"/>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5" name="Google Shape;1011;p37">
              <a:extLst>
                <a:ext uri="{FF2B5EF4-FFF2-40B4-BE49-F238E27FC236}">
                  <a16:creationId xmlns:a16="http://schemas.microsoft.com/office/drawing/2014/main" id="{CDC4BE70-D353-4B83-F904-1335842450B4}"/>
                </a:ext>
              </a:extLst>
            </p:cNvPr>
            <p:cNvSpPr/>
            <p:nvPr/>
          </p:nvSpPr>
          <p:spPr>
            <a:xfrm>
              <a:off x="3459769" y="4092658"/>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6" name="Google Shape;1012;p37">
              <a:extLst>
                <a:ext uri="{FF2B5EF4-FFF2-40B4-BE49-F238E27FC236}">
                  <a16:creationId xmlns:a16="http://schemas.microsoft.com/office/drawing/2014/main" id="{C093893D-D2C9-CBA7-94F2-87BD08B567B4}"/>
                </a:ext>
              </a:extLst>
            </p:cNvPr>
            <p:cNvSpPr/>
            <p:nvPr/>
          </p:nvSpPr>
          <p:spPr>
            <a:xfrm>
              <a:off x="3459769" y="4124962"/>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7" name="Google Shape;1013;p37">
              <a:extLst>
                <a:ext uri="{FF2B5EF4-FFF2-40B4-BE49-F238E27FC236}">
                  <a16:creationId xmlns:a16="http://schemas.microsoft.com/office/drawing/2014/main" id="{92744C0F-DAE3-7B3B-20B1-9457F31EF635}"/>
                </a:ext>
              </a:extLst>
            </p:cNvPr>
            <p:cNvSpPr/>
            <p:nvPr/>
          </p:nvSpPr>
          <p:spPr>
            <a:xfrm>
              <a:off x="3459769" y="4156278"/>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8" name="Google Shape;1014;p37">
              <a:extLst>
                <a:ext uri="{FF2B5EF4-FFF2-40B4-BE49-F238E27FC236}">
                  <a16:creationId xmlns:a16="http://schemas.microsoft.com/office/drawing/2014/main" id="{3CB3C3AA-F253-1A66-27D6-D8CBCAFE2D6E}"/>
                </a:ext>
              </a:extLst>
            </p:cNvPr>
            <p:cNvSpPr/>
            <p:nvPr/>
          </p:nvSpPr>
          <p:spPr>
            <a:xfrm>
              <a:off x="3459769" y="4187594"/>
              <a:ext cx="418142" cy="32"/>
            </a:xfrm>
            <a:custGeom>
              <a:avLst/>
              <a:gdLst/>
              <a:ahLst/>
              <a:cxnLst/>
              <a:rect l="l" t="t" r="r" b="b"/>
              <a:pathLst>
                <a:path w="13112" h="1" fill="none" extrusionOk="0">
                  <a:moveTo>
                    <a:pt x="0" y="0"/>
                  </a:moveTo>
                  <a:lnTo>
                    <a:pt x="13111" y="0"/>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9" name="Google Shape;1015;p37">
              <a:extLst>
                <a:ext uri="{FF2B5EF4-FFF2-40B4-BE49-F238E27FC236}">
                  <a16:creationId xmlns:a16="http://schemas.microsoft.com/office/drawing/2014/main" id="{3A22B9A5-A15E-BAF0-7336-013C56DC8859}"/>
                </a:ext>
              </a:extLst>
            </p:cNvPr>
            <p:cNvSpPr/>
            <p:nvPr/>
          </p:nvSpPr>
          <p:spPr>
            <a:xfrm>
              <a:off x="3459769" y="4218878"/>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0" name="Google Shape;1016;p37">
              <a:extLst>
                <a:ext uri="{FF2B5EF4-FFF2-40B4-BE49-F238E27FC236}">
                  <a16:creationId xmlns:a16="http://schemas.microsoft.com/office/drawing/2014/main" id="{E8C72167-3038-1EE7-E409-0F4E33866BFA}"/>
                </a:ext>
              </a:extLst>
            </p:cNvPr>
            <p:cNvSpPr/>
            <p:nvPr/>
          </p:nvSpPr>
          <p:spPr>
            <a:xfrm>
              <a:off x="3459769" y="4250194"/>
              <a:ext cx="418142" cy="32"/>
            </a:xfrm>
            <a:custGeom>
              <a:avLst/>
              <a:gdLst/>
              <a:ahLst/>
              <a:cxnLst/>
              <a:rect l="l" t="t" r="r" b="b"/>
              <a:pathLst>
                <a:path w="13112" h="1" fill="none" extrusionOk="0">
                  <a:moveTo>
                    <a:pt x="0" y="1"/>
                  </a:moveTo>
                  <a:lnTo>
                    <a:pt x="13111" y="1"/>
                  </a:lnTo>
                </a:path>
              </a:pathLst>
            </a:custGeom>
            <a:noFill/>
            <a:ln w="8700" cap="flat" cmpd="sng">
              <a:solidFill>
                <a:srgbClr val="D9D9D9"/>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1" name="Google Shape;1017;p37">
              <a:extLst>
                <a:ext uri="{FF2B5EF4-FFF2-40B4-BE49-F238E27FC236}">
                  <a16:creationId xmlns:a16="http://schemas.microsoft.com/office/drawing/2014/main" id="{0AC656A2-795B-0AAE-49B7-B7F232F2B3CB}"/>
                </a:ext>
              </a:extLst>
            </p:cNvPr>
            <p:cNvSpPr/>
            <p:nvPr/>
          </p:nvSpPr>
          <p:spPr>
            <a:xfrm>
              <a:off x="1665127" y="3001924"/>
              <a:ext cx="329264" cy="421458"/>
            </a:xfrm>
            <a:custGeom>
              <a:avLst/>
              <a:gdLst/>
              <a:ahLst/>
              <a:cxnLst/>
              <a:rect l="l" t="t" r="r" b="b"/>
              <a:pathLst>
                <a:path w="10325" h="13216" extrusionOk="0">
                  <a:moveTo>
                    <a:pt x="444" y="1"/>
                  </a:moveTo>
                  <a:cubicBezTo>
                    <a:pt x="32" y="2439"/>
                    <a:pt x="0" y="4910"/>
                    <a:pt x="317" y="7380"/>
                  </a:cubicBezTo>
                  <a:cubicBezTo>
                    <a:pt x="539" y="9312"/>
                    <a:pt x="1109" y="11338"/>
                    <a:pt x="2566" y="12573"/>
                  </a:cubicBezTo>
                  <a:cubicBezTo>
                    <a:pt x="2977" y="12890"/>
                    <a:pt x="3421" y="13175"/>
                    <a:pt x="3927" y="13207"/>
                  </a:cubicBezTo>
                  <a:cubicBezTo>
                    <a:pt x="3988" y="13213"/>
                    <a:pt x="4048" y="13216"/>
                    <a:pt x="4107" y="13216"/>
                  </a:cubicBezTo>
                  <a:cubicBezTo>
                    <a:pt x="5311" y="13216"/>
                    <a:pt x="6175" y="12015"/>
                    <a:pt x="6809" y="10958"/>
                  </a:cubicBezTo>
                  <a:lnTo>
                    <a:pt x="10325" y="4973"/>
                  </a:lnTo>
                  <a:cubicBezTo>
                    <a:pt x="6588" y="4498"/>
                    <a:pt x="3009" y="2724"/>
                    <a:pt x="444" y="1"/>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2" name="Google Shape;1018;p37">
              <a:extLst>
                <a:ext uri="{FF2B5EF4-FFF2-40B4-BE49-F238E27FC236}">
                  <a16:creationId xmlns:a16="http://schemas.microsoft.com/office/drawing/2014/main" id="{12BF92E4-AC15-0745-C457-F60B626912CF}"/>
                </a:ext>
              </a:extLst>
            </p:cNvPr>
            <p:cNvSpPr/>
            <p:nvPr/>
          </p:nvSpPr>
          <p:spPr>
            <a:xfrm>
              <a:off x="2128680" y="2449494"/>
              <a:ext cx="301998" cy="120289"/>
            </a:xfrm>
            <a:custGeom>
              <a:avLst/>
              <a:gdLst/>
              <a:ahLst/>
              <a:cxnLst/>
              <a:rect l="l" t="t" r="r" b="b"/>
              <a:pathLst>
                <a:path w="9470" h="3772" extrusionOk="0">
                  <a:moveTo>
                    <a:pt x="792" y="1"/>
                  </a:moveTo>
                  <a:lnTo>
                    <a:pt x="792" y="1"/>
                  </a:lnTo>
                  <a:cubicBezTo>
                    <a:pt x="919" y="1014"/>
                    <a:pt x="602" y="1996"/>
                    <a:pt x="1" y="2851"/>
                  </a:cubicBezTo>
                  <a:cubicBezTo>
                    <a:pt x="1391" y="3456"/>
                    <a:pt x="2926" y="3772"/>
                    <a:pt x="4439" y="3772"/>
                  </a:cubicBezTo>
                  <a:cubicBezTo>
                    <a:pt x="4512" y="3772"/>
                    <a:pt x="4584" y="3771"/>
                    <a:pt x="4656" y="3770"/>
                  </a:cubicBezTo>
                  <a:cubicBezTo>
                    <a:pt x="6334" y="3738"/>
                    <a:pt x="7981" y="3295"/>
                    <a:pt x="9470" y="2534"/>
                  </a:cubicBezTo>
                  <a:cubicBezTo>
                    <a:pt x="9153" y="1774"/>
                    <a:pt x="9026" y="919"/>
                    <a:pt x="9153" y="96"/>
                  </a:cubicBezTo>
                  <a:lnTo>
                    <a:pt x="9153" y="96"/>
                  </a:lnTo>
                  <a:cubicBezTo>
                    <a:pt x="8456" y="698"/>
                    <a:pt x="7411" y="761"/>
                    <a:pt x="6493" y="761"/>
                  </a:cubicBezTo>
                  <a:cubicBezTo>
                    <a:pt x="4561" y="761"/>
                    <a:pt x="2692" y="349"/>
                    <a:pt x="792" y="1"/>
                  </a:cubicBezTo>
                  <a:close/>
                </a:path>
              </a:pathLst>
            </a:custGeom>
            <a:solidFill>
              <a:srgbClr val="C66E6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3" name="Google Shape;1019;p37">
              <a:extLst>
                <a:ext uri="{FF2B5EF4-FFF2-40B4-BE49-F238E27FC236}">
                  <a16:creationId xmlns:a16="http://schemas.microsoft.com/office/drawing/2014/main" id="{40082E3D-0FFC-627E-3C87-799DBFE62A9F}"/>
                </a:ext>
              </a:extLst>
            </p:cNvPr>
            <p:cNvSpPr/>
            <p:nvPr/>
          </p:nvSpPr>
          <p:spPr>
            <a:xfrm>
              <a:off x="2111523" y="2530303"/>
              <a:ext cx="342403" cy="103164"/>
            </a:xfrm>
            <a:custGeom>
              <a:avLst/>
              <a:gdLst/>
              <a:ahLst/>
              <a:cxnLst/>
              <a:rect l="l" t="t" r="r" b="b"/>
              <a:pathLst>
                <a:path w="10737" h="3235" extrusionOk="0">
                  <a:moveTo>
                    <a:pt x="10008" y="0"/>
                  </a:moveTo>
                  <a:cubicBezTo>
                    <a:pt x="8519" y="761"/>
                    <a:pt x="6872" y="1204"/>
                    <a:pt x="5194" y="1236"/>
                  </a:cubicBezTo>
                  <a:cubicBezTo>
                    <a:pt x="5122" y="1237"/>
                    <a:pt x="5050" y="1238"/>
                    <a:pt x="4977" y="1238"/>
                  </a:cubicBezTo>
                  <a:cubicBezTo>
                    <a:pt x="3464" y="1238"/>
                    <a:pt x="1929" y="922"/>
                    <a:pt x="539" y="317"/>
                  </a:cubicBezTo>
                  <a:cubicBezTo>
                    <a:pt x="380" y="571"/>
                    <a:pt x="190" y="792"/>
                    <a:pt x="0" y="1014"/>
                  </a:cubicBezTo>
                  <a:cubicBezTo>
                    <a:pt x="1529" y="2390"/>
                    <a:pt x="3529" y="3234"/>
                    <a:pt x="5575" y="3234"/>
                  </a:cubicBezTo>
                  <a:cubicBezTo>
                    <a:pt x="5648" y="3234"/>
                    <a:pt x="5722" y="3233"/>
                    <a:pt x="5796" y="3231"/>
                  </a:cubicBezTo>
                  <a:cubicBezTo>
                    <a:pt x="7601" y="3199"/>
                    <a:pt x="9406" y="2439"/>
                    <a:pt x="10736" y="1236"/>
                  </a:cubicBezTo>
                  <a:cubicBezTo>
                    <a:pt x="10419" y="856"/>
                    <a:pt x="10198" y="444"/>
                    <a:pt x="10008" y="0"/>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4" name="Google Shape;1020;p37">
              <a:extLst>
                <a:ext uri="{FF2B5EF4-FFF2-40B4-BE49-F238E27FC236}">
                  <a16:creationId xmlns:a16="http://schemas.microsoft.com/office/drawing/2014/main" id="{FC03DF13-0D3E-31B2-C25F-4DE910B6FE0E}"/>
                </a:ext>
              </a:extLst>
            </p:cNvPr>
            <p:cNvSpPr/>
            <p:nvPr/>
          </p:nvSpPr>
          <p:spPr>
            <a:xfrm>
              <a:off x="1678266" y="2562607"/>
              <a:ext cx="1074597" cy="840174"/>
            </a:xfrm>
            <a:custGeom>
              <a:avLst/>
              <a:gdLst/>
              <a:ahLst/>
              <a:cxnLst/>
              <a:rect l="l" t="t" r="r" b="b"/>
              <a:pathLst>
                <a:path w="33697" h="26346" extrusionOk="0">
                  <a:moveTo>
                    <a:pt x="13586" y="1"/>
                  </a:moveTo>
                  <a:cubicBezTo>
                    <a:pt x="13333" y="286"/>
                    <a:pt x="13048" y="539"/>
                    <a:pt x="12731" y="761"/>
                  </a:cubicBezTo>
                  <a:cubicBezTo>
                    <a:pt x="11369" y="1743"/>
                    <a:pt x="9723" y="2249"/>
                    <a:pt x="8139" y="2756"/>
                  </a:cubicBezTo>
                  <a:cubicBezTo>
                    <a:pt x="6524" y="3294"/>
                    <a:pt x="4909" y="3865"/>
                    <a:pt x="3674" y="5005"/>
                  </a:cubicBezTo>
                  <a:cubicBezTo>
                    <a:pt x="2534" y="6081"/>
                    <a:pt x="1805" y="7538"/>
                    <a:pt x="1267" y="8995"/>
                  </a:cubicBezTo>
                  <a:cubicBezTo>
                    <a:pt x="697" y="10547"/>
                    <a:pt x="285" y="12130"/>
                    <a:pt x="0" y="13777"/>
                  </a:cubicBezTo>
                  <a:cubicBezTo>
                    <a:pt x="2597" y="16500"/>
                    <a:pt x="6176" y="18274"/>
                    <a:pt x="9913" y="18749"/>
                  </a:cubicBezTo>
                  <a:lnTo>
                    <a:pt x="12953" y="13555"/>
                  </a:lnTo>
                  <a:lnTo>
                    <a:pt x="13238" y="15297"/>
                  </a:lnTo>
                  <a:cubicBezTo>
                    <a:pt x="13745" y="18052"/>
                    <a:pt x="14663" y="20776"/>
                    <a:pt x="16436" y="22929"/>
                  </a:cubicBezTo>
                  <a:cubicBezTo>
                    <a:pt x="18107" y="24922"/>
                    <a:pt x="20565" y="26346"/>
                    <a:pt x="23131" y="26346"/>
                  </a:cubicBezTo>
                  <a:cubicBezTo>
                    <a:pt x="23337" y="26346"/>
                    <a:pt x="23545" y="26337"/>
                    <a:pt x="23752" y="26318"/>
                  </a:cubicBezTo>
                  <a:cubicBezTo>
                    <a:pt x="25272" y="26191"/>
                    <a:pt x="26697" y="25558"/>
                    <a:pt x="28027" y="24798"/>
                  </a:cubicBezTo>
                  <a:cubicBezTo>
                    <a:pt x="29041" y="24228"/>
                    <a:pt x="29991" y="23563"/>
                    <a:pt x="30814" y="22739"/>
                  </a:cubicBezTo>
                  <a:cubicBezTo>
                    <a:pt x="32271" y="21187"/>
                    <a:pt x="33063" y="19097"/>
                    <a:pt x="33379" y="17007"/>
                  </a:cubicBezTo>
                  <a:cubicBezTo>
                    <a:pt x="33696" y="14885"/>
                    <a:pt x="33538" y="12763"/>
                    <a:pt x="33316" y="10642"/>
                  </a:cubicBezTo>
                  <a:cubicBezTo>
                    <a:pt x="33189" y="9153"/>
                    <a:pt x="32999" y="7633"/>
                    <a:pt x="32588" y="6208"/>
                  </a:cubicBezTo>
                  <a:cubicBezTo>
                    <a:pt x="32271" y="5100"/>
                    <a:pt x="31764" y="3991"/>
                    <a:pt x="30878" y="3263"/>
                  </a:cubicBezTo>
                  <a:cubicBezTo>
                    <a:pt x="29326" y="1996"/>
                    <a:pt x="26982" y="2154"/>
                    <a:pt x="25272" y="1078"/>
                  </a:cubicBezTo>
                  <a:cubicBezTo>
                    <a:pt x="24924" y="856"/>
                    <a:pt x="24575" y="571"/>
                    <a:pt x="24290" y="223"/>
                  </a:cubicBezTo>
                  <a:cubicBezTo>
                    <a:pt x="22992" y="1458"/>
                    <a:pt x="21187" y="2186"/>
                    <a:pt x="19382" y="2218"/>
                  </a:cubicBezTo>
                  <a:cubicBezTo>
                    <a:pt x="19308" y="2220"/>
                    <a:pt x="19234" y="2221"/>
                    <a:pt x="19161" y="2221"/>
                  </a:cubicBezTo>
                  <a:cubicBezTo>
                    <a:pt x="17115" y="2221"/>
                    <a:pt x="15115" y="1377"/>
                    <a:pt x="13586" y="1"/>
                  </a:cubicBezTo>
                  <a:close/>
                </a:path>
              </a:pathLst>
            </a:custGeom>
            <a:solidFill>
              <a:srgbClr val="F698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5" name="Google Shape;1021;p37">
              <a:extLst>
                <a:ext uri="{FF2B5EF4-FFF2-40B4-BE49-F238E27FC236}">
                  <a16:creationId xmlns:a16="http://schemas.microsoft.com/office/drawing/2014/main" id="{D65B50F3-0F2A-2F17-108E-D73A5A21F7CB}"/>
                </a:ext>
              </a:extLst>
            </p:cNvPr>
            <p:cNvSpPr/>
            <p:nvPr/>
          </p:nvSpPr>
          <p:spPr>
            <a:xfrm>
              <a:off x="2813422" y="4098717"/>
              <a:ext cx="444387" cy="162352"/>
            </a:xfrm>
            <a:custGeom>
              <a:avLst/>
              <a:gdLst/>
              <a:ahLst/>
              <a:cxnLst/>
              <a:rect l="l" t="t" r="r" b="b"/>
              <a:pathLst>
                <a:path w="13935" h="5091" extrusionOk="0">
                  <a:moveTo>
                    <a:pt x="6682" y="0"/>
                  </a:moveTo>
                  <a:lnTo>
                    <a:pt x="0" y="127"/>
                  </a:lnTo>
                  <a:lnTo>
                    <a:pt x="444" y="4561"/>
                  </a:lnTo>
                  <a:cubicBezTo>
                    <a:pt x="2423" y="4914"/>
                    <a:pt x="4440" y="5091"/>
                    <a:pt x="6461" y="5091"/>
                  </a:cubicBezTo>
                  <a:cubicBezTo>
                    <a:pt x="8968" y="5091"/>
                    <a:pt x="11480" y="4819"/>
                    <a:pt x="13935" y="4276"/>
                  </a:cubicBezTo>
                  <a:cubicBezTo>
                    <a:pt x="12351" y="1995"/>
                    <a:pt x="9849" y="444"/>
                    <a:pt x="7031" y="64"/>
                  </a:cubicBezTo>
                  <a:lnTo>
                    <a:pt x="668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6" name="Google Shape;1022;p37">
              <a:extLst>
                <a:ext uri="{FF2B5EF4-FFF2-40B4-BE49-F238E27FC236}">
                  <a16:creationId xmlns:a16="http://schemas.microsoft.com/office/drawing/2014/main" id="{296BFEDB-CBD4-782A-D896-6F7FC0EFCFD8}"/>
                </a:ext>
              </a:extLst>
            </p:cNvPr>
            <p:cNvSpPr/>
            <p:nvPr/>
          </p:nvSpPr>
          <p:spPr>
            <a:xfrm>
              <a:off x="2827550" y="4236067"/>
              <a:ext cx="451467" cy="57593"/>
            </a:xfrm>
            <a:custGeom>
              <a:avLst/>
              <a:gdLst/>
              <a:ahLst/>
              <a:cxnLst/>
              <a:rect l="l" t="t" r="r" b="b"/>
              <a:pathLst>
                <a:path w="14157" h="1806" extrusionOk="0">
                  <a:moveTo>
                    <a:pt x="13492" y="0"/>
                  </a:moveTo>
                  <a:cubicBezTo>
                    <a:pt x="11053" y="523"/>
                    <a:pt x="8558" y="787"/>
                    <a:pt x="6067" y="787"/>
                  </a:cubicBezTo>
                  <a:cubicBezTo>
                    <a:pt x="4030" y="787"/>
                    <a:pt x="1996" y="610"/>
                    <a:pt x="1" y="254"/>
                  </a:cubicBezTo>
                  <a:lnTo>
                    <a:pt x="1" y="254"/>
                  </a:lnTo>
                  <a:lnTo>
                    <a:pt x="127" y="1805"/>
                  </a:lnTo>
                  <a:lnTo>
                    <a:pt x="14157" y="1109"/>
                  </a:lnTo>
                  <a:cubicBezTo>
                    <a:pt x="13935" y="729"/>
                    <a:pt x="13713" y="349"/>
                    <a:pt x="13492" y="0"/>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5" name="Google Shape;1023;p37">
              <a:extLst>
                <a:ext uri="{FF2B5EF4-FFF2-40B4-BE49-F238E27FC236}">
                  <a16:creationId xmlns:a16="http://schemas.microsoft.com/office/drawing/2014/main" id="{6FCD435A-B7F6-0736-47D5-30D2038AAA24}"/>
                </a:ext>
              </a:extLst>
            </p:cNvPr>
            <p:cNvSpPr/>
            <p:nvPr/>
          </p:nvSpPr>
          <p:spPr>
            <a:xfrm>
              <a:off x="3142655" y="4134051"/>
              <a:ext cx="58614" cy="76791"/>
            </a:xfrm>
            <a:custGeom>
              <a:avLst/>
              <a:gdLst/>
              <a:ahLst/>
              <a:cxnLst/>
              <a:rect l="l" t="t" r="r" b="b"/>
              <a:pathLst>
                <a:path w="1838" h="2408" extrusionOk="0">
                  <a:moveTo>
                    <a:pt x="1837" y="1"/>
                  </a:moveTo>
                  <a:cubicBezTo>
                    <a:pt x="1267" y="64"/>
                    <a:pt x="792" y="444"/>
                    <a:pt x="475" y="887"/>
                  </a:cubicBezTo>
                  <a:cubicBezTo>
                    <a:pt x="190" y="1331"/>
                    <a:pt x="0" y="1901"/>
                    <a:pt x="127" y="2408"/>
                  </a:cubicBezTo>
                  <a:cubicBezTo>
                    <a:pt x="349" y="1932"/>
                    <a:pt x="570" y="1521"/>
                    <a:pt x="855" y="1109"/>
                  </a:cubicBezTo>
                  <a:cubicBezTo>
                    <a:pt x="1109" y="729"/>
                    <a:pt x="1425" y="381"/>
                    <a:pt x="1837"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6" name="Google Shape;1024;p37">
              <a:extLst>
                <a:ext uri="{FF2B5EF4-FFF2-40B4-BE49-F238E27FC236}">
                  <a16:creationId xmlns:a16="http://schemas.microsoft.com/office/drawing/2014/main" id="{A5EA717D-2824-198D-01AC-9B33BA2147F9}"/>
                </a:ext>
              </a:extLst>
            </p:cNvPr>
            <p:cNvSpPr/>
            <p:nvPr/>
          </p:nvSpPr>
          <p:spPr>
            <a:xfrm>
              <a:off x="3113348" y="4122953"/>
              <a:ext cx="52555" cy="78800"/>
            </a:xfrm>
            <a:custGeom>
              <a:avLst/>
              <a:gdLst/>
              <a:ahLst/>
              <a:cxnLst/>
              <a:rect l="l" t="t" r="r" b="b"/>
              <a:pathLst>
                <a:path w="1648" h="2471" extrusionOk="0">
                  <a:moveTo>
                    <a:pt x="1648" y="0"/>
                  </a:moveTo>
                  <a:lnTo>
                    <a:pt x="1648" y="0"/>
                  </a:lnTo>
                  <a:cubicBezTo>
                    <a:pt x="1109" y="95"/>
                    <a:pt x="666" y="475"/>
                    <a:pt x="413" y="919"/>
                  </a:cubicBezTo>
                  <a:cubicBezTo>
                    <a:pt x="128" y="1394"/>
                    <a:pt x="1" y="1964"/>
                    <a:pt x="191" y="2471"/>
                  </a:cubicBezTo>
                  <a:cubicBezTo>
                    <a:pt x="349" y="1964"/>
                    <a:pt x="539" y="1552"/>
                    <a:pt x="793" y="1140"/>
                  </a:cubicBezTo>
                  <a:cubicBezTo>
                    <a:pt x="1014" y="760"/>
                    <a:pt x="1299" y="380"/>
                    <a:pt x="1648" y="0"/>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7" name="Google Shape;1025;p37">
              <a:extLst>
                <a:ext uri="{FF2B5EF4-FFF2-40B4-BE49-F238E27FC236}">
                  <a16:creationId xmlns:a16="http://schemas.microsoft.com/office/drawing/2014/main" id="{6321AE40-8499-C82C-9AD0-91580F03BAC2}"/>
                </a:ext>
              </a:extLst>
            </p:cNvPr>
            <p:cNvSpPr/>
            <p:nvPr/>
          </p:nvSpPr>
          <p:spPr>
            <a:xfrm>
              <a:off x="3087102" y="4102735"/>
              <a:ext cx="59634" cy="90950"/>
            </a:xfrm>
            <a:custGeom>
              <a:avLst/>
              <a:gdLst/>
              <a:ahLst/>
              <a:cxnLst/>
              <a:rect l="l" t="t" r="r" b="b"/>
              <a:pathLst>
                <a:path w="1870" h="2852" extrusionOk="0">
                  <a:moveTo>
                    <a:pt x="1869" y="1"/>
                  </a:moveTo>
                  <a:cubicBezTo>
                    <a:pt x="1267" y="128"/>
                    <a:pt x="761" y="571"/>
                    <a:pt x="476" y="1078"/>
                  </a:cubicBezTo>
                  <a:cubicBezTo>
                    <a:pt x="159" y="1616"/>
                    <a:pt x="1" y="2249"/>
                    <a:pt x="191" y="2851"/>
                  </a:cubicBezTo>
                  <a:cubicBezTo>
                    <a:pt x="349" y="2281"/>
                    <a:pt x="539" y="1774"/>
                    <a:pt x="824" y="1299"/>
                  </a:cubicBezTo>
                  <a:cubicBezTo>
                    <a:pt x="1109" y="856"/>
                    <a:pt x="1457" y="444"/>
                    <a:pt x="1869"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8" name="Google Shape;1026;p37">
              <a:extLst>
                <a:ext uri="{FF2B5EF4-FFF2-40B4-BE49-F238E27FC236}">
                  <a16:creationId xmlns:a16="http://schemas.microsoft.com/office/drawing/2014/main" id="{440853D1-6A02-9494-74AB-D621387D8885}"/>
                </a:ext>
              </a:extLst>
            </p:cNvPr>
            <p:cNvSpPr/>
            <p:nvPr/>
          </p:nvSpPr>
          <p:spPr>
            <a:xfrm>
              <a:off x="1782291" y="1416003"/>
              <a:ext cx="939256" cy="1105563"/>
            </a:xfrm>
            <a:custGeom>
              <a:avLst/>
              <a:gdLst/>
              <a:ahLst/>
              <a:cxnLst/>
              <a:rect l="l" t="t" r="r" b="b"/>
              <a:pathLst>
                <a:path w="29453" h="34668" extrusionOk="0">
                  <a:moveTo>
                    <a:pt x="12634" y="1"/>
                  </a:moveTo>
                  <a:cubicBezTo>
                    <a:pt x="11107" y="1"/>
                    <a:pt x="9584" y="278"/>
                    <a:pt x="8171" y="835"/>
                  </a:cubicBezTo>
                  <a:cubicBezTo>
                    <a:pt x="4845" y="2134"/>
                    <a:pt x="2154" y="4952"/>
                    <a:pt x="1014" y="8309"/>
                  </a:cubicBezTo>
                  <a:cubicBezTo>
                    <a:pt x="570" y="9639"/>
                    <a:pt x="348" y="11032"/>
                    <a:pt x="253" y="12426"/>
                  </a:cubicBezTo>
                  <a:cubicBezTo>
                    <a:pt x="0" y="15656"/>
                    <a:pt x="412" y="18950"/>
                    <a:pt x="1267" y="22085"/>
                  </a:cubicBezTo>
                  <a:cubicBezTo>
                    <a:pt x="2470" y="26455"/>
                    <a:pt x="4719" y="30826"/>
                    <a:pt x="8646" y="33074"/>
                  </a:cubicBezTo>
                  <a:cubicBezTo>
                    <a:pt x="10483" y="34139"/>
                    <a:pt x="12597" y="34667"/>
                    <a:pt x="14713" y="34667"/>
                  </a:cubicBezTo>
                  <a:cubicBezTo>
                    <a:pt x="15806" y="34667"/>
                    <a:pt x="16899" y="34526"/>
                    <a:pt x="17956" y="34246"/>
                  </a:cubicBezTo>
                  <a:cubicBezTo>
                    <a:pt x="21028" y="33422"/>
                    <a:pt x="23784" y="31396"/>
                    <a:pt x="25557" y="28735"/>
                  </a:cubicBezTo>
                  <a:cubicBezTo>
                    <a:pt x="27141" y="26360"/>
                    <a:pt x="27964" y="23605"/>
                    <a:pt x="28566" y="20818"/>
                  </a:cubicBezTo>
                  <a:cubicBezTo>
                    <a:pt x="29104" y="18063"/>
                    <a:pt x="29452" y="15244"/>
                    <a:pt x="29009" y="12489"/>
                  </a:cubicBezTo>
                  <a:cubicBezTo>
                    <a:pt x="28566" y="9734"/>
                    <a:pt x="27236" y="7011"/>
                    <a:pt x="24987" y="5332"/>
                  </a:cubicBezTo>
                  <a:cubicBezTo>
                    <a:pt x="22929" y="3780"/>
                    <a:pt x="21028" y="1944"/>
                    <a:pt x="18495" y="1468"/>
                  </a:cubicBezTo>
                  <a:cubicBezTo>
                    <a:pt x="16705" y="492"/>
                    <a:pt x="14667" y="1"/>
                    <a:pt x="12634" y="1"/>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9" name="Google Shape;1027;p37">
              <a:extLst>
                <a:ext uri="{FF2B5EF4-FFF2-40B4-BE49-F238E27FC236}">
                  <a16:creationId xmlns:a16="http://schemas.microsoft.com/office/drawing/2014/main" id="{9BBE8A3F-CB06-A1B7-21CB-BA62B35A65B9}"/>
                </a:ext>
              </a:extLst>
            </p:cNvPr>
            <p:cNvSpPr/>
            <p:nvPr/>
          </p:nvSpPr>
          <p:spPr>
            <a:xfrm>
              <a:off x="1492443" y="1105266"/>
              <a:ext cx="1542169" cy="1093827"/>
            </a:xfrm>
            <a:custGeom>
              <a:avLst/>
              <a:gdLst/>
              <a:ahLst/>
              <a:cxnLst/>
              <a:rect l="l" t="t" r="r" b="b"/>
              <a:pathLst>
                <a:path w="48359" h="34300" extrusionOk="0">
                  <a:moveTo>
                    <a:pt x="18505" y="0"/>
                  </a:moveTo>
                  <a:cubicBezTo>
                    <a:pt x="18460" y="0"/>
                    <a:pt x="18414" y="1"/>
                    <a:pt x="18368" y="2"/>
                  </a:cubicBezTo>
                  <a:cubicBezTo>
                    <a:pt x="16911" y="33"/>
                    <a:pt x="15423" y="667"/>
                    <a:pt x="14536" y="1838"/>
                  </a:cubicBezTo>
                  <a:cubicBezTo>
                    <a:pt x="13871" y="2662"/>
                    <a:pt x="13523" y="3675"/>
                    <a:pt x="13206" y="4689"/>
                  </a:cubicBezTo>
                  <a:cubicBezTo>
                    <a:pt x="12694" y="4301"/>
                    <a:pt x="12073" y="4141"/>
                    <a:pt x="11424" y="4141"/>
                  </a:cubicBezTo>
                  <a:cubicBezTo>
                    <a:pt x="10427" y="4141"/>
                    <a:pt x="9363" y="4519"/>
                    <a:pt x="8519" y="5037"/>
                  </a:cubicBezTo>
                  <a:cubicBezTo>
                    <a:pt x="6207" y="6462"/>
                    <a:pt x="4940" y="9439"/>
                    <a:pt x="5542" y="12099"/>
                  </a:cubicBezTo>
                  <a:cubicBezTo>
                    <a:pt x="3864" y="12416"/>
                    <a:pt x="2217" y="13778"/>
                    <a:pt x="1394" y="15266"/>
                  </a:cubicBezTo>
                  <a:cubicBezTo>
                    <a:pt x="538" y="16755"/>
                    <a:pt x="380" y="18591"/>
                    <a:pt x="982" y="20206"/>
                  </a:cubicBezTo>
                  <a:cubicBezTo>
                    <a:pt x="1330" y="21188"/>
                    <a:pt x="1964" y="22043"/>
                    <a:pt x="2565" y="22898"/>
                  </a:cubicBezTo>
                  <a:cubicBezTo>
                    <a:pt x="1045" y="23722"/>
                    <a:pt x="0" y="25717"/>
                    <a:pt x="190" y="27427"/>
                  </a:cubicBezTo>
                  <a:cubicBezTo>
                    <a:pt x="348" y="29169"/>
                    <a:pt x="1647" y="30721"/>
                    <a:pt x="3325" y="31196"/>
                  </a:cubicBezTo>
                  <a:cubicBezTo>
                    <a:pt x="3104" y="32082"/>
                    <a:pt x="3705" y="33032"/>
                    <a:pt x="4434" y="33571"/>
                  </a:cubicBezTo>
                  <a:cubicBezTo>
                    <a:pt x="5130" y="34109"/>
                    <a:pt x="6081" y="34299"/>
                    <a:pt x="6967" y="34299"/>
                  </a:cubicBezTo>
                  <a:cubicBezTo>
                    <a:pt x="7284" y="34299"/>
                    <a:pt x="7632" y="34267"/>
                    <a:pt x="7949" y="34204"/>
                  </a:cubicBezTo>
                  <a:cubicBezTo>
                    <a:pt x="8202" y="34109"/>
                    <a:pt x="8456" y="33982"/>
                    <a:pt x="8677" y="33887"/>
                  </a:cubicBezTo>
                  <a:cubicBezTo>
                    <a:pt x="9437" y="33507"/>
                    <a:pt x="10356" y="33412"/>
                    <a:pt x="10609" y="32621"/>
                  </a:cubicBezTo>
                  <a:cubicBezTo>
                    <a:pt x="11401" y="32304"/>
                    <a:pt x="12034" y="31639"/>
                    <a:pt x="12478" y="30911"/>
                  </a:cubicBezTo>
                  <a:cubicBezTo>
                    <a:pt x="13966" y="28567"/>
                    <a:pt x="14061" y="25527"/>
                    <a:pt x="13301" y="22867"/>
                  </a:cubicBezTo>
                  <a:lnTo>
                    <a:pt x="13301" y="22867"/>
                  </a:lnTo>
                  <a:cubicBezTo>
                    <a:pt x="14375" y="23940"/>
                    <a:pt x="15938" y="24600"/>
                    <a:pt x="17467" y="24600"/>
                  </a:cubicBezTo>
                  <a:cubicBezTo>
                    <a:pt x="17923" y="24600"/>
                    <a:pt x="18376" y="24542"/>
                    <a:pt x="18812" y="24418"/>
                  </a:cubicBezTo>
                  <a:cubicBezTo>
                    <a:pt x="20712" y="23880"/>
                    <a:pt x="22263" y="22265"/>
                    <a:pt x="22738" y="20333"/>
                  </a:cubicBezTo>
                  <a:cubicBezTo>
                    <a:pt x="23404" y="21948"/>
                    <a:pt x="24797" y="23025"/>
                    <a:pt x="26539" y="23183"/>
                  </a:cubicBezTo>
                  <a:cubicBezTo>
                    <a:pt x="26671" y="23196"/>
                    <a:pt x="26803" y="23202"/>
                    <a:pt x="26935" y="23202"/>
                  </a:cubicBezTo>
                  <a:cubicBezTo>
                    <a:pt x="28518" y="23202"/>
                    <a:pt x="30096" y="22343"/>
                    <a:pt x="30972" y="20998"/>
                  </a:cubicBezTo>
                  <a:lnTo>
                    <a:pt x="30972" y="20998"/>
                  </a:lnTo>
                  <a:cubicBezTo>
                    <a:pt x="30814" y="22328"/>
                    <a:pt x="31352" y="23563"/>
                    <a:pt x="32303" y="24482"/>
                  </a:cubicBezTo>
                  <a:cubicBezTo>
                    <a:pt x="32588" y="24735"/>
                    <a:pt x="32904" y="24957"/>
                    <a:pt x="33253" y="25083"/>
                  </a:cubicBezTo>
                  <a:cubicBezTo>
                    <a:pt x="33633" y="25242"/>
                    <a:pt x="34044" y="25242"/>
                    <a:pt x="34456" y="25242"/>
                  </a:cubicBezTo>
                  <a:cubicBezTo>
                    <a:pt x="35248" y="25210"/>
                    <a:pt x="36071" y="25052"/>
                    <a:pt x="36641" y="24482"/>
                  </a:cubicBezTo>
                  <a:lnTo>
                    <a:pt x="36641" y="24482"/>
                  </a:lnTo>
                  <a:cubicBezTo>
                    <a:pt x="36071" y="26034"/>
                    <a:pt x="36103" y="28029"/>
                    <a:pt x="36831" y="29517"/>
                  </a:cubicBezTo>
                  <a:cubicBezTo>
                    <a:pt x="37560" y="30974"/>
                    <a:pt x="39016" y="32114"/>
                    <a:pt x="40663" y="32272"/>
                  </a:cubicBezTo>
                  <a:cubicBezTo>
                    <a:pt x="40785" y="32284"/>
                    <a:pt x="40906" y="32290"/>
                    <a:pt x="41026" y="32290"/>
                  </a:cubicBezTo>
                  <a:cubicBezTo>
                    <a:pt x="42775" y="32290"/>
                    <a:pt x="44301" y="31027"/>
                    <a:pt x="45160" y="29485"/>
                  </a:cubicBezTo>
                  <a:cubicBezTo>
                    <a:pt x="46110" y="27839"/>
                    <a:pt x="46047" y="25622"/>
                    <a:pt x="44875" y="24133"/>
                  </a:cubicBezTo>
                  <a:cubicBezTo>
                    <a:pt x="46934" y="22993"/>
                    <a:pt x="48359" y="20713"/>
                    <a:pt x="48295" y="18370"/>
                  </a:cubicBezTo>
                  <a:cubicBezTo>
                    <a:pt x="48200" y="15994"/>
                    <a:pt x="46554" y="13714"/>
                    <a:pt x="44273" y="13049"/>
                  </a:cubicBezTo>
                  <a:cubicBezTo>
                    <a:pt x="45002" y="10579"/>
                    <a:pt x="43862" y="7729"/>
                    <a:pt x="41677" y="6304"/>
                  </a:cubicBezTo>
                  <a:cubicBezTo>
                    <a:pt x="40508" y="5548"/>
                    <a:pt x="39117" y="5193"/>
                    <a:pt x="37714" y="5193"/>
                  </a:cubicBezTo>
                  <a:cubicBezTo>
                    <a:pt x="36530" y="5193"/>
                    <a:pt x="35338" y="5446"/>
                    <a:pt x="34266" y="5924"/>
                  </a:cubicBezTo>
                  <a:cubicBezTo>
                    <a:pt x="34424" y="5100"/>
                    <a:pt x="33854" y="4435"/>
                    <a:pt x="33284" y="3834"/>
                  </a:cubicBezTo>
                  <a:cubicBezTo>
                    <a:pt x="32144" y="2567"/>
                    <a:pt x="30687" y="1522"/>
                    <a:pt x="29009" y="1300"/>
                  </a:cubicBezTo>
                  <a:cubicBezTo>
                    <a:pt x="28817" y="1275"/>
                    <a:pt x="28623" y="1262"/>
                    <a:pt x="28428" y="1262"/>
                  </a:cubicBezTo>
                  <a:cubicBezTo>
                    <a:pt x="26918" y="1262"/>
                    <a:pt x="25382" y="2012"/>
                    <a:pt x="24765" y="3359"/>
                  </a:cubicBezTo>
                  <a:cubicBezTo>
                    <a:pt x="24354" y="2409"/>
                    <a:pt x="23372" y="1775"/>
                    <a:pt x="22517" y="1237"/>
                  </a:cubicBezTo>
                  <a:cubicBezTo>
                    <a:pt x="21290" y="470"/>
                    <a:pt x="19914" y="0"/>
                    <a:pt x="18505"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0" name="Google Shape;1028;p37">
              <a:extLst>
                <a:ext uri="{FF2B5EF4-FFF2-40B4-BE49-F238E27FC236}">
                  <a16:creationId xmlns:a16="http://schemas.microsoft.com/office/drawing/2014/main" id="{88A7F5CE-6901-0BA4-D675-00BB88A45201}"/>
                </a:ext>
              </a:extLst>
            </p:cNvPr>
            <p:cNvSpPr/>
            <p:nvPr/>
          </p:nvSpPr>
          <p:spPr>
            <a:xfrm>
              <a:off x="2613440" y="1998346"/>
              <a:ext cx="223230" cy="269662"/>
            </a:xfrm>
            <a:custGeom>
              <a:avLst/>
              <a:gdLst/>
              <a:ahLst/>
              <a:cxnLst/>
              <a:rect l="l" t="t" r="r" b="b"/>
              <a:pathLst>
                <a:path w="7000" h="8456" extrusionOk="0">
                  <a:moveTo>
                    <a:pt x="4046" y="1"/>
                  </a:moveTo>
                  <a:cubicBezTo>
                    <a:pt x="2952" y="1"/>
                    <a:pt x="1808" y="460"/>
                    <a:pt x="1141" y="1322"/>
                  </a:cubicBezTo>
                  <a:cubicBezTo>
                    <a:pt x="634" y="1987"/>
                    <a:pt x="381" y="2811"/>
                    <a:pt x="222" y="3634"/>
                  </a:cubicBezTo>
                  <a:cubicBezTo>
                    <a:pt x="64" y="4616"/>
                    <a:pt x="1" y="5661"/>
                    <a:pt x="349" y="6611"/>
                  </a:cubicBezTo>
                  <a:cubicBezTo>
                    <a:pt x="729" y="7561"/>
                    <a:pt x="1553" y="8353"/>
                    <a:pt x="2566" y="8448"/>
                  </a:cubicBezTo>
                  <a:cubicBezTo>
                    <a:pt x="2624" y="8453"/>
                    <a:pt x="2681" y="8455"/>
                    <a:pt x="2739" y="8455"/>
                  </a:cubicBezTo>
                  <a:cubicBezTo>
                    <a:pt x="3409" y="8455"/>
                    <a:pt x="4070" y="8125"/>
                    <a:pt x="4624" y="7688"/>
                  </a:cubicBezTo>
                  <a:cubicBezTo>
                    <a:pt x="5543" y="6927"/>
                    <a:pt x="6081" y="5819"/>
                    <a:pt x="6493" y="4679"/>
                  </a:cubicBezTo>
                  <a:cubicBezTo>
                    <a:pt x="6778" y="3951"/>
                    <a:pt x="7000" y="3159"/>
                    <a:pt x="6905" y="2367"/>
                  </a:cubicBezTo>
                  <a:cubicBezTo>
                    <a:pt x="6762" y="751"/>
                    <a:pt x="5444" y="1"/>
                    <a:pt x="4046" y="1"/>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1" name="Google Shape;1029;p37">
              <a:extLst>
                <a:ext uri="{FF2B5EF4-FFF2-40B4-BE49-F238E27FC236}">
                  <a16:creationId xmlns:a16="http://schemas.microsoft.com/office/drawing/2014/main" id="{2EEDF0B0-B1CD-9783-BCC9-F29E95987963}"/>
                </a:ext>
              </a:extLst>
            </p:cNvPr>
            <p:cNvSpPr/>
            <p:nvPr/>
          </p:nvSpPr>
          <p:spPr>
            <a:xfrm>
              <a:off x="2673042" y="2049402"/>
              <a:ext cx="127273" cy="178106"/>
            </a:xfrm>
            <a:custGeom>
              <a:avLst/>
              <a:gdLst/>
              <a:ahLst/>
              <a:cxnLst/>
              <a:rect l="l" t="t" r="r" b="b"/>
              <a:pathLst>
                <a:path w="3991" h="5585" extrusionOk="0">
                  <a:moveTo>
                    <a:pt x="2342" y="0"/>
                  </a:moveTo>
                  <a:cubicBezTo>
                    <a:pt x="2301" y="0"/>
                    <a:pt x="2259" y="2"/>
                    <a:pt x="2217" y="6"/>
                  </a:cubicBezTo>
                  <a:cubicBezTo>
                    <a:pt x="1552" y="69"/>
                    <a:pt x="982" y="544"/>
                    <a:pt x="634" y="1115"/>
                  </a:cubicBezTo>
                  <a:cubicBezTo>
                    <a:pt x="285" y="1685"/>
                    <a:pt x="127" y="2350"/>
                    <a:pt x="0" y="3015"/>
                  </a:cubicBezTo>
                  <a:cubicBezTo>
                    <a:pt x="289" y="2798"/>
                    <a:pt x="650" y="2600"/>
                    <a:pt x="1001" y="2600"/>
                  </a:cubicBezTo>
                  <a:cubicBezTo>
                    <a:pt x="1113" y="2600"/>
                    <a:pt x="1223" y="2620"/>
                    <a:pt x="1330" y="2666"/>
                  </a:cubicBezTo>
                  <a:cubicBezTo>
                    <a:pt x="1520" y="2761"/>
                    <a:pt x="1647" y="2951"/>
                    <a:pt x="1742" y="3141"/>
                  </a:cubicBezTo>
                  <a:cubicBezTo>
                    <a:pt x="1964" y="3648"/>
                    <a:pt x="1900" y="4250"/>
                    <a:pt x="1552" y="4661"/>
                  </a:cubicBezTo>
                  <a:cubicBezTo>
                    <a:pt x="1286" y="4975"/>
                    <a:pt x="873" y="5160"/>
                    <a:pt x="468" y="5160"/>
                  </a:cubicBezTo>
                  <a:cubicBezTo>
                    <a:pt x="341" y="5160"/>
                    <a:pt x="216" y="5142"/>
                    <a:pt x="95" y="5105"/>
                  </a:cubicBezTo>
                  <a:lnTo>
                    <a:pt x="95" y="5105"/>
                  </a:lnTo>
                  <a:cubicBezTo>
                    <a:pt x="95" y="5105"/>
                    <a:pt x="455" y="5584"/>
                    <a:pt x="1123" y="5584"/>
                  </a:cubicBezTo>
                  <a:cubicBezTo>
                    <a:pt x="1484" y="5584"/>
                    <a:pt x="1936" y="5444"/>
                    <a:pt x="2470" y="5010"/>
                  </a:cubicBezTo>
                  <a:cubicBezTo>
                    <a:pt x="3991" y="3775"/>
                    <a:pt x="3674" y="1083"/>
                    <a:pt x="3674" y="1083"/>
                  </a:cubicBezTo>
                  <a:cubicBezTo>
                    <a:pt x="3614" y="458"/>
                    <a:pt x="2995" y="0"/>
                    <a:pt x="2342" y="0"/>
                  </a:cubicBezTo>
                  <a:close/>
                </a:path>
              </a:pathLst>
            </a:custGeom>
            <a:solidFill>
              <a:srgbClr val="FCAFB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2" name="Google Shape;1030;p37">
              <a:extLst>
                <a:ext uri="{FF2B5EF4-FFF2-40B4-BE49-F238E27FC236}">
                  <a16:creationId xmlns:a16="http://schemas.microsoft.com/office/drawing/2014/main" id="{F34BFC4B-0E72-E6EC-71A3-BD13C1DE46F4}"/>
                </a:ext>
              </a:extLst>
            </p:cNvPr>
            <p:cNvSpPr/>
            <p:nvPr/>
          </p:nvSpPr>
          <p:spPr>
            <a:xfrm>
              <a:off x="2655854" y="2042928"/>
              <a:ext cx="135373" cy="172812"/>
            </a:xfrm>
            <a:custGeom>
              <a:avLst/>
              <a:gdLst/>
              <a:ahLst/>
              <a:cxnLst/>
              <a:rect l="l" t="t" r="r" b="b"/>
              <a:pathLst>
                <a:path w="4245" h="5419" extrusionOk="0">
                  <a:moveTo>
                    <a:pt x="2760" y="0"/>
                  </a:moveTo>
                  <a:cubicBezTo>
                    <a:pt x="2652" y="0"/>
                    <a:pt x="2544" y="7"/>
                    <a:pt x="2439" y="19"/>
                  </a:cubicBezTo>
                  <a:cubicBezTo>
                    <a:pt x="2186" y="82"/>
                    <a:pt x="1901" y="209"/>
                    <a:pt x="1679" y="367"/>
                  </a:cubicBezTo>
                  <a:cubicBezTo>
                    <a:pt x="1204" y="684"/>
                    <a:pt x="856" y="1159"/>
                    <a:pt x="634" y="1634"/>
                  </a:cubicBezTo>
                  <a:cubicBezTo>
                    <a:pt x="444" y="2141"/>
                    <a:pt x="286" y="2648"/>
                    <a:pt x="191" y="3123"/>
                  </a:cubicBezTo>
                  <a:lnTo>
                    <a:pt x="1" y="3978"/>
                  </a:lnTo>
                  <a:lnTo>
                    <a:pt x="698" y="3503"/>
                  </a:lnTo>
                  <a:cubicBezTo>
                    <a:pt x="1000" y="3283"/>
                    <a:pt x="1327" y="3110"/>
                    <a:pt x="1552" y="3110"/>
                  </a:cubicBezTo>
                  <a:cubicBezTo>
                    <a:pt x="1587" y="3110"/>
                    <a:pt x="1618" y="3114"/>
                    <a:pt x="1648" y="3123"/>
                  </a:cubicBezTo>
                  <a:cubicBezTo>
                    <a:pt x="1901" y="3186"/>
                    <a:pt x="2123" y="3534"/>
                    <a:pt x="2154" y="3883"/>
                  </a:cubicBezTo>
                  <a:cubicBezTo>
                    <a:pt x="2186" y="4263"/>
                    <a:pt x="2091" y="4643"/>
                    <a:pt x="1774" y="4928"/>
                  </a:cubicBezTo>
                  <a:cubicBezTo>
                    <a:pt x="1531" y="5171"/>
                    <a:pt x="1196" y="5322"/>
                    <a:pt x="828" y="5322"/>
                  </a:cubicBezTo>
                  <a:cubicBezTo>
                    <a:pt x="764" y="5322"/>
                    <a:pt x="700" y="5317"/>
                    <a:pt x="634" y="5308"/>
                  </a:cubicBezTo>
                  <a:lnTo>
                    <a:pt x="634" y="5308"/>
                  </a:lnTo>
                  <a:cubicBezTo>
                    <a:pt x="797" y="5383"/>
                    <a:pt x="974" y="5418"/>
                    <a:pt x="1154" y="5418"/>
                  </a:cubicBezTo>
                  <a:cubicBezTo>
                    <a:pt x="1431" y="5418"/>
                    <a:pt x="1715" y="5335"/>
                    <a:pt x="1964" y="5181"/>
                  </a:cubicBezTo>
                  <a:cubicBezTo>
                    <a:pt x="2408" y="4896"/>
                    <a:pt x="2661" y="4389"/>
                    <a:pt x="2661" y="3883"/>
                  </a:cubicBezTo>
                  <a:cubicBezTo>
                    <a:pt x="2661" y="3629"/>
                    <a:pt x="2629" y="3344"/>
                    <a:pt x="2503" y="3123"/>
                  </a:cubicBezTo>
                  <a:cubicBezTo>
                    <a:pt x="2376" y="2869"/>
                    <a:pt x="2154" y="2616"/>
                    <a:pt x="1838" y="2521"/>
                  </a:cubicBezTo>
                  <a:cubicBezTo>
                    <a:pt x="1727" y="2488"/>
                    <a:pt x="1621" y="2474"/>
                    <a:pt x="1518" y="2474"/>
                  </a:cubicBezTo>
                  <a:cubicBezTo>
                    <a:pt x="1347" y="2474"/>
                    <a:pt x="1186" y="2513"/>
                    <a:pt x="1036" y="2565"/>
                  </a:cubicBezTo>
                  <a:lnTo>
                    <a:pt x="1036" y="2565"/>
                  </a:lnTo>
                  <a:cubicBezTo>
                    <a:pt x="1095" y="2334"/>
                    <a:pt x="1158" y="2107"/>
                    <a:pt x="1236" y="1888"/>
                  </a:cubicBezTo>
                  <a:cubicBezTo>
                    <a:pt x="1426" y="1476"/>
                    <a:pt x="1648" y="1096"/>
                    <a:pt x="1996" y="811"/>
                  </a:cubicBezTo>
                  <a:cubicBezTo>
                    <a:pt x="2283" y="576"/>
                    <a:pt x="2634" y="406"/>
                    <a:pt x="2978" y="406"/>
                  </a:cubicBezTo>
                  <a:cubicBezTo>
                    <a:pt x="3053" y="406"/>
                    <a:pt x="3127" y="414"/>
                    <a:pt x="3199" y="431"/>
                  </a:cubicBezTo>
                  <a:cubicBezTo>
                    <a:pt x="3643" y="494"/>
                    <a:pt x="4086" y="779"/>
                    <a:pt x="4213" y="1286"/>
                  </a:cubicBezTo>
                  <a:cubicBezTo>
                    <a:pt x="4245" y="747"/>
                    <a:pt x="3833" y="272"/>
                    <a:pt x="3294" y="82"/>
                  </a:cubicBezTo>
                  <a:cubicBezTo>
                    <a:pt x="3134" y="22"/>
                    <a:pt x="2948" y="0"/>
                    <a:pt x="2760"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3" name="Google Shape;1031;p37">
              <a:extLst>
                <a:ext uri="{FF2B5EF4-FFF2-40B4-BE49-F238E27FC236}">
                  <a16:creationId xmlns:a16="http://schemas.microsoft.com/office/drawing/2014/main" id="{47E115CE-6B5C-5E15-80E5-185E08CB60D5}"/>
                </a:ext>
              </a:extLst>
            </p:cNvPr>
            <p:cNvSpPr/>
            <p:nvPr/>
          </p:nvSpPr>
          <p:spPr>
            <a:xfrm>
              <a:off x="1687354" y="1998346"/>
              <a:ext cx="223230" cy="269662"/>
            </a:xfrm>
            <a:custGeom>
              <a:avLst/>
              <a:gdLst/>
              <a:ahLst/>
              <a:cxnLst/>
              <a:rect l="l" t="t" r="r" b="b"/>
              <a:pathLst>
                <a:path w="7000" h="8456" extrusionOk="0">
                  <a:moveTo>
                    <a:pt x="2941" y="1"/>
                  </a:moveTo>
                  <a:cubicBezTo>
                    <a:pt x="1534" y="1"/>
                    <a:pt x="206" y="751"/>
                    <a:pt x="64" y="2367"/>
                  </a:cubicBezTo>
                  <a:cubicBezTo>
                    <a:pt x="0" y="3159"/>
                    <a:pt x="222" y="3951"/>
                    <a:pt x="475" y="4679"/>
                  </a:cubicBezTo>
                  <a:cubicBezTo>
                    <a:pt x="887" y="5819"/>
                    <a:pt x="1457" y="6927"/>
                    <a:pt x="2375" y="7688"/>
                  </a:cubicBezTo>
                  <a:cubicBezTo>
                    <a:pt x="2900" y="8125"/>
                    <a:pt x="3586" y="8455"/>
                    <a:pt x="4261" y="8455"/>
                  </a:cubicBezTo>
                  <a:cubicBezTo>
                    <a:pt x="4318" y="8455"/>
                    <a:pt x="4376" y="8453"/>
                    <a:pt x="4434" y="8448"/>
                  </a:cubicBezTo>
                  <a:cubicBezTo>
                    <a:pt x="5447" y="8353"/>
                    <a:pt x="6271" y="7561"/>
                    <a:pt x="6619" y="6611"/>
                  </a:cubicBezTo>
                  <a:cubicBezTo>
                    <a:pt x="6999" y="5661"/>
                    <a:pt x="6936" y="4616"/>
                    <a:pt x="6746" y="3634"/>
                  </a:cubicBezTo>
                  <a:cubicBezTo>
                    <a:pt x="6587" y="2811"/>
                    <a:pt x="6366" y="1987"/>
                    <a:pt x="5859" y="1322"/>
                  </a:cubicBezTo>
                  <a:cubicBezTo>
                    <a:pt x="5192" y="460"/>
                    <a:pt x="4042" y="1"/>
                    <a:pt x="2941" y="1"/>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4" name="Google Shape;1032;p37">
              <a:extLst>
                <a:ext uri="{FF2B5EF4-FFF2-40B4-BE49-F238E27FC236}">
                  <a16:creationId xmlns:a16="http://schemas.microsoft.com/office/drawing/2014/main" id="{7B31D7BD-B14D-DC5C-6126-6EEF7404BDA7}"/>
                </a:ext>
              </a:extLst>
            </p:cNvPr>
            <p:cNvSpPr/>
            <p:nvPr/>
          </p:nvSpPr>
          <p:spPr>
            <a:xfrm>
              <a:off x="1723709" y="2049402"/>
              <a:ext cx="127273" cy="178106"/>
            </a:xfrm>
            <a:custGeom>
              <a:avLst/>
              <a:gdLst/>
              <a:ahLst/>
              <a:cxnLst/>
              <a:rect l="l" t="t" r="r" b="b"/>
              <a:pathLst>
                <a:path w="3991" h="5585" extrusionOk="0">
                  <a:moveTo>
                    <a:pt x="1622" y="0"/>
                  </a:moveTo>
                  <a:cubicBezTo>
                    <a:pt x="992" y="0"/>
                    <a:pt x="345" y="458"/>
                    <a:pt x="285" y="1083"/>
                  </a:cubicBezTo>
                  <a:cubicBezTo>
                    <a:pt x="285" y="1083"/>
                    <a:pt x="0" y="3775"/>
                    <a:pt x="1520" y="5010"/>
                  </a:cubicBezTo>
                  <a:cubicBezTo>
                    <a:pt x="2043" y="5444"/>
                    <a:pt x="2492" y="5584"/>
                    <a:pt x="2854" y="5584"/>
                  </a:cubicBezTo>
                  <a:cubicBezTo>
                    <a:pt x="3522" y="5584"/>
                    <a:pt x="3896" y="5105"/>
                    <a:pt x="3896" y="5105"/>
                  </a:cubicBezTo>
                  <a:lnTo>
                    <a:pt x="3896" y="5105"/>
                  </a:lnTo>
                  <a:cubicBezTo>
                    <a:pt x="3768" y="5142"/>
                    <a:pt x="3638" y="5160"/>
                    <a:pt x="3510" y="5160"/>
                  </a:cubicBezTo>
                  <a:cubicBezTo>
                    <a:pt x="3099" y="5160"/>
                    <a:pt x="2704" y="4975"/>
                    <a:pt x="2439" y="4661"/>
                  </a:cubicBezTo>
                  <a:cubicBezTo>
                    <a:pt x="2090" y="4250"/>
                    <a:pt x="1995" y="3648"/>
                    <a:pt x="2217" y="3141"/>
                  </a:cubicBezTo>
                  <a:cubicBezTo>
                    <a:pt x="2312" y="2951"/>
                    <a:pt x="2470" y="2761"/>
                    <a:pt x="2661" y="2666"/>
                  </a:cubicBezTo>
                  <a:cubicBezTo>
                    <a:pt x="2768" y="2620"/>
                    <a:pt x="2876" y="2600"/>
                    <a:pt x="2986" y="2600"/>
                  </a:cubicBezTo>
                  <a:cubicBezTo>
                    <a:pt x="3329" y="2600"/>
                    <a:pt x="3678" y="2798"/>
                    <a:pt x="3991" y="3015"/>
                  </a:cubicBezTo>
                  <a:cubicBezTo>
                    <a:pt x="3832" y="2350"/>
                    <a:pt x="3674" y="1685"/>
                    <a:pt x="3326" y="1115"/>
                  </a:cubicBezTo>
                  <a:cubicBezTo>
                    <a:pt x="2977" y="544"/>
                    <a:pt x="2407" y="69"/>
                    <a:pt x="1742" y="6"/>
                  </a:cubicBezTo>
                  <a:cubicBezTo>
                    <a:pt x="1702" y="2"/>
                    <a:pt x="1662" y="0"/>
                    <a:pt x="1622" y="0"/>
                  </a:cubicBezTo>
                  <a:close/>
                </a:path>
              </a:pathLst>
            </a:custGeom>
            <a:solidFill>
              <a:srgbClr val="FCAFB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5" name="Google Shape;1033;p37">
              <a:extLst>
                <a:ext uri="{FF2B5EF4-FFF2-40B4-BE49-F238E27FC236}">
                  <a16:creationId xmlns:a16="http://schemas.microsoft.com/office/drawing/2014/main" id="{88373B1C-8CCE-944B-1155-F0EBDE057650}"/>
                </a:ext>
              </a:extLst>
            </p:cNvPr>
            <p:cNvSpPr/>
            <p:nvPr/>
          </p:nvSpPr>
          <p:spPr>
            <a:xfrm>
              <a:off x="1731777" y="2042928"/>
              <a:ext cx="135373" cy="172812"/>
            </a:xfrm>
            <a:custGeom>
              <a:avLst/>
              <a:gdLst/>
              <a:ahLst/>
              <a:cxnLst/>
              <a:rect l="l" t="t" r="r" b="b"/>
              <a:pathLst>
                <a:path w="4245" h="5419" extrusionOk="0">
                  <a:moveTo>
                    <a:pt x="1493" y="0"/>
                  </a:moveTo>
                  <a:cubicBezTo>
                    <a:pt x="1312" y="0"/>
                    <a:pt x="1131" y="22"/>
                    <a:pt x="951" y="82"/>
                  </a:cubicBezTo>
                  <a:cubicBezTo>
                    <a:pt x="444" y="272"/>
                    <a:pt x="1" y="747"/>
                    <a:pt x="32" y="1286"/>
                  </a:cubicBezTo>
                  <a:cubicBezTo>
                    <a:pt x="191" y="779"/>
                    <a:pt x="634" y="494"/>
                    <a:pt x="1046" y="431"/>
                  </a:cubicBezTo>
                  <a:cubicBezTo>
                    <a:pt x="1124" y="414"/>
                    <a:pt x="1203" y="406"/>
                    <a:pt x="1281" y="406"/>
                  </a:cubicBezTo>
                  <a:cubicBezTo>
                    <a:pt x="1642" y="406"/>
                    <a:pt x="1989" y="576"/>
                    <a:pt x="2249" y="811"/>
                  </a:cubicBezTo>
                  <a:cubicBezTo>
                    <a:pt x="2598" y="1096"/>
                    <a:pt x="2851" y="1476"/>
                    <a:pt x="3009" y="1888"/>
                  </a:cubicBezTo>
                  <a:cubicBezTo>
                    <a:pt x="3105" y="2110"/>
                    <a:pt x="3176" y="2340"/>
                    <a:pt x="3239" y="2575"/>
                  </a:cubicBezTo>
                  <a:lnTo>
                    <a:pt x="3239" y="2575"/>
                  </a:lnTo>
                  <a:cubicBezTo>
                    <a:pt x="3099" y="2517"/>
                    <a:pt x="2923" y="2474"/>
                    <a:pt x="2735" y="2474"/>
                  </a:cubicBezTo>
                  <a:cubicBezTo>
                    <a:pt x="2628" y="2474"/>
                    <a:pt x="2518" y="2488"/>
                    <a:pt x="2408" y="2521"/>
                  </a:cubicBezTo>
                  <a:cubicBezTo>
                    <a:pt x="2122" y="2616"/>
                    <a:pt x="1901" y="2869"/>
                    <a:pt x="1774" y="3123"/>
                  </a:cubicBezTo>
                  <a:cubicBezTo>
                    <a:pt x="1647" y="3344"/>
                    <a:pt x="1584" y="3629"/>
                    <a:pt x="1584" y="3883"/>
                  </a:cubicBezTo>
                  <a:cubicBezTo>
                    <a:pt x="1584" y="4389"/>
                    <a:pt x="1869" y="4896"/>
                    <a:pt x="2281" y="5181"/>
                  </a:cubicBezTo>
                  <a:cubicBezTo>
                    <a:pt x="2530" y="5335"/>
                    <a:pt x="2826" y="5418"/>
                    <a:pt x="3112" y="5418"/>
                  </a:cubicBezTo>
                  <a:cubicBezTo>
                    <a:pt x="3298" y="5418"/>
                    <a:pt x="3480" y="5383"/>
                    <a:pt x="3643" y="5308"/>
                  </a:cubicBezTo>
                  <a:lnTo>
                    <a:pt x="3643" y="5308"/>
                  </a:lnTo>
                  <a:cubicBezTo>
                    <a:pt x="3577" y="5317"/>
                    <a:pt x="3512" y="5322"/>
                    <a:pt x="3447" y="5322"/>
                  </a:cubicBezTo>
                  <a:cubicBezTo>
                    <a:pt x="3072" y="5322"/>
                    <a:pt x="2714" y="5171"/>
                    <a:pt x="2471" y="4928"/>
                  </a:cubicBezTo>
                  <a:cubicBezTo>
                    <a:pt x="2186" y="4643"/>
                    <a:pt x="2059" y="4263"/>
                    <a:pt x="2091" y="3883"/>
                  </a:cubicBezTo>
                  <a:cubicBezTo>
                    <a:pt x="2122" y="3534"/>
                    <a:pt x="2344" y="3186"/>
                    <a:pt x="2598" y="3123"/>
                  </a:cubicBezTo>
                  <a:cubicBezTo>
                    <a:pt x="2619" y="3120"/>
                    <a:pt x="2641" y="3119"/>
                    <a:pt x="2664" y="3119"/>
                  </a:cubicBezTo>
                  <a:cubicBezTo>
                    <a:pt x="2910" y="3119"/>
                    <a:pt x="3229" y="3271"/>
                    <a:pt x="3548" y="3503"/>
                  </a:cubicBezTo>
                  <a:lnTo>
                    <a:pt x="4244" y="3978"/>
                  </a:lnTo>
                  <a:lnTo>
                    <a:pt x="4244" y="3978"/>
                  </a:lnTo>
                  <a:lnTo>
                    <a:pt x="4054" y="3123"/>
                  </a:lnTo>
                  <a:cubicBezTo>
                    <a:pt x="3959" y="2648"/>
                    <a:pt x="3833" y="2141"/>
                    <a:pt x="3611" y="1634"/>
                  </a:cubicBezTo>
                  <a:cubicBezTo>
                    <a:pt x="3389" y="1159"/>
                    <a:pt x="3041" y="684"/>
                    <a:pt x="2598" y="367"/>
                  </a:cubicBezTo>
                  <a:cubicBezTo>
                    <a:pt x="2344" y="209"/>
                    <a:pt x="2091" y="82"/>
                    <a:pt x="1806" y="19"/>
                  </a:cubicBezTo>
                  <a:cubicBezTo>
                    <a:pt x="1701" y="7"/>
                    <a:pt x="1597" y="0"/>
                    <a:pt x="1493"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6" name="Google Shape;1034;p37">
              <a:extLst>
                <a:ext uri="{FF2B5EF4-FFF2-40B4-BE49-F238E27FC236}">
                  <a16:creationId xmlns:a16="http://schemas.microsoft.com/office/drawing/2014/main" id="{C80C4408-AE98-EFEC-7215-0E1B040413FC}"/>
                </a:ext>
              </a:extLst>
            </p:cNvPr>
            <p:cNvSpPr/>
            <p:nvPr/>
          </p:nvSpPr>
          <p:spPr>
            <a:xfrm>
              <a:off x="2268039" y="2080877"/>
              <a:ext cx="65693" cy="290901"/>
            </a:xfrm>
            <a:custGeom>
              <a:avLst/>
              <a:gdLst/>
              <a:ahLst/>
              <a:cxnLst/>
              <a:rect l="l" t="t" r="r" b="b"/>
              <a:pathLst>
                <a:path w="2060" h="9122" extrusionOk="0">
                  <a:moveTo>
                    <a:pt x="1838" y="1"/>
                  </a:moveTo>
                  <a:cubicBezTo>
                    <a:pt x="1648" y="698"/>
                    <a:pt x="1521" y="1426"/>
                    <a:pt x="1426" y="2123"/>
                  </a:cubicBezTo>
                  <a:cubicBezTo>
                    <a:pt x="1331" y="2851"/>
                    <a:pt x="1268" y="3579"/>
                    <a:pt x="1236" y="4308"/>
                  </a:cubicBezTo>
                  <a:cubicBezTo>
                    <a:pt x="1204" y="5005"/>
                    <a:pt x="1204" y="5733"/>
                    <a:pt x="1204" y="6461"/>
                  </a:cubicBezTo>
                  <a:cubicBezTo>
                    <a:pt x="1229" y="7017"/>
                    <a:pt x="1271" y="7554"/>
                    <a:pt x="1318" y="8100"/>
                  </a:cubicBezTo>
                  <a:lnTo>
                    <a:pt x="1318" y="8100"/>
                  </a:lnTo>
                  <a:cubicBezTo>
                    <a:pt x="1164" y="8008"/>
                    <a:pt x="1010" y="7915"/>
                    <a:pt x="856" y="7823"/>
                  </a:cubicBezTo>
                  <a:cubicBezTo>
                    <a:pt x="571" y="7601"/>
                    <a:pt x="286" y="7348"/>
                    <a:pt x="1" y="7063"/>
                  </a:cubicBezTo>
                  <a:lnTo>
                    <a:pt x="1" y="7063"/>
                  </a:lnTo>
                  <a:cubicBezTo>
                    <a:pt x="159" y="7411"/>
                    <a:pt x="349" y="7760"/>
                    <a:pt x="603" y="8076"/>
                  </a:cubicBezTo>
                  <a:cubicBezTo>
                    <a:pt x="729" y="8235"/>
                    <a:pt x="888" y="8393"/>
                    <a:pt x="1046" y="8520"/>
                  </a:cubicBezTo>
                  <a:cubicBezTo>
                    <a:pt x="1204" y="8646"/>
                    <a:pt x="1363" y="8773"/>
                    <a:pt x="1521" y="8868"/>
                  </a:cubicBezTo>
                  <a:lnTo>
                    <a:pt x="1964" y="9121"/>
                  </a:lnTo>
                  <a:lnTo>
                    <a:pt x="1996" y="8615"/>
                  </a:lnTo>
                  <a:cubicBezTo>
                    <a:pt x="2028" y="7886"/>
                    <a:pt x="2028" y="7158"/>
                    <a:pt x="2059" y="6461"/>
                  </a:cubicBezTo>
                  <a:cubicBezTo>
                    <a:pt x="2059" y="5733"/>
                    <a:pt x="2059" y="5036"/>
                    <a:pt x="2059" y="4308"/>
                  </a:cubicBezTo>
                  <a:cubicBezTo>
                    <a:pt x="2059" y="3579"/>
                    <a:pt x="2028" y="2883"/>
                    <a:pt x="1996" y="2154"/>
                  </a:cubicBezTo>
                  <a:cubicBezTo>
                    <a:pt x="1964" y="1426"/>
                    <a:pt x="1933" y="729"/>
                    <a:pt x="1838" y="1"/>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7" name="Google Shape;1035;p37">
              <a:extLst>
                <a:ext uri="{FF2B5EF4-FFF2-40B4-BE49-F238E27FC236}">
                  <a16:creationId xmlns:a16="http://schemas.microsoft.com/office/drawing/2014/main" id="{5F4A6F1C-786E-892B-A062-8F6F445C1D71}"/>
                </a:ext>
              </a:extLst>
            </p:cNvPr>
            <p:cNvSpPr/>
            <p:nvPr/>
          </p:nvSpPr>
          <p:spPr>
            <a:xfrm>
              <a:off x="2192301" y="2348530"/>
              <a:ext cx="215162" cy="93151"/>
            </a:xfrm>
            <a:custGeom>
              <a:avLst/>
              <a:gdLst/>
              <a:ahLst/>
              <a:cxnLst/>
              <a:rect l="l" t="t" r="r" b="b"/>
              <a:pathLst>
                <a:path w="6747" h="2921" extrusionOk="0">
                  <a:moveTo>
                    <a:pt x="6746" y="0"/>
                  </a:moveTo>
                  <a:cubicBezTo>
                    <a:pt x="6176" y="475"/>
                    <a:pt x="5701" y="982"/>
                    <a:pt x="5163" y="1394"/>
                  </a:cubicBezTo>
                  <a:cubicBezTo>
                    <a:pt x="4624" y="1774"/>
                    <a:pt x="4023" y="2027"/>
                    <a:pt x="3453" y="2059"/>
                  </a:cubicBezTo>
                  <a:cubicBezTo>
                    <a:pt x="3393" y="2065"/>
                    <a:pt x="3333" y="2068"/>
                    <a:pt x="3273" y="2068"/>
                  </a:cubicBezTo>
                  <a:cubicBezTo>
                    <a:pt x="2757" y="2068"/>
                    <a:pt x="2218" y="1836"/>
                    <a:pt x="1679" y="1552"/>
                  </a:cubicBezTo>
                  <a:cubicBezTo>
                    <a:pt x="1078" y="1235"/>
                    <a:pt x="507" y="855"/>
                    <a:pt x="1" y="348"/>
                  </a:cubicBezTo>
                  <a:lnTo>
                    <a:pt x="1" y="348"/>
                  </a:lnTo>
                  <a:cubicBezTo>
                    <a:pt x="222" y="1045"/>
                    <a:pt x="729" y="1647"/>
                    <a:pt x="1299" y="2122"/>
                  </a:cubicBezTo>
                  <a:cubicBezTo>
                    <a:pt x="1830" y="2535"/>
                    <a:pt x="2525" y="2920"/>
                    <a:pt x="3309" y="2920"/>
                  </a:cubicBezTo>
                  <a:cubicBezTo>
                    <a:pt x="3367" y="2920"/>
                    <a:pt x="3425" y="2918"/>
                    <a:pt x="3484" y="2914"/>
                  </a:cubicBezTo>
                  <a:cubicBezTo>
                    <a:pt x="4339" y="2882"/>
                    <a:pt x="5068" y="2439"/>
                    <a:pt x="5606" y="1869"/>
                  </a:cubicBezTo>
                  <a:cubicBezTo>
                    <a:pt x="6145" y="1330"/>
                    <a:pt x="6493" y="697"/>
                    <a:pt x="6746"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8" name="Google Shape;1036;p37">
              <a:extLst>
                <a:ext uri="{FF2B5EF4-FFF2-40B4-BE49-F238E27FC236}">
                  <a16:creationId xmlns:a16="http://schemas.microsoft.com/office/drawing/2014/main" id="{1E6CDFC3-D927-4D46-F688-743092921A75}"/>
                </a:ext>
              </a:extLst>
            </p:cNvPr>
            <p:cNvSpPr/>
            <p:nvPr/>
          </p:nvSpPr>
          <p:spPr>
            <a:xfrm>
              <a:off x="2091305" y="2120389"/>
              <a:ext cx="71752" cy="98094"/>
            </a:xfrm>
            <a:custGeom>
              <a:avLst/>
              <a:gdLst/>
              <a:ahLst/>
              <a:cxnLst/>
              <a:rect l="l" t="t" r="r" b="b"/>
              <a:pathLst>
                <a:path w="2250" h="3076" extrusionOk="0">
                  <a:moveTo>
                    <a:pt x="1517" y="1"/>
                  </a:moveTo>
                  <a:cubicBezTo>
                    <a:pt x="1098" y="1"/>
                    <a:pt x="597" y="506"/>
                    <a:pt x="318" y="1232"/>
                  </a:cubicBezTo>
                  <a:cubicBezTo>
                    <a:pt x="1" y="2055"/>
                    <a:pt x="128" y="2879"/>
                    <a:pt x="571" y="3037"/>
                  </a:cubicBezTo>
                  <a:cubicBezTo>
                    <a:pt x="631" y="3063"/>
                    <a:pt x="695" y="3075"/>
                    <a:pt x="761" y="3075"/>
                  </a:cubicBezTo>
                  <a:cubicBezTo>
                    <a:pt x="1180" y="3075"/>
                    <a:pt x="1691" y="2573"/>
                    <a:pt x="1964" y="1834"/>
                  </a:cubicBezTo>
                  <a:cubicBezTo>
                    <a:pt x="2249" y="1010"/>
                    <a:pt x="2154" y="219"/>
                    <a:pt x="1679" y="29"/>
                  </a:cubicBezTo>
                  <a:cubicBezTo>
                    <a:pt x="1627" y="10"/>
                    <a:pt x="1573" y="1"/>
                    <a:pt x="1517" y="1"/>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0" name="Google Shape;1037;p37">
              <a:extLst>
                <a:ext uri="{FF2B5EF4-FFF2-40B4-BE49-F238E27FC236}">
                  <a16:creationId xmlns:a16="http://schemas.microsoft.com/office/drawing/2014/main" id="{9C5E4D30-F878-B02C-06D5-1733CFD3E701}"/>
                </a:ext>
              </a:extLst>
            </p:cNvPr>
            <p:cNvSpPr/>
            <p:nvPr/>
          </p:nvSpPr>
          <p:spPr>
            <a:xfrm>
              <a:off x="2436706" y="2127437"/>
              <a:ext cx="66682" cy="90759"/>
            </a:xfrm>
            <a:custGeom>
              <a:avLst/>
              <a:gdLst/>
              <a:ahLst/>
              <a:cxnLst/>
              <a:rect l="l" t="t" r="r" b="b"/>
              <a:pathLst>
                <a:path w="2091" h="2846" extrusionOk="0">
                  <a:moveTo>
                    <a:pt x="1393" y="0"/>
                  </a:moveTo>
                  <a:cubicBezTo>
                    <a:pt x="1004" y="0"/>
                    <a:pt x="535" y="472"/>
                    <a:pt x="286" y="1138"/>
                  </a:cubicBezTo>
                  <a:cubicBezTo>
                    <a:pt x="1" y="1898"/>
                    <a:pt x="127" y="2658"/>
                    <a:pt x="539" y="2816"/>
                  </a:cubicBezTo>
                  <a:cubicBezTo>
                    <a:pt x="590" y="2836"/>
                    <a:pt x="643" y="2845"/>
                    <a:pt x="698" y="2845"/>
                  </a:cubicBezTo>
                  <a:cubicBezTo>
                    <a:pt x="1088" y="2845"/>
                    <a:pt x="1556" y="2374"/>
                    <a:pt x="1806" y="1708"/>
                  </a:cubicBezTo>
                  <a:cubicBezTo>
                    <a:pt x="2091" y="916"/>
                    <a:pt x="1996" y="188"/>
                    <a:pt x="1552" y="29"/>
                  </a:cubicBezTo>
                  <a:cubicBezTo>
                    <a:pt x="1501" y="10"/>
                    <a:pt x="1448" y="0"/>
                    <a:pt x="1393"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1" name="Google Shape;1038;p37">
              <a:extLst>
                <a:ext uri="{FF2B5EF4-FFF2-40B4-BE49-F238E27FC236}">
                  <a16:creationId xmlns:a16="http://schemas.microsoft.com/office/drawing/2014/main" id="{0488FB1A-34BB-1BDE-0FD5-489606EBE581}"/>
                </a:ext>
              </a:extLst>
            </p:cNvPr>
            <p:cNvSpPr/>
            <p:nvPr/>
          </p:nvSpPr>
          <p:spPr>
            <a:xfrm>
              <a:off x="2013557" y="1949140"/>
              <a:ext cx="178775" cy="143888"/>
            </a:xfrm>
            <a:custGeom>
              <a:avLst/>
              <a:gdLst/>
              <a:ahLst/>
              <a:cxnLst/>
              <a:rect l="l" t="t" r="r" b="b"/>
              <a:pathLst>
                <a:path w="5606" h="4512" extrusionOk="0">
                  <a:moveTo>
                    <a:pt x="3871" y="0"/>
                  </a:moveTo>
                  <a:cubicBezTo>
                    <a:pt x="3763" y="0"/>
                    <a:pt x="3655" y="5"/>
                    <a:pt x="3547" y="15"/>
                  </a:cubicBezTo>
                  <a:cubicBezTo>
                    <a:pt x="3199" y="47"/>
                    <a:pt x="2882" y="173"/>
                    <a:pt x="2597" y="363"/>
                  </a:cubicBezTo>
                  <a:cubicBezTo>
                    <a:pt x="2312" y="585"/>
                    <a:pt x="2059" y="838"/>
                    <a:pt x="1805" y="1060"/>
                  </a:cubicBezTo>
                  <a:cubicBezTo>
                    <a:pt x="1520" y="1282"/>
                    <a:pt x="1299" y="1503"/>
                    <a:pt x="1077" y="1757"/>
                  </a:cubicBezTo>
                  <a:cubicBezTo>
                    <a:pt x="887" y="2042"/>
                    <a:pt x="697" y="2327"/>
                    <a:pt x="539" y="2612"/>
                  </a:cubicBezTo>
                  <a:cubicBezTo>
                    <a:pt x="380" y="2897"/>
                    <a:pt x="254" y="3182"/>
                    <a:pt x="159" y="3498"/>
                  </a:cubicBezTo>
                  <a:cubicBezTo>
                    <a:pt x="64" y="3815"/>
                    <a:pt x="0" y="4132"/>
                    <a:pt x="0" y="4449"/>
                  </a:cubicBezTo>
                  <a:lnTo>
                    <a:pt x="222" y="4512"/>
                  </a:lnTo>
                  <a:cubicBezTo>
                    <a:pt x="507" y="4005"/>
                    <a:pt x="919" y="3625"/>
                    <a:pt x="1362" y="3277"/>
                  </a:cubicBezTo>
                  <a:cubicBezTo>
                    <a:pt x="1584" y="3118"/>
                    <a:pt x="1805" y="2960"/>
                    <a:pt x="2027" y="2833"/>
                  </a:cubicBezTo>
                  <a:cubicBezTo>
                    <a:pt x="2249" y="2707"/>
                    <a:pt x="2502" y="2580"/>
                    <a:pt x="2724" y="2485"/>
                  </a:cubicBezTo>
                  <a:cubicBezTo>
                    <a:pt x="2977" y="2390"/>
                    <a:pt x="3231" y="2358"/>
                    <a:pt x="3484" y="2327"/>
                  </a:cubicBezTo>
                  <a:cubicBezTo>
                    <a:pt x="3737" y="2263"/>
                    <a:pt x="3959" y="2200"/>
                    <a:pt x="4149" y="2073"/>
                  </a:cubicBezTo>
                  <a:cubicBezTo>
                    <a:pt x="4592" y="1820"/>
                    <a:pt x="5004" y="1503"/>
                    <a:pt x="5606" y="933"/>
                  </a:cubicBezTo>
                  <a:lnTo>
                    <a:pt x="5606" y="712"/>
                  </a:lnTo>
                  <a:cubicBezTo>
                    <a:pt x="5093" y="172"/>
                    <a:pt x="4489" y="0"/>
                    <a:pt x="3871"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2" name="Google Shape;1039;p37">
              <a:extLst>
                <a:ext uri="{FF2B5EF4-FFF2-40B4-BE49-F238E27FC236}">
                  <a16:creationId xmlns:a16="http://schemas.microsoft.com/office/drawing/2014/main" id="{B680F384-607C-A147-4709-7A9E7D7CCCCE}"/>
                </a:ext>
              </a:extLst>
            </p:cNvPr>
            <p:cNvSpPr/>
            <p:nvPr/>
          </p:nvSpPr>
          <p:spPr>
            <a:xfrm>
              <a:off x="2391262" y="1937053"/>
              <a:ext cx="179796" cy="143856"/>
            </a:xfrm>
            <a:custGeom>
              <a:avLst/>
              <a:gdLst/>
              <a:ahLst/>
              <a:cxnLst/>
              <a:rect l="l" t="t" r="r" b="b"/>
              <a:pathLst>
                <a:path w="5638" h="4511" extrusionOk="0">
                  <a:moveTo>
                    <a:pt x="1776" y="1"/>
                  </a:moveTo>
                  <a:cubicBezTo>
                    <a:pt x="1162" y="1"/>
                    <a:pt x="522" y="189"/>
                    <a:pt x="1" y="711"/>
                  </a:cubicBezTo>
                  <a:lnTo>
                    <a:pt x="32" y="932"/>
                  </a:lnTo>
                  <a:cubicBezTo>
                    <a:pt x="602" y="1502"/>
                    <a:pt x="1014" y="1819"/>
                    <a:pt x="1457" y="2072"/>
                  </a:cubicBezTo>
                  <a:cubicBezTo>
                    <a:pt x="1679" y="2231"/>
                    <a:pt x="1901" y="2294"/>
                    <a:pt x="2154" y="2326"/>
                  </a:cubicBezTo>
                  <a:cubicBezTo>
                    <a:pt x="2376" y="2357"/>
                    <a:pt x="2661" y="2421"/>
                    <a:pt x="2882" y="2516"/>
                  </a:cubicBezTo>
                  <a:cubicBezTo>
                    <a:pt x="3136" y="2611"/>
                    <a:pt x="3357" y="2737"/>
                    <a:pt x="3579" y="2864"/>
                  </a:cubicBezTo>
                  <a:cubicBezTo>
                    <a:pt x="3833" y="2991"/>
                    <a:pt x="4054" y="3149"/>
                    <a:pt x="4244" y="3307"/>
                  </a:cubicBezTo>
                  <a:cubicBezTo>
                    <a:pt x="4688" y="3624"/>
                    <a:pt x="5131" y="4004"/>
                    <a:pt x="5416" y="4511"/>
                  </a:cubicBezTo>
                  <a:lnTo>
                    <a:pt x="5606" y="4479"/>
                  </a:lnTo>
                  <a:cubicBezTo>
                    <a:pt x="5638" y="4162"/>
                    <a:pt x="5574" y="3814"/>
                    <a:pt x="5479" y="3497"/>
                  </a:cubicBezTo>
                  <a:cubicBezTo>
                    <a:pt x="5384" y="3212"/>
                    <a:pt x="5226" y="2896"/>
                    <a:pt x="5099" y="2611"/>
                  </a:cubicBezTo>
                  <a:cubicBezTo>
                    <a:pt x="4941" y="2326"/>
                    <a:pt x="4751" y="2041"/>
                    <a:pt x="4529" y="1787"/>
                  </a:cubicBezTo>
                  <a:cubicBezTo>
                    <a:pt x="4308" y="1534"/>
                    <a:pt x="4086" y="1281"/>
                    <a:pt x="3833" y="1059"/>
                  </a:cubicBezTo>
                  <a:cubicBezTo>
                    <a:pt x="3579" y="837"/>
                    <a:pt x="3326" y="616"/>
                    <a:pt x="3041" y="394"/>
                  </a:cubicBezTo>
                  <a:cubicBezTo>
                    <a:pt x="2756" y="172"/>
                    <a:pt x="2407" y="46"/>
                    <a:pt x="2059" y="14"/>
                  </a:cubicBezTo>
                  <a:cubicBezTo>
                    <a:pt x="1966" y="5"/>
                    <a:pt x="1871" y="1"/>
                    <a:pt x="1776" y="1"/>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3" name="Google Shape;1040;p37">
              <a:extLst>
                <a:ext uri="{FF2B5EF4-FFF2-40B4-BE49-F238E27FC236}">
                  <a16:creationId xmlns:a16="http://schemas.microsoft.com/office/drawing/2014/main" id="{D384E658-030E-5A4F-BF4A-F132D542294C}"/>
                </a:ext>
              </a:extLst>
            </p:cNvPr>
            <p:cNvSpPr/>
            <p:nvPr/>
          </p:nvSpPr>
          <p:spPr>
            <a:xfrm>
              <a:off x="2055971" y="2267721"/>
              <a:ext cx="108107" cy="63652"/>
            </a:xfrm>
            <a:custGeom>
              <a:avLst/>
              <a:gdLst/>
              <a:ahLst/>
              <a:cxnLst/>
              <a:rect l="l" t="t" r="r" b="b"/>
              <a:pathLst>
                <a:path w="3390" h="1996" extrusionOk="0">
                  <a:moveTo>
                    <a:pt x="1679" y="1"/>
                  </a:moveTo>
                  <a:cubicBezTo>
                    <a:pt x="760" y="1"/>
                    <a:pt x="0" y="444"/>
                    <a:pt x="0" y="1014"/>
                  </a:cubicBezTo>
                  <a:cubicBezTo>
                    <a:pt x="0" y="1552"/>
                    <a:pt x="760" y="1996"/>
                    <a:pt x="1679" y="1996"/>
                  </a:cubicBezTo>
                  <a:cubicBezTo>
                    <a:pt x="2629" y="1996"/>
                    <a:pt x="3389" y="1552"/>
                    <a:pt x="3389" y="1014"/>
                  </a:cubicBezTo>
                  <a:cubicBezTo>
                    <a:pt x="3389" y="444"/>
                    <a:pt x="2629" y="1"/>
                    <a:pt x="1679" y="1"/>
                  </a:cubicBezTo>
                  <a:close/>
                </a:path>
              </a:pathLst>
            </a:custGeom>
            <a:solidFill>
              <a:srgbClr val="FCAFB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4" name="Google Shape;1041;p37">
              <a:extLst>
                <a:ext uri="{FF2B5EF4-FFF2-40B4-BE49-F238E27FC236}">
                  <a16:creationId xmlns:a16="http://schemas.microsoft.com/office/drawing/2014/main" id="{632DC507-A2BE-4ED3-B6AF-237DF30C319B}"/>
                </a:ext>
              </a:extLst>
            </p:cNvPr>
            <p:cNvSpPr/>
            <p:nvPr/>
          </p:nvSpPr>
          <p:spPr>
            <a:xfrm>
              <a:off x="2424587" y="2267721"/>
              <a:ext cx="109096" cy="63652"/>
            </a:xfrm>
            <a:custGeom>
              <a:avLst/>
              <a:gdLst/>
              <a:ahLst/>
              <a:cxnLst/>
              <a:rect l="l" t="t" r="r" b="b"/>
              <a:pathLst>
                <a:path w="3421" h="1996" extrusionOk="0">
                  <a:moveTo>
                    <a:pt x="1711" y="1"/>
                  </a:moveTo>
                  <a:cubicBezTo>
                    <a:pt x="761" y="1"/>
                    <a:pt x="1" y="444"/>
                    <a:pt x="1" y="1014"/>
                  </a:cubicBezTo>
                  <a:cubicBezTo>
                    <a:pt x="1" y="1552"/>
                    <a:pt x="761" y="1996"/>
                    <a:pt x="1711" y="1996"/>
                  </a:cubicBezTo>
                  <a:cubicBezTo>
                    <a:pt x="2661" y="1996"/>
                    <a:pt x="3421" y="1552"/>
                    <a:pt x="3421" y="1014"/>
                  </a:cubicBezTo>
                  <a:cubicBezTo>
                    <a:pt x="3421" y="444"/>
                    <a:pt x="2661" y="1"/>
                    <a:pt x="1711" y="1"/>
                  </a:cubicBezTo>
                  <a:close/>
                </a:path>
              </a:pathLst>
            </a:custGeom>
            <a:solidFill>
              <a:srgbClr val="FCAFB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5" name="Google Shape;1042;p37">
              <a:extLst>
                <a:ext uri="{FF2B5EF4-FFF2-40B4-BE49-F238E27FC236}">
                  <a16:creationId xmlns:a16="http://schemas.microsoft.com/office/drawing/2014/main" id="{D22484E3-C0DF-CC8A-2EAF-80AD929F7152}"/>
                </a:ext>
              </a:extLst>
            </p:cNvPr>
            <p:cNvSpPr/>
            <p:nvPr/>
          </p:nvSpPr>
          <p:spPr>
            <a:xfrm>
              <a:off x="2245138" y="1390267"/>
              <a:ext cx="247466" cy="117004"/>
            </a:xfrm>
            <a:custGeom>
              <a:avLst/>
              <a:gdLst/>
              <a:ahLst/>
              <a:cxnLst/>
              <a:rect l="l" t="t" r="r" b="b"/>
              <a:pathLst>
                <a:path w="7760" h="3669" extrusionOk="0">
                  <a:moveTo>
                    <a:pt x="2233" y="1"/>
                  </a:moveTo>
                  <a:cubicBezTo>
                    <a:pt x="1889" y="1"/>
                    <a:pt x="1545" y="69"/>
                    <a:pt x="1235" y="185"/>
                  </a:cubicBezTo>
                  <a:cubicBezTo>
                    <a:pt x="729" y="407"/>
                    <a:pt x="254" y="787"/>
                    <a:pt x="0" y="1262"/>
                  </a:cubicBezTo>
                  <a:cubicBezTo>
                    <a:pt x="510" y="637"/>
                    <a:pt x="1273" y="299"/>
                    <a:pt x="2006" y="299"/>
                  </a:cubicBezTo>
                  <a:cubicBezTo>
                    <a:pt x="2275" y="299"/>
                    <a:pt x="2540" y="345"/>
                    <a:pt x="2787" y="439"/>
                  </a:cubicBezTo>
                  <a:cubicBezTo>
                    <a:pt x="3705" y="755"/>
                    <a:pt x="4371" y="1737"/>
                    <a:pt x="4339" y="2719"/>
                  </a:cubicBezTo>
                  <a:lnTo>
                    <a:pt x="4307" y="3289"/>
                  </a:lnTo>
                  <a:lnTo>
                    <a:pt x="4687" y="2846"/>
                  </a:lnTo>
                  <a:cubicBezTo>
                    <a:pt x="5037" y="2414"/>
                    <a:pt x="5594" y="2121"/>
                    <a:pt x="6162" y="2121"/>
                  </a:cubicBezTo>
                  <a:cubicBezTo>
                    <a:pt x="6261" y="2121"/>
                    <a:pt x="6361" y="2130"/>
                    <a:pt x="6461" y="2149"/>
                  </a:cubicBezTo>
                  <a:cubicBezTo>
                    <a:pt x="6809" y="2212"/>
                    <a:pt x="7094" y="2402"/>
                    <a:pt x="7316" y="2687"/>
                  </a:cubicBezTo>
                  <a:cubicBezTo>
                    <a:pt x="7569" y="2941"/>
                    <a:pt x="7696" y="3289"/>
                    <a:pt x="7664" y="3669"/>
                  </a:cubicBezTo>
                  <a:cubicBezTo>
                    <a:pt x="7759" y="3321"/>
                    <a:pt x="7664" y="2909"/>
                    <a:pt x="7474" y="2592"/>
                  </a:cubicBezTo>
                  <a:cubicBezTo>
                    <a:pt x="7252" y="2244"/>
                    <a:pt x="6936" y="1990"/>
                    <a:pt x="6556" y="1895"/>
                  </a:cubicBezTo>
                  <a:cubicBezTo>
                    <a:pt x="6375" y="1840"/>
                    <a:pt x="6195" y="1815"/>
                    <a:pt x="6017" y="1815"/>
                  </a:cubicBezTo>
                  <a:cubicBezTo>
                    <a:pt x="5789" y="1815"/>
                    <a:pt x="5566" y="1856"/>
                    <a:pt x="5352" y="1927"/>
                  </a:cubicBezTo>
                  <a:cubicBezTo>
                    <a:pt x="5138" y="2005"/>
                    <a:pt x="4923" y="2119"/>
                    <a:pt x="4731" y="2269"/>
                  </a:cubicBezTo>
                  <a:lnTo>
                    <a:pt x="4731" y="2269"/>
                  </a:lnTo>
                  <a:cubicBezTo>
                    <a:pt x="4592" y="1292"/>
                    <a:pt x="3844" y="393"/>
                    <a:pt x="2882" y="90"/>
                  </a:cubicBezTo>
                  <a:cubicBezTo>
                    <a:pt x="2672" y="29"/>
                    <a:pt x="2453" y="1"/>
                    <a:pt x="2233" y="1"/>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6" name="Google Shape;1043;p37">
              <a:extLst>
                <a:ext uri="{FF2B5EF4-FFF2-40B4-BE49-F238E27FC236}">
                  <a16:creationId xmlns:a16="http://schemas.microsoft.com/office/drawing/2014/main" id="{B7B949B8-6F88-35D3-71F2-79F2E2595B1F}"/>
                </a:ext>
              </a:extLst>
            </p:cNvPr>
            <p:cNvSpPr/>
            <p:nvPr/>
          </p:nvSpPr>
          <p:spPr>
            <a:xfrm>
              <a:off x="2641021" y="1663788"/>
              <a:ext cx="220200" cy="76791"/>
            </a:xfrm>
            <a:custGeom>
              <a:avLst/>
              <a:gdLst/>
              <a:ahLst/>
              <a:cxnLst/>
              <a:rect l="l" t="t" r="r" b="b"/>
              <a:pathLst>
                <a:path w="6905" h="2408" extrusionOk="0">
                  <a:moveTo>
                    <a:pt x="2312" y="1"/>
                  </a:moveTo>
                  <a:cubicBezTo>
                    <a:pt x="1711" y="1"/>
                    <a:pt x="1172" y="222"/>
                    <a:pt x="761" y="602"/>
                  </a:cubicBezTo>
                  <a:cubicBezTo>
                    <a:pt x="349" y="951"/>
                    <a:pt x="32" y="1457"/>
                    <a:pt x="0" y="1996"/>
                  </a:cubicBezTo>
                  <a:cubicBezTo>
                    <a:pt x="159" y="1489"/>
                    <a:pt x="507" y="1077"/>
                    <a:pt x="919" y="792"/>
                  </a:cubicBezTo>
                  <a:cubicBezTo>
                    <a:pt x="1296" y="531"/>
                    <a:pt x="1726" y="377"/>
                    <a:pt x="2160" y="377"/>
                  </a:cubicBezTo>
                  <a:cubicBezTo>
                    <a:pt x="2200" y="377"/>
                    <a:pt x="2240" y="378"/>
                    <a:pt x="2281" y="381"/>
                  </a:cubicBezTo>
                  <a:cubicBezTo>
                    <a:pt x="3262" y="444"/>
                    <a:pt x="4149" y="1141"/>
                    <a:pt x="4466" y="2059"/>
                  </a:cubicBezTo>
                  <a:lnTo>
                    <a:pt x="4592" y="2407"/>
                  </a:lnTo>
                  <a:lnTo>
                    <a:pt x="4782" y="2122"/>
                  </a:lnTo>
                  <a:cubicBezTo>
                    <a:pt x="5004" y="1806"/>
                    <a:pt x="5384" y="1584"/>
                    <a:pt x="5796" y="1584"/>
                  </a:cubicBezTo>
                  <a:cubicBezTo>
                    <a:pt x="6208" y="1584"/>
                    <a:pt x="6651" y="1774"/>
                    <a:pt x="6904" y="2154"/>
                  </a:cubicBezTo>
                  <a:cubicBezTo>
                    <a:pt x="6714" y="1742"/>
                    <a:pt x="6303" y="1394"/>
                    <a:pt x="5796" y="1362"/>
                  </a:cubicBezTo>
                  <a:cubicBezTo>
                    <a:pt x="5742" y="1355"/>
                    <a:pt x="5688" y="1352"/>
                    <a:pt x="5634" y="1352"/>
                  </a:cubicBezTo>
                  <a:cubicBezTo>
                    <a:pt x="5309" y="1352"/>
                    <a:pt x="4981" y="1478"/>
                    <a:pt x="4719" y="1700"/>
                  </a:cubicBezTo>
                  <a:lnTo>
                    <a:pt x="4719" y="1700"/>
                  </a:lnTo>
                  <a:cubicBezTo>
                    <a:pt x="4537" y="1270"/>
                    <a:pt x="4233" y="892"/>
                    <a:pt x="3864" y="602"/>
                  </a:cubicBezTo>
                  <a:cubicBezTo>
                    <a:pt x="3421" y="222"/>
                    <a:pt x="2882" y="1"/>
                    <a:pt x="2312" y="1"/>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7" name="Google Shape;1044;p37">
              <a:extLst>
                <a:ext uri="{FF2B5EF4-FFF2-40B4-BE49-F238E27FC236}">
                  <a16:creationId xmlns:a16="http://schemas.microsoft.com/office/drawing/2014/main" id="{BF770D27-6F7F-BF6E-4453-51022497025D}"/>
                </a:ext>
              </a:extLst>
            </p:cNvPr>
            <p:cNvSpPr/>
            <p:nvPr/>
          </p:nvSpPr>
          <p:spPr>
            <a:xfrm>
              <a:off x="1815899" y="1545635"/>
              <a:ext cx="268673" cy="88909"/>
            </a:xfrm>
            <a:custGeom>
              <a:avLst/>
              <a:gdLst/>
              <a:ahLst/>
              <a:cxnLst/>
              <a:rect l="l" t="t" r="r" b="b"/>
              <a:pathLst>
                <a:path w="8425" h="2788" extrusionOk="0">
                  <a:moveTo>
                    <a:pt x="2914" y="0"/>
                  </a:moveTo>
                  <a:cubicBezTo>
                    <a:pt x="2249" y="0"/>
                    <a:pt x="1584" y="190"/>
                    <a:pt x="1046" y="570"/>
                  </a:cubicBezTo>
                  <a:cubicBezTo>
                    <a:pt x="761" y="760"/>
                    <a:pt x="508" y="982"/>
                    <a:pt x="318" y="1267"/>
                  </a:cubicBezTo>
                  <a:cubicBezTo>
                    <a:pt x="128" y="1520"/>
                    <a:pt x="1" y="1837"/>
                    <a:pt x="32" y="2154"/>
                  </a:cubicBezTo>
                  <a:cubicBezTo>
                    <a:pt x="128" y="1520"/>
                    <a:pt x="666" y="1077"/>
                    <a:pt x="1173" y="792"/>
                  </a:cubicBezTo>
                  <a:cubicBezTo>
                    <a:pt x="1658" y="507"/>
                    <a:pt x="2194" y="376"/>
                    <a:pt x="2736" y="376"/>
                  </a:cubicBezTo>
                  <a:cubicBezTo>
                    <a:pt x="2795" y="376"/>
                    <a:pt x="2855" y="377"/>
                    <a:pt x="2914" y="380"/>
                  </a:cubicBezTo>
                  <a:cubicBezTo>
                    <a:pt x="3484" y="412"/>
                    <a:pt x="4054" y="634"/>
                    <a:pt x="4530" y="1014"/>
                  </a:cubicBezTo>
                  <a:cubicBezTo>
                    <a:pt x="5005" y="1362"/>
                    <a:pt x="5385" y="1869"/>
                    <a:pt x="5575" y="2439"/>
                  </a:cubicBezTo>
                  <a:lnTo>
                    <a:pt x="5701" y="2787"/>
                  </a:lnTo>
                  <a:lnTo>
                    <a:pt x="5891" y="2470"/>
                  </a:lnTo>
                  <a:cubicBezTo>
                    <a:pt x="6113" y="2059"/>
                    <a:pt x="6588" y="1774"/>
                    <a:pt x="7095" y="1774"/>
                  </a:cubicBezTo>
                  <a:cubicBezTo>
                    <a:pt x="7348" y="1774"/>
                    <a:pt x="7601" y="1837"/>
                    <a:pt x="7823" y="1964"/>
                  </a:cubicBezTo>
                  <a:cubicBezTo>
                    <a:pt x="8045" y="2090"/>
                    <a:pt x="8266" y="2280"/>
                    <a:pt x="8425" y="2502"/>
                  </a:cubicBezTo>
                  <a:cubicBezTo>
                    <a:pt x="8298" y="2249"/>
                    <a:pt x="8108" y="2027"/>
                    <a:pt x="7886" y="1869"/>
                  </a:cubicBezTo>
                  <a:cubicBezTo>
                    <a:pt x="7665" y="1710"/>
                    <a:pt x="7411" y="1584"/>
                    <a:pt x="7095" y="1552"/>
                  </a:cubicBezTo>
                  <a:cubicBezTo>
                    <a:pt x="7063" y="1550"/>
                    <a:pt x="7031" y="1549"/>
                    <a:pt x="6999" y="1549"/>
                  </a:cubicBezTo>
                  <a:cubicBezTo>
                    <a:pt x="6564" y="1549"/>
                    <a:pt x="6119" y="1713"/>
                    <a:pt x="5791" y="2027"/>
                  </a:cubicBezTo>
                  <a:lnTo>
                    <a:pt x="5791" y="2027"/>
                  </a:lnTo>
                  <a:cubicBezTo>
                    <a:pt x="5581" y="1508"/>
                    <a:pt x="5239" y="1046"/>
                    <a:pt x="4783" y="697"/>
                  </a:cubicBezTo>
                  <a:cubicBezTo>
                    <a:pt x="4244" y="285"/>
                    <a:pt x="3579" y="32"/>
                    <a:pt x="2914" y="0"/>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8" name="Google Shape;1045;p37">
              <a:extLst>
                <a:ext uri="{FF2B5EF4-FFF2-40B4-BE49-F238E27FC236}">
                  <a16:creationId xmlns:a16="http://schemas.microsoft.com/office/drawing/2014/main" id="{ACF55D50-9B2B-6A2F-71E4-25F030720E36}"/>
                </a:ext>
              </a:extLst>
            </p:cNvPr>
            <p:cNvSpPr/>
            <p:nvPr/>
          </p:nvSpPr>
          <p:spPr>
            <a:xfrm>
              <a:off x="1657342" y="1826586"/>
              <a:ext cx="174757" cy="81638"/>
            </a:xfrm>
            <a:custGeom>
              <a:avLst/>
              <a:gdLst/>
              <a:ahLst/>
              <a:cxnLst/>
              <a:rect l="l" t="t" r="r" b="b"/>
              <a:pathLst>
                <a:path w="5480" h="2560" extrusionOk="0">
                  <a:moveTo>
                    <a:pt x="2266" y="1"/>
                  </a:moveTo>
                  <a:cubicBezTo>
                    <a:pt x="1923" y="1"/>
                    <a:pt x="1580" y="71"/>
                    <a:pt x="1268" y="216"/>
                  </a:cubicBezTo>
                  <a:cubicBezTo>
                    <a:pt x="856" y="438"/>
                    <a:pt x="507" y="818"/>
                    <a:pt x="286" y="1229"/>
                  </a:cubicBezTo>
                  <a:cubicBezTo>
                    <a:pt x="64" y="1641"/>
                    <a:pt x="1" y="2116"/>
                    <a:pt x="64" y="2559"/>
                  </a:cubicBezTo>
                  <a:cubicBezTo>
                    <a:pt x="96" y="2116"/>
                    <a:pt x="286" y="1704"/>
                    <a:pt x="507" y="1356"/>
                  </a:cubicBezTo>
                  <a:cubicBezTo>
                    <a:pt x="761" y="1008"/>
                    <a:pt x="1078" y="723"/>
                    <a:pt x="1458" y="564"/>
                  </a:cubicBezTo>
                  <a:cubicBezTo>
                    <a:pt x="1709" y="455"/>
                    <a:pt x="1983" y="402"/>
                    <a:pt x="2260" y="402"/>
                  </a:cubicBezTo>
                  <a:cubicBezTo>
                    <a:pt x="2786" y="402"/>
                    <a:pt x="3323" y="592"/>
                    <a:pt x="3738" y="944"/>
                  </a:cubicBezTo>
                  <a:lnTo>
                    <a:pt x="3896" y="1071"/>
                  </a:lnTo>
                  <a:lnTo>
                    <a:pt x="3991" y="913"/>
                  </a:lnTo>
                  <a:cubicBezTo>
                    <a:pt x="4157" y="644"/>
                    <a:pt x="4512" y="469"/>
                    <a:pt x="4888" y="469"/>
                  </a:cubicBezTo>
                  <a:cubicBezTo>
                    <a:pt x="5088" y="469"/>
                    <a:pt x="5293" y="518"/>
                    <a:pt x="5480" y="628"/>
                  </a:cubicBezTo>
                  <a:cubicBezTo>
                    <a:pt x="5258" y="374"/>
                    <a:pt x="4941" y="279"/>
                    <a:pt x="4593" y="279"/>
                  </a:cubicBezTo>
                  <a:cubicBezTo>
                    <a:pt x="4336" y="305"/>
                    <a:pt x="4057" y="393"/>
                    <a:pt x="3843" y="579"/>
                  </a:cubicBezTo>
                  <a:lnTo>
                    <a:pt x="3843" y="579"/>
                  </a:lnTo>
                  <a:cubicBezTo>
                    <a:pt x="3419" y="200"/>
                    <a:pt x="2843" y="1"/>
                    <a:pt x="2266" y="1"/>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9" name="Google Shape;1046;p37">
              <a:extLst>
                <a:ext uri="{FF2B5EF4-FFF2-40B4-BE49-F238E27FC236}">
                  <a16:creationId xmlns:a16="http://schemas.microsoft.com/office/drawing/2014/main" id="{66BAEF53-9CD7-30C9-478C-0DB9A8326CF5}"/>
                </a:ext>
              </a:extLst>
            </p:cNvPr>
            <p:cNvSpPr/>
            <p:nvPr/>
          </p:nvSpPr>
          <p:spPr>
            <a:xfrm>
              <a:off x="2719182" y="1387684"/>
              <a:ext cx="150521" cy="74144"/>
            </a:xfrm>
            <a:custGeom>
              <a:avLst/>
              <a:gdLst/>
              <a:ahLst/>
              <a:cxnLst/>
              <a:rect l="l" t="t" r="r" b="b"/>
              <a:pathLst>
                <a:path w="4720" h="2325" extrusionOk="0">
                  <a:moveTo>
                    <a:pt x="1528" y="1"/>
                  </a:moveTo>
                  <a:cubicBezTo>
                    <a:pt x="1306" y="1"/>
                    <a:pt x="1088" y="41"/>
                    <a:pt x="887" y="108"/>
                  </a:cubicBezTo>
                  <a:cubicBezTo>
                    <a:pt x="507" y="266"/>
                    <a:pt x="159" y="551"/>
                    <a:pt x="1" y="900"/>
                  </a:cubicBezTo>
                  <a:cubicBezTo>
                    <a:pt x="254" y="615"/>
                    <a:pt x="602" y="456"/>
                    <a:pt x="983" y="361"/>
                  </a:cubicBezTo>
                  <a:cubicBezTo>
                    <a:pt x="1099" y="340"/>
                    <a:pt x="1215" y="330"/>
                    <a:pt x="1330" y="330"/>
                  </a:cubicBezTo>
                  <a:cubicBezTo>
                    <a:pt x="1560" y="330"/>
                    <a:pt x="1785" y="372"/>
                    <a:pt x="1996" y="456"/>
                  </a:cubicBezTo>
                  <a:cubicBezTo>
                    <a:pt x="2661" y="710"/>
                    <a:pt x="3136" y="1311"/>
                    <a:pt x="3326" y="2008"/>
                  </a:cubicBezTo>
                  <a:lnTo>
                    <a:pt x="3421" y="2293"/>
                  </a:lnTo>
                  <a:lnTo>
                    <a:pt x="3579" y="2103"/>
                  </a:lnTo>
                  <a:cubicBezTo>
                    <a:pt x="3685" y="1985"/>
                    <a:pt x="3861" y="1921"/>
                    <a:pt x="4047" y="1921"/>
                  </a:cubicBezTo>
                  <a:cubicBezTo>
                    <a:pt x="4309" y="1921"/>
                    <a:pt x="4590" y="2047"/>
                    <a:pt x="4719" y="2325"/>
                  </a:cubicBezTo>
                  <a:cubicBezTo>
                    <a:pt x="4719" y="2071"/>
                    <a:pt x="4466" y="1850"/>
                    <a:pt x="4213" y="1723"/>
                  </a:cubicBezTo>
                  <a:cubicBezTo>
                    <a:pt x="4122" y="1689"/>
                    <a:pt x="4019" y="1671"/>
                    <a:pt x="3912" y="1671"/>
                  </a:cubicBezTo>
                  <a:cubicBezTo>
                    <a:pt x="3807" y="1671"/>
                    <a:pt x="3699" y="1688"/>
                    <a:pt x="3596" y="1724"/>
                  </a:cubicBezTo>
                  <a:lnTo>
                    <a:pt x="3596" y="1724"/>
                  </a:lnTo>
                  <a:cubicBezTo>
                    <a:pt x="3408" y="1010"/>
                    <a:pt x="2869" y="338"/>
                    <a:pt x="2123" y="108"/>
                  </a:cubicBezTo>
                  <a:cubicBezTo>
                    <a:pt x="1928" y="33"/>
                    <a:pt x="1726" y="1"/>
                    <a:pt x="1528" y="1"/>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0" name="Google Shape;1047;p37">
              <a:extLst>
                <a:ext uri="{FF2B5EF4-FFF2-40B4-BE49-F238E27FC236}">
                  <a16:creationId xmlns:a16="http://schemas.microsoft.com/office/drawing/2014/main" id="{2BD35EAE-945C-C857-CE38-2154E8BFF840}"/>
                </a:ext>
              </a:extLst>
            </p:cNvPr>
            <p:cNvSpPr/>
            <p:nvPr/>
          </p:nvSpPr>
          <p:spPr>
            <a:xfrm>
              <a:off x="1953663" y="1340615"/>
              <a:ext cx="191914" cy="59602"/>
            </a:xfrm>
            <a:custGeom>
              <a:avLst/>
              <a:gdLst/>
              <a:ahLst/>
              <a:cxnLst/>
              <a:rect l="l" t="t" r="r" b="b"/>
              <a:pathLst>
                <a:path w="6018" h="1869" extrusionOk="0">
                  <a:moveTo>
                    <a:pt x="2223" y="1"/>
                  </a:moveTo>
                  <a:cubicBezTo>
                    <a:pt x="2094" y="1"/>
                    <a:pt x="1965" y="11"/>
                    <a:pt x="1837" y="32"/>
                  </a:cubicBezTo>
                  <a:cubicBezTo>
                    <a:pt x="1362" y="96"/>
                    <a:pt x="951" y="349"/>
                    <a:pt x="602" y="666"/>
                  </a:cubicBezTo>
                  <a:cubicBezTo>
                    <a:pt x="286" y="982"/>
                    <a:pt x="64" y="1426"/>
                    <a:pt x="1" y="1869"/>
                  </a:cubicBezTo>
                  <a:cubicBezTo>
                    <a:pt x="191" y="1457"/>
                    <a:pt x="444" y="1109"/>
                    <a:pt x="792" y="856"/>
                  </a:cubicBezTo>
                  <a:cubicBezTo>
                    <a:pt x="1109" y="602"/>
                    <a:pt x="1521" y="444"/>
                    <a:pt x="1901" y="381"/>
                  </a:cubicBezTo>
                  <a:cubicBezTo>
                    <a:pt x="1982" y="371"/>
                    <a:pt x="2063" y="366"/>
                    <a:pt x="2145" y="366"/>
                  </a:cubicBezTo>
                  <a:cubicBezTo>
                    <a:pt x="2863" y="366"/>
                    <a:pt x="3593" y="733"/>
                    <a:pt x="3991" y="1331"/>
                  </a:cubicBezTo>
                  <a:lnTo>
                    <a:pt x="4118" y="1552"/>
                  </a:lnTo>
                  <a:lnTo>
                    <a:pt x="4276" y="1362"/>
                  </a:lnTo>
                  <a:cubicBezTo>
                    <a:pt x="4466" y="1141"/>
                    <a:pt x="4751" y="982"/>
                    <a:pt x="5068" y="919"/>
                  </a:cubicBezTo>
                  <a:cubicBezTo>
                    <a:pt x="5119" y="914"/>
                    <a:pt x="5171" y="911"/>
                    <a:pt x="5224" y="911"/>
                  </a:cubicBezTo>
                  <a:cubicBezTo>
                    <a:pt x="5496" y="911"/>
                    <a:pt x="5779" y="981"/>
                    <a:pt x="6018" y="1141"/>
                  </a:cubicBezTo>
                  <a:cubicBezTo>
                    <a:pt x="5796" y="887"/>
                    <a:pt x="5416" y="729"/>
                    <a:pt x="5068" y="729"/>
                  </a:cubicBezTo>
                  <a:cubicBezTo>
                    <a:pt x="5036" y="726"/>
                    <a:pt x="5003" y="725"/>
                    <a:pt x="4971" y="725"/>
                  </a:cubicBezTo>
                  <a:cubicBezTo>
                    <a:pt x="4687" y="725"/>
                    <a:pt x="4395" y="826"/>
                    <a:pt x="4171" y="1002"/>
                  </a:cubicBezTo>
                  <a:lnTo>
                    <a:pt x="4171" y="1002"/>
                  </a:lnTo>
                  <a:cubicBezTo>
                    <a:pt x="3735" y="366"/>
                    <a:pt x="2984" y="1"/>
                    <a:pt x="2223" y="1"/>
                  </a:cubicBez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1" name="Google Shape;1048;p37">
              <a:extLst>
                <a:ext uri="{FF2B5EF4-FFF2-40B4-BE49-F238E27FC236}">
                  <a16:creationId xmlns:a16="http://schemas.microsoft.com/office/drawing/2014/main" id="{C935D42F-D72E-3FDB-9B35-CF95AEA2F6FF}"/>
                </a:ext>
              </a:extLst>
            </p:cNvPr>
            <p:cNvSpPr/>
            <p:nvPr/>
          </p:nvSpPr>
          <p:spPr>
            <a:xfrm>
              <a:off x="1783280" y="3184718"/>
              <a:ext cx="736276" cy="1067518"/>
            </a:xfrm>
            <a:custGeom>
              <a:avLst/>
              <a:gdLst/>
              <a:ahLst/>
              <a:cxnLst/>
              <a:rect l="l" t="t" r="r" b="b"/>
              <a:pathLst>
                <a:path w="23088" h="33475" extrusionOk="0">
                  <a:moveTo>
                    <a:pt x="2883" y="1"/>
                  </a:moveTo>
                  <a:cubicBezTo>
                    <a:pt x="2883" y="1"/>
                    <a:pt x="1" y="7696"/>
                    <a:pt x="2883" y="10737"/>
                  </a:cubicBezTo>
                  <a:cubicBezTo>
                    <a:pt x="5765" y="13809"/>
                    <a:pt x="11908" y="14695"/>
                    <a:pt x="11908" y="14695"/>
                  </a:cubicBezTo>
                  <a:lnTo>
                    <a:pt x="10072" y="31131"/>
                  </a:lnTo>
                  <a:lnTo>
                    <a:pt x="17640" y="33475"/>
                  </a:lnTo>
                  <a:cubicBezTo>
                    <a:pt x="17640" y="33475"/>
                    <a:pt x="23088" y="17482"/>
                    <a:pt x="22391" y="13270"/>
                  </a:cubicBezTo>
                  <a:cubicBezTo>
                    <a:pt x="21726" y="9090"/>
                    <a:pt x="2883" y="1"/>
                    <a:pt x="2883"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2" name="Google Shape;1049;p37">
              <a:extLst>
                <a:ext uri="{FF2B5EF4-FFF2-40B4-BE49-F238E27FC236}">
                  <a16:creationId xmlns:a16="http://schemas.microsoft.com/office/drawing/2014/main" id="{125E7CA1-91C9-8233-AFE6-94A1E1BAFD0A}"/>
                </a:ext>
              </a:extLst>
            </p:cNvPr>
            <p:cNvSpPr/>
            <p:nvPr/>
          </p:nvSpPr>
          <p:spPr>
            <a:xfrm>
              <a:off x="2391262" y="3297831"/>
              <a:ext cx="612065" cy="879686"/>
            </a:xfrm>
            <a:custGeom>
              <a:avLst/>
              <a:gdLst/>
              <a:ahLst/>
              <a:cxnLst/>
              <a:rect l="l" t="t" r="r" b="b"/>
              <a:pathLst>
                <a:path w="19193" h="27585" extrusionOk="0">
                  <a:moveTo>
                    <a:pt x="6841" y="1"/>
                  </a:moveTo>
                  <a:lnTo>
                    <a:pt x="1" y="7190"/>
                  </a:lnTo>
                  <a:lnTo>
                    <a:pt x="5448" y="8710"/>
                  </a:lnTo>
                  <a:lnTo>
                    <a:pt x="11876" y="27584"/>
                  </a:lnTo>
                  <a:lnTo>
                    <a:pt x="19192" y="25083"/>
                  </a:lnTo>
                  <a:cubicBezTo>
                    <a:pt x="19192" y="25083"/>
                    <a:pt x="15423" y="6683"/>
                    <a:pt x="13903" y="4846"/>
                  </a:cubicBezTo>
                  <a:cubicBezTo>
                    <a:pt x="12351" y="3009"/>
                    <a:pt x="6841" y="1"/>
                    <a:pt x="6841"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3" name="Google Shape;1050;p37">
              <a:extLst>
                <a:ext uri="{FF2B5EF4-FFF2-40B4-BE49-F238E27FC236}">
                  <a16:creationId xmlns:a16="http://schemas.microsoft.com/office/drawing/2014/main" id="{BCCF88B4-82D7-01A5-612A-F6C8289CCAAD}"/>
                </a:ext>
              </a:extLst>
            </p:cNvPr>
            <p:cNvSpPr/>
            <p:nvPr/>
          </p:nvSpPr>
          <p:spPr>
            <a:xfrm>
              <a:off x="2110503" y="4188583"/>
              <a:ext cx="411062" cy="265644"/>
            </a:xfrm>
            <a:custGeom>
              <a:avLst/>
              <a:gdLst/>
              <a:ahLst/>
              <a:cxnLst/>
              <a:rect l="l" t="t" r="r" b="b"/>
              <a:pathLst>
                <a:path w="12890" h="8330" extrusionOk="0">
                  <a:moveTo>
                    <a:pt x="982" y="1"/>
                  </a:moveTo>
                  <a:lnTo>
                    <a:pt x="1" y="4371"/>
                  </a:lnTo>
                  <a:cubicBezTo>
                    <a:pt x="3991" y="6493"/>
                    <a:pt x="8393" y="7855"/>
                    <a:pt x="12890" y="8330"/>
                  </a:cubicBezTo>
                  <a:cubicBezTo>
                    <a:pt x="12130" y="5638"/>
                    <a:pt x="10261" y="3389"/>
                    <a:pt x="7696" y="2154"/>
                  </a:cubicBezTo>
                  <a:lnTo>
                    <a:pt x="7379" y="1996"/>
                  </a:lnTo>
                  <a:lnTo>
                    <a:pt x="98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4" name="Google Shape;1051;p37">
              <a:extLst>
                <a:ext uri="{FF2B5EF4-FFF2-40B4-BE49-F238E27FC236}">
                  <a16:creationId xmlns:a16="http://schemas.microsoft.com/office/drawing/2014/main" id="{4629E55C-7844-041D-E918-C0B7B9B477E8}"/>
                </a:ext>
              </a:extLst>
            </p:cNvPr>
            <p:cNvSpPr/>
            <p:nvPr/>
          </p:nvSpPr>
          <p:spPr>
            <a:xfrm>
              <a:off x="2099405" y="4326954"/>
              <a:ext cx="432269" cy="167678"/>
            </a:xfrm>
            <a:custGeom>
              <a:avLst/>
              <a:gdLst/>
              <a:ahLst/>
              <a:cxnLst/>
              <a:rect l="l" t="t" r="r" b="b"/>
              <a:pathLst>
                <a:path w="13555" h="5258" extrusionOk="0">
                  <a:moveTo>
                    <a:pt x="349" y="0"/>
                  </a:moveTo>
                  <a:lnTo>
                    <a:pt x="0" y="1521"/>
                  </a:lnTo>
                  <a:lnTo>
                    <a:pt x="13555" y="5257"/>
                  </a:lnTo>
                  <a:cubicBezTo>
                    <a:pt x="13460" y="4814"/>
                    <a:pt x="13365" y="4402"/>
                    <a:pt x="13270" y="3991"/>
                  </a:cubicBezTo>
                  <a:cubicBezTo>
                    <a:pt x="8741" y="3516"/>
                    <a:pt x="4339" y="2154"/>
                    <a:pt x="349" y="0"/>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5" name="Google Shape;1052;p37">
              <a:extLst>
                <a:ext uri="{FF2B5EF4-FFF2-40B4-BE49-F238E27FC236}">
                  <a16:creationId xmlns:a16="http://schemas.microsoft.com/office/drawing/2014/main" id="{AC1E3745-C47E-41B8-B6BE-B9E7929BD863}"/>
                </a:ext>
              </a:extLst>
            </p:cNvPr>
            <p:cNvSpPr/>
            <p:nvPr/>
          </p:nvSpPr>
          <p:spPr>
            <a:xfrm>
              <a:off x="2424587" y="4339295"/>
              <a:ext cx="75771" cy="57370"/>
            </a:xfrm>
            <a:custGeom>
              <a:avLst/>
              <a:gdLst/>
              <a:ahLst/>
              <a:cxnLst/>
              <a:rect l="l" t="t" r="r" b="b"/>
              <a:pathLst>
                <a:path w="2376" h="1799" extrusionOk="0">
                  <a:moveTo>
                    <a:pt x="2091" y="1"/>
                  </a:moveTo>
                  <a:cubicBezTo>
                    <a:pt x="1642" y="1"/>
                    <a:pt x="1190" y="176"/>
                    <a:pt x="824" y="437"/>
                  </a:cubicBezTo>
                  <a:cubicBezTo>
                    <a:pt x="381" y="754"/>
                    <a:pt x="64" y="1260"/>
                    <a:pt x="1" y="1799"/>
                  </a:cubicBezTo>
                  <a:cubicBezTo>
                    <a:pt x="349" y="1387"/>
                    <a:pt x="697" y="1070"/>
                    <a:pt x="1077" y="785"/>
                  </a:cubicBezTo>
                  <a:cubicBezTo>
                    <a:pt x="1457" y="500"/>
                    <a:pt x="1869" y="247"/>
                    <a:pt x="2376" y="25"/>
                  </a:cubicBezTo>
                  <a:cubicBezTo>
                    <a:pt x="2282" y="8"/>
                    <a:pt x="2186" y="1"/>
                    <a:pt x="2091"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6" name="Google Shape;1053;p37">
              <a:extLst>
                <a:ext uri="{FF2B5EF4-FFF2-40B4-BE49-F238E27FC236}">
                  <a16:creationId xmlns:a16="http://schemas.microsoft.com/office/drawing/2014/main" id="{02D1B758-0FC4-BE65-65B9-170F82B7B9DA}"/>
                </a:ext>
              </a:extLst>
            </p:cNvPr>
            <p:cNvSpPr/>
            <p:nvPr/>
          </p:nvSpPr>
          <p:spPr>
            <a:xfrm>
              <a:off x="2401372" y="4317514"/>
              <a:ext cx="69712" cy="60974"/>
            </a:xfrm>
            <a:custGeom>
              <a:avLst/>
              <a:gdLst/>
              <a:ahLst/>
              <a:cxnLst/>
              <a:rect l="l" t="t" r="r" b="b"/>
              <a:pathLst>
                <a:path w="2186" h="1912" extrusionOk="0">
                  <a:moveTo>
                    <a:pt x="2000" y="1"/>
                  </a:moveTo>
                  <a:cubicBezTo>
                    <a:pt x="1525" y="1"/>
                    <a:pt x="1061" y="210"/>
                    <a:pt x="697" y="518"/>
                  </a:cubicBezTo>
                  <a:cubicBezTo>
                    <a:pt x="285" y="866"/>
                    <a:pt x="0" y="1373"/>
                    <a:pt x="0" y="1912"/>
                  </a:cubicBezTo>
                  <a:cubicBezTo>
                    <a:pt x="317" y="1500"/>
                    <a:pt x="634" y="1152"/>
                    <a:pt x="982" y="866"/>
                  </a:cubicBezTo>
                  <a:cubicBezTo>
                    <a:pt x="1330" y="550"/>
                    <a:pt x="1710" y="296"/>
                    <a:pt x="2185" y="11"/>
                  </a:cubicBezTo>
                  <a:cubicBezTo>
                    <a:pt x="2124" y="4"/>
                    <a:pt x="2062" y="1"/>
                    <a:pt x="2000"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7" name="Google Shape;1054;p37">
              <a:extLst>
                <a:ext uri="{FF2B5EF4-FFF2-40B4-BE49-F238E27FC236}">
                  <a16:creationId xmlns:a16="http://schemas.microsoft.com/office/drawing/2014/main" id="{38A05DE8-6BB8-53BF-559C-9DA0A92423DB}"/>
                </a:ext>
              </a:extLst>
            </p:cNvPr>
            <p:cNvSpPr/>
            <p:nvPr/>
          </p:nvSpPr>
          <p:spPr>
            <a:xfrm>
              <a:off x="2379144" y="4293310"/>
              <a:ext cx="79821" cy="69010"/>
            </a:xfrm>
            <a:custGeom>
              <a:avLst/>
              <a:gdLst/>
              <a:ahLst/>
              <a:cxnLst/>
              <a:rect l="l" t="t" r="r" b="b"/>
              <a:pathLst>
                <a:path w="2503" h="2164" extrusionOk="0">
                  <a:moveTo>
                    <a:pt x="2307" y="1"/>
                  </a:moveTo>
                  <a:cubicBezTo>
                    <a:pt x="1747" y="1"/>
                    <a:pt x="1222" y="240"/>
                    <a:pt x="824" y="580"/>
                  </a:cubicBezTo>
                  <a:cubicBezTo>
                    <a:pt x="349" y="992"/>
                    <a:pt x="32" y="1562"/>
                    <a:pt x="1" y="2164"/>
                  </a:cubicBezTo>
                  <a:cubicBezTo>
                    <a:pt x="349" y="1689"/>
                    <a:pt x="697" y="1277"/>
                    <a:pt x="1077" y="929"/>
                  </a:cubicBezTo>
                  <a:cubicBezTo>
                    <a:pt x="1521" y="549"/>
                    <a:pt x="1964" y="295"/>
                    <a:pt x="2502" y="10"/>
                  </a:cubicBezTo>
                  <a:cubicBezTo>
                    <a:pt x="2437" y="4"/>
                    <a:pt x="2372" y="1"/>
                    <a:pt x="2307" y="1"/>
                  </a:cubicBezTo>
                  <a:close/>
                </a:path>
              </a:pathLst>
            </a:custGeom>
            <a:solidFill>
              <a:srgbClr val="29266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8" name="Google Shape;1055;p37">
              <a:extLst>
                <a:ext uri="{FF2B5EF4-FFF2-40B4-BE49-F238E27FC236}">
                  <a16:creationId xmlns:a16="http://schemas.microsoft.com/office/drawing/2014/main" id="{9F5786B3-4542-F0BB-1EF3-7F93F39E79D4}"/>
                </a:ext>
              </a:extLst>
            </p:cNvPr>
            <p:cNvSpPr/>
            <p:nvPr/>
          </p:nvSpPr>
          <p:spPr>
            <a:xfrm>
              <a:off x="1681295" y="2956481"/>
              <a:ext cx="253526" cy="467157"/>
            </a:xfrm>
            <a:custGeom>
              <a:avLst/>
              <a:gdLst/>
              <a:ahLst/>
              <a:cxnLst/>
              <a:rect l="l" t="t" r="r" b="b"/>
              <a:pathLst>
                <a:path w="7950" h="14649" extrusionOk="0">
                  <a:moveTo>
                    <a:pt x="3769" y="1"/>
                  </a:moveTo>
                  <a:lnTo>
                    <a:pt x="0" y="10135"/>
                  </a:lnTo>
                  <a:cubicBezTo>
                    <a:pt x="0" y="10135"/>
                    <a:pt x="285" y="14125"/>
                    <a:pt x="3420" y="14632"/>
                  </a:cubicBezTo>
                  <a:cubicBezTo>
                    <a:pt x="3486" y="14643"/>
                    <a:pt x="3551" y="14649"/>
                    <a:pt x="3616" y="14649"/>
                  </a:cubicBezTo>
                  <a:cubicBezTo>
                    <a:pt x="6584" y="14649"/>
                    <a:pt x="7949" y="2756"/>
                    <a:pt x="7949" y="2756"/>
                  </a:cubicBezTo>
                  <a:cubicBezTo>
                    <a:pt x="6872" y="1458"/>
                    <a:pt x="5384" y="476"/>
                    <a:pt x="3769" y="1"/>
                  </a:cubicBezTo>
                  <a:close/>
                </a:path>
              </a:pathLst>
            </a:custGeom>
            <a:solidFill>
              <a:srgbClr val="C9635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9" name="Google Shape;1056;p37">
              <a:extLst>
                <a:ext uri="{FF2B5EF4-FFF2-40B4-BE49-F238E27FC236}">
                  <a16:creationId xmlns:a16="http://schemas.microsoft.com/office/drawing/2014/main" id="{EE77DC61-2D71-48E0-4456-26456490F14B}"/>
                </a:ext>
              </a:extLst>
            </p:cNvPr>
            <p:cNvSpPr/>
            <p:nvPr/>
          </p:nvSpPr>
          <p:spPr>
            <a:xfrm>
              <a:off x="1901464" y="2468628"/>
              <a:ext cx="850379" cy="410775"/>
            </a:xfrm>
            <a:custGeom>
              <a:avLst/>
              <a:gdLst/>
              <a:ahLst/>
              <a:cxnLst/>
              <a:rect l="l" t="t" r="r" b="b"/>
              <a:pathLst>
                <a:path w="26666" h="12881" extrusionOk="0">
                  <a:moveTo>
                    <a:pt x="2797" y="0"/>
                  </a:moveTo>
                  <a:cubicBezTo>
                    <a:pt x="1855" y="0"/>
                    <a:pt x="914" y="123"/>
                    <a:pt x="0" y="383"/>
                  </a:cubicBezTo>
                  <a:cubicBezTo>
                    <a:pt x="1457" y="3043"/>
                    <a:pt x="3167" y="5766"/>
                    <a:pt x="5352" y="7857"/>
                  </a:cubicBezTo>
                  <a:cubicBezTo>
                    <a:pt x="7569" y="9915"/>
                    <a:pt x="10198" y="11562"/>
                    <a:pt x="13079" y="12417"/>
                  </a:cubicBezTo>
                  <a:cubicBezTo>
                    <a:pt x="13987" y="12687"/>
                    <a:pt x="14933" y="12881"/>
                    <a:pt x="15887" y="12881"/>
                  </a:cubicBezTo>
                  <a:cubicBezTo>
                    <a:pt x="16165" y="12881"/>
                    <a:pt x="16443" y="12864"/>
                    <a:pt x="16721" y="12829"/>
                  </a:cubicBezTo>
                  <a:cubicBezTo>
                    <a:pt x="18210" y="12639"/>
                    <a:pt x="19572" y="11879"/>
                    <a:pt x="20775" y="10992"/>
                  </a:cubicBezTo>
                  <a:cubicBezTo>
                    <a:pt x="24005" y="8585"/>
                    <a:pt x="25937" y="4436"/>
                    <a:pt x="26665" y="509"/>
                  </a:cubicBezTo>
                  <a:lnTo>
                    <a:pt x="26665" y="509"/>
                  </a:lnTo>
                  <a:cubicBezTo>
                    <a:pt x="21883" y="604"/>
                    <a:pt x="17355" y="3961"/>
                    <a:pt x="15866" y="8490"/>
                  </a:cubicBezTo>
                  <a:cubicBezTo>
                    <a:pt x="14346" y="5766"/>
                    <a:pt x="11654" y="3328"/>
                    <a:pt x="8962" y="1744"/>
                  </a:cubicBezTo>
                  <a:cubicBezTo>
                    <a:pt x="7111" y="642"/>
                    <a:pt x="4952" y="0"/>
                    <a:pt x="279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0" name="Google Shape;1057;p37">
              <a:extLst>
                <a:ext uri="{FF2B5EF4-FFF2-40B4-BE49-F238E27FC236}">
                  <a16:creationId xmlns:a16="http://schemas.microsoft.com/office/drawing/2014/main" id="{4D653FE6-0198-E19C-E933-5829AD8A2059}"/>
                </a:ext>
              </a:extLst>
            </p:cNvPr>
            <p:cNvSpPr/>
            <p:nvPr/>
          </p:nvSpPr>
          <p:spPr>
            <a:xfrm>
              <a:off x="2440756" y="2510117"/>
              <a:ext cx="291889" cy="221189"/>
            </a:xfrm>
            <a:custGeom>
              <a:avLst/>
              <a:gdLst/>
              <a:ahLst/>
              <a:cxnLst/>
              <a:rect l="l" t="t" r="r" b="b"/>
              <a:pathLst>
                <a:path w="9153" h="6936" fill="none" extrusionOk="0">
                  <a:moveTo>
                    <a:pt x="9153" y="0"/>
                  </a:moveTo>
                  <a:cubicBezTo>
                    <a:pt x="7126" y="32"/>
                    <a:pt x="5131" y="824"/>
                    <a:pt x="3547" y="2090"/>
                  </a:cubicBezTo>
                  <a:cubicBezTo>
                    <a:pt x="1964" y="3325"/>
                    <a:pt x="760" y="5067"/>
                    <a:pt x="0" y="6936"/>
                  </a:cubicBezTo>
                  <a:cubicBezTo>
                    <a:pt x="760" y="5352"/>
                    <a:pt x="2059" y="4054"/>
                    <a:pt x="3579" y="3104"/>
                  </a:cubicBezTo>
                  <a:cubicBezTo>
                    <a:pt x="5036" y="2154"/>
                    <a:pt x="6714" y="1520"/>
                    <a:pt x="8393" y="950"/>
                  </a:cubicBezTo>
                  <a:cubicBezTo>
                    <a:pt x="5384" y="1869"/>
                    <a:pt x="2692" y="3800"/>
                    <a:pt x="887" y="6366"/>
                  </a:cubicBezTo>
                </a:path>
              </a:pathLst>
            </a:custGeom>
            <a:noFill/>
            <a:ln w="4750" cap="flat" cmpd="sng">
              <a:solidFill>
                <a:srgbClr val="645CA7"/>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1" name="Google Shape;1058;p37">
              <a:extLst>
                <a:ext uri="{FF2B5EF4-FFF2-40B4-BE49-F238E27FC236}">
                  <a16:creationId xmlns:a16="http://schemas.microsoft.com/office/drawing/2014/main" id="{7D4037ED-1494-0C9D-2ECD-36ECA47F296E}"/>
                </a:ext>
              </a:extLst>
            </p:cNvPr>
            <p:cNvSpPr/>
            <p:nvPr/>
          </p:nvSpPr>
          <p:spPr>
            <a:xfrm>
              <a:off x="1921650" y="2474751"/>
              <a:ext cx="464605" cy="278782"/>
            </a:xfrm>
            <a:custGeom>
              <a:avLst/>
              <a:gdLst/>
              <a:ahLst/>
              <a:cxnLst/>
              <a:rect l="l" t="t" r="r" b="b"/>
              <a:pathLst>
                <a:path w="14569" h="8742" fill="none" extrusionOk="0">
                  <a:moveTo>
                    <a:pt x="0" y="634"/>
                  </a:moveTo>
                  <a:cubicBezTo>
                    <a:pt x="2914" y="1"/>
                    <a:pt x="6018" y="729"/>
                    <a:pt x="8551" y="2281"/>
                  </a:cubicBezTo>
                  <a:cubicBezTo>
                    <a:pt x="11085" y="3833"/>
                    <a:pt x="13080" y="6144"/>
                    <a:pt x="14568" y="8741"/>
                  </a:cubicBezTo>
                  <a:cubicBezTo>
                    <a:pt x="11401" y="4371"/>
                    <a:pt x="6239" y="1552"/>
                    <a:pt x="856" y="1204"/>
                  </a:cubicBezTo>
                  <a:cubicBezTo>
                    <a:pt x="3294" y="2123"/>
                    <a:pt x="6018" y="2439"/>
                    <a:pt x="8329" y="3674"/>
                  </a:cubicBezTo>
                  <a:cubicBezTo>
                    <a:pt x="10515" y="4814"/>
                    <a:pt x="12193" y="6683"/>
                    <a:pt x="13586" y="8741"/>
                  </a:cubicBezTo>
                </a:path>
              </a:pathLst>
            </a:custGeom>
            <a:noFill/>
            <a:ln w="4750" cap="flat" cmpd="sng">
              <a:solidFill>
                <a:srgbClr val="645CA7"/>
              </a:solidFill>
              <a:prstDash val="solid"/>
              <a:miter lim="31669"/>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2" name="Google Shape;1059;p37">
              <a:extLst>
                <a:ext uri="{FF2B5EF4-FFF2-40B4-BE49-F238E27FC236}">
                  <a16:creationId xmlns:a16="http://schemas.microsoft.com/office/drawing/2014/main" id="{71628036-68A0-1F66-0660-ADEBFC1A02B5}"/>
                </a:ext>
              </a:extLst>
            </p:cNvPr>
            <p:cNvSpPr/>
            <p:nvPr/>
          </p:nvSpPr>
          <p:spPr>
            <a:xfrm>
              <a:off x="2339760" y="2715105"/>
              <a:ext cx="123255" cy="812015"/>
            </a:xfrm>
            <a:custGeom>
              <a:avLst/>
              <a:gdLst/>
              <a:ahLst/>
              <a:cxnLst/>
              <a:rect l="l" t="t" r="r" b="b"/>
              <a:pathLst>
                <a:path w="3865" h="25463" extrusionOk="0">
                  <a:moveTo>
                    <a:pt x="0" y="1"/>
                  </a:moveTo>
                  <a:lnTo>
                    <a:pt x="0" y="25463"/>
                  </a:lnTo>
                  <a:lnTo>
                    <a:pt x="3864" y="25463"/>
                  </a:lnTo>
                  <a:lnTo>
                    <a:pt x="3864" y="1"/>
                  </a:lnTo>
                  <a:close/>
                </a:path>
              </a:pathLst>
            </a:custGeom>
            <a:solidFill>
              <a:srgbClr val="645C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3" name="Google Shape;1060;p37">
              <a:extLst>
                <a:ext uri="{FF2B5EF4-FFF2-40B4-BE49-F238E27FC236}">
                  <a16:creationId xmlns:a16="http://schemas.microsoft.com/office/drawing/2014/main" id="{9DA5847E-CEA7-AA78-62A5-9AA2BF2E70B3}"/>
                </a:ext>
              </a:extLst>
            </p:cNvPr>
            <p:cNvSpPr/>
            <p:nvPr/>
          </p:nvSpPr>
          <p:spPr>
            <a:xfrm>
              <a:off x="2462983" y="2461867"/>
              <a:ext cx="340362" cy="1065254"/>
            </a:xfrm>
            <a:custGeom>
              <a:avLst/>
              <a:gdLst/>
              <a:ahLst/>
              <a:cxnLst/>
              <a:rect l="l" t="t" r="r" b="b"/>
              <a:pathLst>
                <a:path w="10673" h="33404" extrusionOk="0">
                  <a:moveTo>
                    <a:pt x="9995" y="0"/>
                  </a:moveTo>
                  <a:cubicBezTo>
                    <a:pt x="9847" y="0"/>
                    <a:pt x="9696" y="48"/>
                    <a:pt x="9564" y="151"/>
                  </a:cubicBezTo>
                  <a:lnTo>
                    <a:pt x="0" y="7942"/>
                  </a:lnTo>
                  <a:lnTo>
                    <a:pt x="0" y="33404"/>
                  </a:lnTo>
                  <a:lnTo>
                    <a:pt x="10419" y="24916"/>
                  </a:lnTo>
                  <a:cubicBezTo>
                    <a:pt x="10578" y="24790"/>
                    <a:pt x="10673" y="24600"/>
                    <a:pt x="10673" y="24410"/>
                  </a:cubicBezTo>
                  <a:lnTo>
                    <a:pt x="10673" y="690"/>
                  </a:lnTo>
                  <a:cubicBezTo>
                    <a:pt x="10673" y="267"/>
                    <a:pt x="10344" y="0"/>
                    <a:pt x="9995" y="0"/>
                  </a:cubicBezTo>
                  <a:close/>
                </a:path>
              </a:pathLst>
            </a:custGeom>
            <a:gradFill>
              <a:gsLst>
                <a:gs pos="0">
                  <a:srgbClr val="645CA7"/>
                </a:gs>
                <a:gs pos="100000">
                  <a:srgbClr val="D77EAD"/>
                </a:gs>
              </a:gsLst>
              <a:lin ang="5400012" scaled="0"/>
            </a:gra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4" name="Google Shape;1061;p37">
              <a:extLst>
                <a:ext uri="{FF2B5EF4-FFF2-40B4-BE49-F238E27FC236}">
                  <a16:creationId xmlns:a16="http://schemas.microsoft.com/office/drawing/2014/main" id="{13C4ACDF-B237-1FB5-8B2E-663B3629CED6}"/>
                </a:ext>
              </a:extLst>
            </p:cNvPr>
            <p:cNvSpPr/>
            <p:nvPr/>
          </p:nvSpPr>
          <p:spPr>
            <a:xfrm>
              <a:off x="2496308" y="2522235"/>
              <a:ext cx="269662" cy="492860"/>
            </a:xfrm>
            <a:custGeom>
              <a:avLst/>
              <a:gdLst/>
              <a:ahLst/>
              <a:cxnLst/>
              <a:rect l="l" t="t" r="r" b="b"/>
              <a:pathLst>
                <a:path w="8456" h="15455" extrusionOk="0">
                  <a:moveTo>
                    <a:pt x="8456" y="0"/>
                  </a:moveTo>
                  <a:lnTo>
                    <a:pt x="0" y="6904"/>
                  </a:lnTo>
                  <a:lnTo>
                    <a:pt x="0" y="15455"/>
                  </a:lnTo>
                  <a:lnTo>
                    <a:pt x="8456" y="8551"/>
                  </a:lnTo>
                  <a:lnTo>
                    <a:pt x="8456" y="0"/>
                  </a:ln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5" name="Google Shape;1062;p37">
              <a:extLst>
                <a:ext uri="{FF2B5EF4-FFF2-40B4-BE49-F238E27FC236}">
                  <a16:creationId xmlns:a16="http://schemas.microsoft.com/office/drawing/2014/main" id="{D72A98EB-0093-0EA1-97A3-38C2F6597D03}"/>
                </a:ext>
              </a:extLst>
            </p:cNvPr>
            <p:cNvSpPr/>
            <p:nvPr/>
          </p:nvSpPr>
          <p:spPr>
            <a:xfrm>
              <a:off x="2496308" y="2841358"/>
              <a:ext cx="269662" cy="253526"/>
            </a:xfrm>
            <a:custGeom>
              <a:avLst/>
              <a:gdLst/>
              <a:ahLst/>
              <a:cxnLst/>
              <a:rect l="l" t="t" r="r" b="b"/>
              <a:pathLst>
                <a:path w="8456" h="7950" extrusionOk="0">
                  <a:moveTo>
                    <a:pt x="8456" y="1"/>
                  </a:moveTo>
                  <a:lnTo>
                    <a:pt x="0" y="6936"/>
                  </a:lnTo>
                  <a:lnTo>
                    <a:pt x="0" y="7949"/>
                  </a:lnTo>
                  <a:lnTo>
                    <a:pt x="8456" y="1046"/>
                  </a:lnTo>
                  <a:lnTo>
                    <a:pt x="8456" y="1"/>
                  </a:lnTo>
                  <a:close/>
                </a:path>
              </a:pathLst>
            </a:custGeom>
            <a:solidFill>
              <a:srgbClr val="FFFFFF">
                <a:alpha val="764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6" name="Google Shape;1063;p37">
              <a:extLst>
                <a:ext uri="{FF2B5EF4-FFF2-40B4-BE49-F238E27FC236}">
                  <a16:creationId xmlns:a16="http://schemas.microsoft.com/office/drawing/2014/main" id="{3D984F2A-9111-90C3-2A36-58617440434B}"/>
                </a:ext>
              </a:extLst>
            </p:cNvPr>
            <p:cNvSpPr/>
            <p:nvPr/>
          </p:nvSpPr>
          <p:spPr>
            <a:xfrm>
              <a:off x="1858508" y="2422387"/>
              <a:ext cx="481794" cy="1073386"/>
            </a:xfrm>
            <a:custGeom>
              <a:avLst/>
              <a:gdLst/>
              <a:ahLst/>
              <a:cxnLst/>
              <a:rect l="l" t="t" r="r" b="b"/>
              <a:pathLst>
                <a:path w="15108" h="33659" extrusionOk="0">
                  <a:moveTo>
                    <a:pt x="681" y="0"/>
                  </a:moveTo>
                  <a:cubicBezTo>
                    <a:pt x="329" y="0"/>
                    <a:pt x="1" y="275"/>
                    <a:pt x="1" y="660"/>
                  </a:cubicBezTo>
                  <a:lnTo>
                    <a:pt x="1" y="24570"/>
                  </a:lnTo>
                  <a:cubicBezTo>
                    <a:pt x="1" y="24823"/>
                    <a:pt x="128" y="25045"/>
                    <a:pt x="349" y="25171"/>
                  </a:cubicBezTo>
                  <a:lnTo>
                    <a:pt x="15107" y="33659"/>
                  </a:lnTo>
                  <a:lnTo>
                    <a:pt x="15107" y="8197"/>
                  </a:lnTo>
                  <a:lnTo>
                    <a:pt x="1014" y="90"/>
                  </a:lnTo>
                  <a:cubicBezTo>
                    <a:pt x="907" y="28"/>
                    <a:pt x="793" y="0"/>
                    <a:pt x="681" y="0"/>
                  </a:cubicBezTo>
                  <a:close/>
                </a:path>
              </a:pathLst>
            </a:custGeom>
            <a:gradFill>
              <a:gsLst>
                <a:gs pos="0">
                  <a:srgbClr val="645CA7"/>
                </a:gs>
                <a:gs pos="100000">
                  <a:srgbClr val="D77EAD"/>
                </a:gs>
              </a:gsLst>
              <a:lin ang="5400012" scaled="0"/>
            </a:gra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7" name="Google Shape;1064;p37">
              <a:extLst>
                <a:ext uri="{FF2B5EF4-FFF2-40B4-BE49-F238E27FC236}">
                  <a16:creationId xmlns:a16="http://schemas.microsoft.com/office/drawing/2014/main" id="{1C4F3E13-CAC6-530D-3099-02B64CEEA0F5}"/>
                </a:ext>
              </a:extLst>
            </p:cNvPr>
            <p:cNvSpPr/>
            <p:nvPr/>
          </p:nvSpPr>
          <p:spPr>
            <a:xfrm>
              <a:off x="1789339" y="2757519"/>
              <a:ext cx="187896" cy="289689"/>
            </a:xfrm>
            <a:custGeom>
              <a:avLst/>
              <a:gdLst/>
              <a:ahLst/>
              <a:cxnLst/>
              <a:rect l="l" t="t" r="r" b="b"/>
              <a:pathLst>
                <a:path w="5892" h="9084" extrusionOk="0">
                  <a:moveTo>
                    <a:pt x="1961" y="0"/>
                  </a:moveTo>
                  <a:cubicBezTo>
                    <a:pt x="1731" y="0"/>
                    <a:pt x="1502" y="97"/>
                    <a:pt x="1236" y="349"/>
                  </a:cubicBezTo>
                  <a:cubicBezTo>
                    <a:pt x="729" y="856"/>
                    <a:pt x="381" y="1553"/>
                    <a:pt x="222" y="2281"/>
                  </a:cubicBezTo>
                  <a:cubicBezTo>
                    <a:pt x="1" y="3263"/>
                    <a:pt x="96" y="4276"/>
                    <a:pt x="254" y="5290"/>
                  </a:cubicBezTo>
                  <a:cubicBezTo>
                    <a:pt x="412" y="6113"/>
                    <a:pt x="603" y="6936"/>
                    <a:pt x="1046" y="7665"/>
                  </a:cubicBezTo>
                  <a:cubicBezTo>
                    <a:pt x="1489" y="8362"/>
                    <a:pt x="2186" y="8963"/>
                    <a:pt x="3041" y="9058"/>
                  </a:cubicBezTo>
                  <a:cubicBezTo>
                    <a:pt x="3154" y="9075"/>
                    <a:pt x="3268" y="9083"/>
                    <a:pt x="3381" y="9083"/>
                  </a:cubicBezTo>
                  <a:cubicBezTo>
                    <a:pt x="3900" y="9083"/>
                    <a:pt x="4416" y="8918"/>
                    <a:pt x="4910" y="8710"/>
                  </a:cubicBezTo>
                  <a:cubicBezTo>
                    <a:pt x="5100" y="8647"/>
                    <a:pt x="5258" y="8552"/>
                    <a:pt x="5416" y="8425"/>
                  </a:cubicBezTo>
                  <a:cubicBezTo>
                    <a:pt x="5765" y="8140"/>
                    <a:pt x="5891" y="7633"/>
                    <a:pt x="5860" y="7190"/>
                  </a:cubicBezTo>
                  <a:cubicBezTo>
                    <a:pt x="5796" y="6746"/>
                    <a:pt x="5606" y="6303"/>
                    <a:pt x="5385" y="5923"/>
                  </a:cubicBezTo>
                  <a:cubicBezTo>
                    <a:pt x="4371" y="4118"/>
                    <a:pt x="2788" y="2439"/>
                    <a:pt x="729" y="2091"/>
                  </a:cubicBezTo>
                  <a:cubicBezTo>
                    <a:pt x="892" y="2051"/>
                    <a:pt x="1057" y="2032"/>
                    <a:pt x="1223" y="2032"/>
                  </a:cubicBezTo>
                  <a:cubicBezTo>
                    <a:pt x="1832" y="2032"/>
                    <a:pt x="2448" y="2288"/>
                    <a:pt x="2946" y="2661"/>
                  </a:cubicBezTo>
                  <a:cubicBezTo>
                    <a:pt x="3579" y="3105"/>
                    <a:pt x="4086" y="3706"/>
                    <a:pt x="4688" y="4181"/>
                  </a:cubicBezTo>
                  <a:cubicBezTo>
                    <a:pt x="4814" y="4308"/>
                    <a:pt x="4973" y="4403"/>
                    <a:pt x="5131" y="4403"/>
                  </a:cubicBezTo>
                  <a:cubicBezTo>
                    <a:pt x="5353" y="4403"/>
                    <a:pt x="5543" y="4181"/>
                    <a:pt x="5575" y="3960"/>
                  </a:cubicBezTo>
                  <a:cubicBezTo>
                    <a:pt x="5606" y="3770"/>
                    <a:pt x="5543" y="3516"/>
                    <a:pt x="5480" y="3326"/>
                  </a:cubicBezTo>
                  <a:cubicBezTo>
                    <a:pt x="5036" y="2059"/>
                    <a:pt x="4086" y="983"/>
                    <a:pt x="2914" y="349"/>
                  </a:cubicBezTo>
                  <a:cubicBezTo>
                    <a:pt x="2543" y="155"/>
                    <a:pt x="2251" y="0"/>
                    <a:pt x="1961" y="0"/>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8" name="Google Shape;1065;p37">
              <a:extLst>
                <a:ext uri="{FF2B5EF4-FFF2-40B4-BE49-F238E27FC236}">
                  <a16:creationId xmlns:a16="http://schemas.microsoft.com/office/drawing/2014/main" id="{EFD18D5E-E5F6-D7A4-10D1-25665A99CCE8}"/>
                </a:ext>
              </a:extLst>
            </p:cNvPr>
            <p:cNvSpPr/>
            <p:nvPr/>
          </p:nvSpPr>
          <p:spPr>
            <a:xfrm>
              <a:off x="1789339" y="2885653"/>
              <a:ext cx="182825" cy="133492"/>
            </a:xfrm>
            <a:custGeom>
              <a:avLst/>
              <a:gdLst/>
              <a:ahLst/>
              <a:cxnLst/>
              <a:rect l="l" t="t" r="r" b="b"/>
              <a:pathLst>
                <a:path w="5733" h="4186" extrusionOk="0">
                  <a:moveTo>
                    <a:pt x="194" y="0"/>
                  </a:moveTo>
                  <a:cubicBezTo>
                    <a:pt x="130" y="0"/>
                    <a:pt x="65" y="2"/>
                    <a:pt x="1" y="5"/>
                  </a:cubicBezTo>
                  <a:cubicBezTo>
                    <a:pt x="1204" y="290"/>
                    <a:pt x="2249" y="860"/>
                    <a:pt x="3168" y="1588"/>
                  </a:cubicBezTo>
                  <a:cubicBezTo>
                    <a:pt x="4118" y="2348"/>
                    <a:pt x="4878" y="3267"/>
                    <a:pt x="5733" y="4185"/>
                  </a:cubicBezTo>
                  <a:cubicBezTo>
                    <a:pt x="5163" y="3077"/>
                    <a:pt x="4434" y="2063"/>
                    <a:pt x="3453" y="1272"/>
                  </a:cubicBezTo>
                  <a:cubicBezTo>
                    <a:pt x="2946" y="892"/>
                    <a:pt x="2408" y="543"/>
                    <a:pt x="1838" y="322"/>
                  </a:cubicBezTo>
                  <a:cubicBezTo>
                    <a:pt x="1297" y="123"/>
                    <a:pt x="757" y="0"/>
                    <a:pt x="194"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9" name="Google Shape;1066;p37">
              <a:extLst>
                <a:ext uri="{FF2B5EF4-FFF2-40B4-BE49-F238E27FC236}">
                  <a16:creationId xmlns:a16="http://schemas.microsoft.com/office/drawing/2014/main" id="{7FF3D8DA-3D17-A2D3-1774-CE12422F83AC}"/>
                </a:ext>
              </a:extLst>
            </p:cNvPr>
            <p:cNvSpPr/>
            <p:nvPr/>
          </p:nvSpPr>
          <p:spPr>
            <a:xfrm>
              <a:off x="2685161" y="2757519"/>
              <a:ext cx="187864" cy="289689"/>
            </a:xfrm>
            <a:custGeom>
              <a:avLst/>
              <a:gdLst/>
              <a:ahLst/>
              <a:cxnLst/>
              <a:rect l="l" t="t" r="r" b="b"/>
              <a:pathLst>
                <a:path w="5891" h="9084" extrusionOk="0">
                  <a:moveTo>
                    <a:pt x="3931" y="0"/>
                  </a:moveTo>
                  <a:cubicBezTo>
                    <a:pt x="3640" y="0"/>
                    <a:pt x="3348" y="155"/>
                    <a:pt x="2977" y="349"/>
                  </a:cubicBezTo>
                  <a:cubicBezTo>
                    <a:pt x="1805" y="983"/>
                    <a:pt x="855" y="2059"/>
                    <a:pt x="412" y="3326"/>
                  </a:cubicBezTo>
                  <a:cubicBezTo>
                    <a:pt x="349" y="3516"/>
                    <a:pt x="285" y="3770"/>
                    <a:pt x="317" y="3960"/>
                  </a:cubicBezTo>
                  <a:cubicBezTo>
                    <a:pt x="349" y="4181"/>
                    <a:pt x="539" y="4403"/>
                    <a:pt x="760" y="4403"/>
                  </a:cubicBezTo>
                  <a:cubicBezTo>
                    <a:pt x="919" y="4403"/>
                    <a:pt x="1077" y="4308"/>
                    <a:pt x="1204" y="4181"/>
                  </a:cubicBezTo>
                  <a:cubicBezTo>
                    <a:pt x="1805" y="3706"/>
                    <a:pt x="2312" y="3105"/>
                    <a:pt x="2945" y="2661"/>
                  </a:cubicBezTo>
                  <a:cubicBezTo>
                    <a:pt x="3444" y="2288"/>
                    <a:pt x="4059" y="2032"/>
                    <a:pt x="4669" y="2032"/>
                  </a:cubicBezTo>
                  <a:cubicBezTo>
                    <a:pt x="4835" y="2032"/>
                    <a:pt x="5000" y="2051"/>
                    <a:pt x="5162" y="2091"/>
                  </a:cubicBezTo>
                  <a:cubicBezTo>
                    <a:pt x="3104" y="2439"/>
                    <a:pt x="1520" y="4118"/>
                    <a:pt x="507" y="5923"/>
                  </a:cubicBezTo>
                  <a:cubicBezTo>
                    <a:pt x="285" y="6303"/>
                    <a:pt x="95" y="6746"/>
                    <a:pt x="32" y="7190"/>
                  </a:cubicBezTo>
                  <a:cubicBezTo>
                    <a:pt x="0" y="7633"/>
                    <a:pt x="127" y="8140"/>
                    <a:pt x="475" y="8425"/>
                  </a:cubicBezTo>
                  <a:cubicBezTo>
                    <a:pt x="602" y="8552"/>
                    <a:pt x="792" y="8647"/>
                    <a:pt x="982" y="8710"/>
                  </a:cubicBezTo>
                  <a:cubicBezTo>
                    <a:pt x="1476" y="8918"/>
                    <a:pt x="1991" y="9083"/>
                    <a:pt x="2510" y="9083"/>
                  </a:cubicBezTo>
                  <a:cubicBezTo>
                    <a:pt x="2624" y="9083"/>
                    <a:pt x="2737" y="9075"/>
                    <a:pt x="2850" y="9058"/>
                  </a:cubicBezTo>
                  <a:cubicBezTo>
                    <a:pt x="3706" y="8963"/>
                    <a:pt x="4402" y="8362"/>
                    <a:pt x="4846" y="7665"/>
                  </a:cubicBezTo>
                  <a:cubicBezTo>
                    <a:pt x="5289" y="6936"/>
                    <a:pt x="5479" y="6113"/>
                    <a:pt x="5637" y="5290"/>
                  </a:cubicBezTo>
                  <a:cubicBezTo>
                    <a:pt x="5796" y="4276"/>
                    <a:pt x="5891" y="3263"/>
                    <a:pt x="5669" y="2281"/>
                  </a:cubicBezTo>
                  <a:cubicBezTo>
                    <a:pt x="5511" y="1553"/>
                    <a:pt x="5162" y="856"/>
                    <a:pt x="4656" y="349"/>
                  </a:cubicBezTo>
                  <a:cubicBezTo>
                    <a:pt x="4390" y="97"/>
                    <a:pt x="4161" y="0"/>
                    <a:pt x="3931" y="0"/>
                  </a:cubicBezTo>
                  <a:close/>
                </a:path>
              </a:pathLst>
            </a:custGeom>
            <a:solidFill>
              <a:srgbClr val="DC78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0" name="Google Shape;1067;p37">
              <a:extLst>
                <a:ext uri="{FF2B5EF4-FFF2-40B4-BE49-F238E27FC236}">
                  <a16:creationId xmlns:a16="http://schemas.microsoft.com/office/drawing/2014/main" id="{FA63F4BE-E7C8-7B68-2E70-1BADC4538197}"/>
                </a:ext>
              </a:extLst>
            </p:cNvPr>
            <p:cNvSpPr/>
            <p:nvPr/>
          </p:nvSpPr>
          <p:spPr>
            <a:xfrm>
              <a:off x="2690199" y="2885653"/>
              <a:ext cx="182825" cy="133492"/>
            </a:xfrm>
            <a:custGeom>
              <a:avLst/>
              <a:gdLst/>
              <a:ahLst/>
              <a:cxnLst/>
              <a:rect l="l" t="t" r="r" b="b"/>
              <a:pathLst>
                <a:path w="5733" h="4186" extrusionOk="0">
                  <a:moveTo>
                    <a:pt x="5540" y="0"/>
                  </a:moveTo>
                  <a:cubicBezTo>
                    <a:pt x="4976" y="0"/>
                    <a:pt x="4436" y="123"/>
                    <a:pt x="3896" y="322"/>
                  </a:cubicBezTo>
                  <a:cubicBezTo>
                    <a:pt x="3326" y="543"/>
                    <a:pt x="2787" y="860"/>
                    <a:pt x="2281" y="1272"/>
                  </a:cubicBezTo>
                  <a:cubicBezTo>
                    <a:pt x="1299" y="2063"/>
                    <a:pt x="571" y="3077"/>
                    <a:pt x="1" y="4185"/>
                  </a:cubicBezTo>
                  <a:cubicBezTo>
                    <a:pt x="856" y="3267"/>
                    <a:pt x="1616" y="2348"/>
                    <a:pt x="2566" y="1588"/>
                  </a:cubicBezTo>
                  <a:cubicBezTo>
                    <a:pt x="3484" y="860"/>
                    <a:pt x="4529" y="290"/>
                    <a:pt x="5733" y="5"/>
                  </a:cubicBezTo>
                  <a:cubicBezTo>
                    <a:pt x="5668" y="2"/>
                    <a:pt x="5604" y="0"/>
                    <a:pt x="5540"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1" name="Google Shape;1068;p37">
              <a:extLst>
                <a:ext uri="{FF2B5EF4-FFF2-40B4-BE49-F238E27FC236}">
                  <a16:creationId xmlns:a16="http://schemas.microsoft.com/office/drawing/2014/main" id="{7F7288E1-AD6E-EB05-FB17-FA73B263B6FC}"/>
                </a:ext>
              </a:extLst>
            </p:cNvPr>
            <p:cNvSpPr/>
            <p:nvPr/>
          </p:nvSpPr>
          <p:spPr>
            <a:xfrm>
              <a:off x="2727574" y="2956481"/>
              <a:ext cx="133332" cy="87889"/>
            </a:xfrm>
            <a:custGeom>
              <a:avLst/>
              <a:gdLst/>
              <a:ahLst/>
              <a:cxnLst/>
              <a:rect l="l" t="t" r="r" b="b"/>
              <a:pathLst>
                <a:path w="4181" h="2756" extrusionOk="0">
                  <a:moveTo>
                    <a:pt x="4181" y="1"/>
                  </a:moveTo>
                  <a:lnTo>
                    <a:pt x="4181" y="1"/>
                  </a:lnTo>
                  <a:cubicBezTo>
                    <a:pt x="3326" y="64"/>
                    <a:pt x="2502" y="412"/>
                    <a:pt x="1774" y="887"/>
                  </a:cubicBezTo>
                  <a:cubicBezTo>
                    <a:pt x="1045" y="1363"/>
                    <a:pt x="412" y="1996"/>
                    <a:pt x="0" y="2756"/>
                  </a:cubicBezTo>
                  <a:cubicBezTo>
                    <a:pt x="665" y="2218"/>
                    <a:pt x="1330" y="1711"/>
                    <a:pt x="1996" y="1236"/>
                  </a:cubicBezTo>
                  <a:cubicBezTo>
                    <a:pt x="2692" y="792"/>
                    <a:pt x="3421" y="412"/>
                    <a:pt x="4181" y="1"/>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2" name="Google Shape;1092;p37">
              <a:extLst>
                <a:ext uri="{FF2B5EF4-FFF2-40B4-BE49-F238E27FC236}">
                  <a16:creationId xmlns:a16="http://schemas.microsoft.com/office/drawing/2014/main" id="{3A921E5E-77DA-699B-FDFE-896CD9163DDF}"/>
                </a:ext>
              </a:extLst>
            </p:cNvPr>
            <p:cNvSpPr/>
            <p:nvPr/>
          </p:nvSpPr>
          <p:spPr>
            <a:xfrm>
              <a:off x="2687687" y="2816041"/>
              <a:ext cx="182825" cy="133492"/>
            </a:xfrm>
            <a:custGeom>
              <a:avLst/>
              <a:gdLst/>
              <a:ahLst/>
              <a:cxnLst/>
              <a:rect l="l" t="t" r="r" b="b"/>
              <a:pathLst>
                <a:path w="5733" h="4186" extrusionOk="0">
                  <a:moveTo>
                    <a:pt x="5540" y="0"/>
                  </a:moveTo>
                  <a:cubicBezTo>
                    <a:pt x="4976" y="0"/>
                    <a:pt x="4436" y="123"/>
                    <a:pt x="3896" y="322"/>
                  </a:cubicBezTo>
                  <a:cubicBezTo>
                    <a:pt x="3326" y="543"/>
                    <a:pt x="2787" y="860"/>
                    <a:pt x="2281" y="1272"/>
                  </a:cubicBezTo>
                  <a:cubicBezTo>
                    <a:pt x="1299" y="2063"/>
                    <a:pt x="571" y="3077"/>
                    <a:pt x="1" y="4185"/>
                  </a:cubicBezTo>
                  <a:cubicBezTo>
                    <a:pt x="856" y="3267"/>
                    <a:pt x="1616" y="2348"/>
                    <a:pt x="2566" y="1588"/>
                  </a:cubicBezTo>
                  <a:cubicBezTo>
                    <a:pt x="3484" y="860"/>
                    <a:pt x="4529" y="290"/>
                    <a:pt x="5733" y="5"/>
                  </a:cubicBezTo>
                  <a:cubicBezTo>
                    <a:pt x="5668" y="2"/>
                    <a:pt x="5604" y="0"/>
                    <a:pt x="5540"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3" name="Google Shape;1093;p37">
              <a:extLst>
                <a:ext uri="{FF2B5EF4-FFF2-40B4-BE49-F238E27FC236}">
                  <a16:creationId xmlns:a16="http://schemas.microsoft.com/office/drawing/2014/main" id="{D5EFE3A9-0AF0-713B-463C-39997D216BE1}"/>
                </a:ext>
              </a:extLst>
            </p:cNvPr>
            <p:cNvSpPr/>
            <p:nvPr/>
          </p:nvSpPr>
          <p:spPr>
            <a:xfrm>
              <a:off x="1806816" y="2821264"/>
              <a:ext cx="182825" cy="133492"/>
            </a:xfrm>
            <a:custGeom>
              <a:avLst/>
              <a:gdLst/>
              <a:ahLst/>
              <a:cxnLst/>
              <a:rect l="l" t="t" r="r" b="b"/>
              <a:pathLst>
                <a:path w="5733" h="4186" extrusionOk="0">
                  <a:moveTo>
                    <a:pt x="194" y="0"/>
                  </a:moveTo>
                  <a:cubicBezTo>
                    <a:pt x="130" y="0"/>
                    <a:pt x="65" y="2"/>
                    <a:pt x="1" y="5"/>
                  </a:cubicBezTo>
                  <a:cubicBezTo>
                    <a:pt x="1204" y="290"/>
                    <a:pt x="2249" y="860"/>
                    <a:pt x="3168" y="1588"/>
                  </a:cubicBezTo>
                  <a:cubicBezTo>
                    <a:pt x="4118" y="2348"/>
                    <a:pt x="4878" y="3267"/>
                    <a:pt x="5733" y="4185"/>
                  </a:cubicBezTo>
                  <a:cubicBezTo>
                    <a:pt x="5163" y="3077"/>
                    <a:pt x="4434" y="2063"/>
                    <a:pt x="3453" y="1272"/>
                  </a:cubicBezTo>
                  <a:cubicBezTo>
                    <a:pt x="2946" y="892"/>
                    <a:pt x="2408" y="543"/>
                    <a:pt x="1838" y="322"/>
                  </a:cubicBezTo>
                  <a:cubicBezTo>
                    <a:pt x="1297" y="123"/>
                    <a:pt x="757" y="0"/>
                    <a:pt x="194" y="0"/>
                  </a:cubicBezTo>
                  <a:close/>
                </a:path>
              </a:pathLst>
            </a:custGeom>
            <a:solidFill>
              <a:srgbClr val="65344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Tree>
    <p:extLst>
      <p:ext uri="{BB962C8B-B14F-4D97-AF65-F5344CB8AC3E}">
        <p14:creationId xmlns:p14="http://schemas.microsoft.com/office/powerpoint/2010/main" val="2301353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41" presetClass="entr" presetSubtype="0" fill="hold" grpId="0" nodeType="clickEffect">
                                  <p:stCondLst>
                                    <p:cond delay="0"/>
                                  </p:stCondLst>
                                  <p:iterate type="lt">
                                    <p:tmPct val="10000"/>
                                  </p:iterate>
                                  <p:childTnLst>
                                    <p:set>
                                      <p:cBhvr>
                                        <p:cTn id="13" dur="1" fill="hold">
                                          <p:stCondLst>
                                            <p:cond delay="0"/>
                                          </p:stCondLst>
                                        </p:cTn>
                                        <p:tgtEl>
                                          <p:spTgt spid="4">
                                            <p:txEl>
                                              <p:pRg st="0" end="0"/>
                                            </p:txEl>
                                          </p:spTgt>
                                        </p:tgtEl>
                                        <p:attrNameLst>
                                          <p:attrName>style.visibility</p:attrName>
                                        </p:attrNameLst>
                                      </p:cBhvr>
                                      <p:to>
                                        <p:strVal val="visible"/>
                                      </p:to>
                                    </p:set>
                                    <p:anim calcmode="lin" valueType="num">
                                      <p:cBhvr>
                                        <p:cTn id="14" dur="500" fill="hold"/>
                                        <p:tgtEl>
                                          <p:spTgt spid="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4">
                                            <p:txEl>
                                              <p:pRg st="0" end="0"/>
                                            </p:txEl>
                                          </p:spTgt>
                                        </p:tgtEl>
                                        <p:attrNameLst>
                                          <p:attrName>ppt_y</p:attrName>
                                        </p:attrNameLst>
                                      </p:cBhvr>
                                      <p:tavLst>
                                        <p:tav tm="0">
                                          <p:val>
                                            <p:strVal val="#ppt_y"/>
                                          </p:val>
                                        </p:tav>
                                        <p:tav tm="100000">
                                          <p:val>
                                            <p:strVal val="#ppt_y"/>
                                          </p:val>
                                        </p:tav>
                                      </p:tavLst>
                                    </p:anim>
                                    <p:anim calcmode="lin" valueType="num">
                                      <p:cBhvr>
                                        <p:cTn id="16" dur="500" fill="hold"/>
                                        <p:tgtEl>
                                          <p:spTgt spid="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488" name="Rectangle 487">
            <a:extLst>
              <a:ext uri="{FF2B5EF4-FFF2-40B4-BE49-F238E27FC236}">
                <a16:creationId xmlns:a16="http://schemas.microsoft.com/office/drawing/2014/main" id="{FF0876BE-DCAF-F923-6B6E-178225A566B6}"/>
              </a:ext>
            </a:extLst>
          </p:cNvPr>
          <p:cNvSpPr/>
          <p:nvPr/>
        </p:nvSpPr>
        <p:spPr>
          <a:xfrm>
            <a:off x="2042234" y="1698162"/>
            <a:ext cx="7638737" cy="3255023"/>
          </a:xfrm>
          <a:prstGeom prst="rect">
            <a:avLst/>
          </a:prstGeom>
          <a:solidFill>
            <a:srgbClr val="F3F3A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504" name="Google Shape;504;p33"/>
          <p:cNvSpPr/>
          <p:nvPr/>
        </p:nvSpPr>
        <p:spPr>
          <a:xfrm rot="17026344">
            <a:off x="-2043125" y="1570032"/>
            <a:ext cx="7716212" cy="7701816"/>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4" name="Google Shape;514;p33"/>
          <p:cNvGrpSpPr/>
          <p:nvPr/>
        </p:nvGrpSpPr>
        <p:grpSpPr>
          <a:xfrm rot="-5049018">
            <a:off x="3590444" y="-970091"/>
            <a:ext cx="2908200" cy="2313712"/>
            <a:chOff x="4897675" y="750925"/>
            <a:chExt cx="1520527" cy="1209704"/>
          </a:xfrm>
        </p:grpSpPr>
        <p:sp>
          <p:nvSpPr>
            <p:cNvPr id="515" name="Google Shape;515;p33"/>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3"/>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3"/>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3"/>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3"/>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3"/>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3"/>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3"/>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3"/>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3"/>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3"/>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3"/>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3"/>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3"/>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 name="Google Shape;529;p33"/>
          <p:cNvGrpSpPr/>
          <p:nvPr/>
        </p:nvGrpSpPr>
        <p:grpSpPr>
          <a:xfrm>
            <a:off x="8627090" y="-2267982"/>
            <a:ext cx="6149879" cy="8965123"/>
            <a:chOff x="6124577" y="-1370400"/>
            <a:chExt cx="4612409" cy="6723842"/>
          </a:xfrm>
        </p:grpSpPr>
        <p:sp>
          <p:nvSpPr>
            <p:cNvPr id="530" name="Google Shape;530;p33"/>
            <p:cNvSpPr/>
            <p:nvPr/>
          </p:nvSpPr>
          <p:spPr>
            <a:xfrm rot="-6429544">
              <a:off x="5365241" y="524428"/>
              <a:ext cx="6131081" cy="293418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1" name="Google Shape;531;p33"/>
            <p:cNvGrpSpPr/>
            <p:nvPr/>
          </p:nvGrpSpPr>
          <p:grpSpPr>
            <a:xfrm>
              <a:off x="6334125" y="631772"/>
              <a:ext cx="2393712" cy="1456361"/>
              <a:chOff x="831350" y="3204375"/>
              <a:chExt cx="1218050" cy="741075"/>
            </a:xfrm>
          </p:grpSpPr>
          <p:sp>
            <p:nvSpPr>
              <p:cNvPr id="532" name="Google Shape;532;p33"/>
              <p:cNvSpPr/>
              <p:nvPr/>
            </p:nvSpPr>
            <p:spPr>
              <a:xfrm>
                <a:off x="1192400" y="3704550"/>
                <a:ext cx="104800" cy="102275"/>
              </a:xfrm>
              <a:custGeom>
                <a:avLst/>
                <a:gdLst/>
                <a:ahLst/>
                <a:cxnLst/>
                <a:rect l="l" t="t" r="r" b="b"/>
                <a:pathLst>
                  <a:path w="4192" h="4091" extrusionOk="0">
                    <a:moveTo>
                      <a:pt x="2113" y="0"/>
                    </a:moveTo>
                    <a:cubicBezTo>
                      <a:pt x="1506" y="0"/>
                      <a:pt x="888" y="273"/>
                      <a:pt x="512" y="747"/>
                    </a:cubicBezTo>
                    <a:cubicBezTo>
                      <a:pt x="227" y="1092"/>
                      <a:pt x="36" y="1485"/>
                      <a:pt x="24" y="1937"/>
                    </a:cubicBezTo>
                    <a:cubicBezTo>
                      <a:pt x="0" y="2342"/>
                      <a:pt x="108" y="2735"/>
                      <a:pt x="298" y="3092"/>
                    </a:cubicBezTo>
                    <a:cubicBezTo>
                      <a:pt x="615" y="3652"/>
                      <a:pt x="1232" y="4090"/>
                      <a:pt x="1866" y="4090"/>
                    </a:cubicBezTo>
                    <a:cubicBezTo>
                      <a:pt x="1947" y="4090"/>
                      <a:pt x="2027" y="4083"/>
                      <a:pt x="2108" y="4069"/>
                    </a:cubicBezTo>
                    <a:cubicBezTo>
                      <a:pt x="2382" y="4069"/>
                      <a:pt x="2667" y="4009"/>
                      <a:pt x="2917" y="3902"/>
                    </a:cubicBezTo>
                    <a:cubicBezTo>
                      <a:pt x="3632" y="3592"/>
                      <a:pt x="4191" y="2783"/>
                      <a:pt x="4132" y="1997"/>
                    </a:cubicBezTo>
                    <a:cubicBezTo>
                      <a:pt x="4084" y="1116"/>
                      <a:pt x="3513" y="354"/>
                      <a:pt x="2703" y="92"/>
                    </a:cubicBezTo>
                    <a:cubicBezTo>
                      <a:pt x="2514" y="30"/>
                      <a:pt x="2314" y="0"/>
                      <a:pt x="211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3"/>
              <p:cNvSpPr/>
              <p:nvPr/>
            </p:nvSpPr>
            <p:spPr>
              <a:xfrm>
                <a:off x="1175125" y="3598050"/>
                <a:ext cx="81600" cy="80950"/>
              </a:xfrm>
              <a:custGeom>
                <a:avLst/>
                <a:gdLst/>
                <a:ahLst/>
                <a:cxnLst/>
                <a:rect l="l" t="t" r="r" b="b"/>
                <a:pathLst>
                  <a:path w="3264" h="3238" extrusionOk="0">
                    <a:moveTo>
                      <a:pt x="1646" y="0"/>
                    </a:moveTo>
                    <a:cubicBezTo>
                      <a:pt x="1562" y="0"/>
                      <a:pt x="1478" y="6"/>
                      <a:pt x="1394" y="18"/>
                    </a:cubicBezTo>
                    <a:cubicBezTo>
                      <a:pt x="953" y="78"/>
                      <a:pt x="513" y="363"/>
                      <a:pt x="275" y="744"/>
                    </a:cubicBezTo>
                    <a:cubicBezTo>
                      <a:pt x="37" y="1149"/>
                      <a:pt x="1" y="1649"/>
                      <a:pt x="156" y="2102"/>
                    </a:cubicBezTo>
                    <a:cubicBezTo>
                      <a:pt x="358" y="2626"/>
                      <a:pt x="751" y="3042"/>
                      <a:pt x="1299" y="3137"/>
                    </a:cubicBezTo>
                    <a:cubicBezTo>
                      <a:pt x="1394" y="3161"/>
                      <a:pt x="1465" y="3173"/>
                      <a:pt x="1561" y="3173"/>
                    </a:cubicBezTo>
                    <a:cubicBezTo>
                      <a:pt x="1693" y="3213"/>
                      <a:pt x="1833" y="3238"/>
                      <a:pt x="1974" y="3238"/>
                    </a:cubicBezTo>
                    <a:cubicBezTo>
                      <a:pt x="2087" y="3238"/>
                      <a:pt x="2200" y="3222"/>
                      <a:pt x="2311" y="3185"/>
                    </a:cubicBezTo>
                    <a:cubicBezTo>
                      <a:pt x="2525" y="3126"/>
                      <a:pt x="2751" y="3030"/>
                      <a:pt x="2894" y="2852"/>
                    </a:cubicBezTo>
                    <a:cubicBezTo>
                      <a:pt x="3108" y="2626"/>
                      <a:pt x="3204" y="2352"/>
                      <a:pt x="3239" y="2042"/>
                    </a:cubicBezTo>
                    <a:cubicBezTo>
                      <a:pt x="3263" y="1792"/>
                      <a:pt x="3227" y="1506"/>
                      <a:pt x="3168" y="1268"/>
                    </a:cubicBezTo>
                    <a:cubicBezTo>
                      <a:pt x="3108" y="971"/>
                      <a:pt x="2977" y="721"/>
                      <a:pt x="2775" y="494"/>
                    </a:cubicBezTo>
                    <a:cubicBezTo>
                      <a:pt x="2496" y="156"/>
                      <a:pt x="2076" y="0"/>
                      <a:pt x="164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3"/>
              <p:cNvSpPr/>
              <p:nvPr/>
            </p:nvSpPr>
            <p:spPr>
              <a:xfrm>
                <a:off x="1498975" y="3204375"/>
                <a:ext cx="109875" cy="103000"/>
              </a:xfrm>
              <a:custGeom>
                <a:avLst/>
                <a:gdLst/>
                <a:ahLst/>
                <a:cxnLst/>
                <a:rect l="l" t="t" r="r" b="b"/>
                <a:pathLst>
                  <a:path w="4395" h="4120" extrusionOk="0">
                    <a:moveTo>
                      <a:pt x="2173" y="0"/>
                    </a:moveTo>
                    <a:cubicBezTo>
                      <a:pt x="2056" y="0"/>
                      <a:pt x="1938" y="12"/>
                      <a:pt x="1823" y="37"/>
                    </a:cubicBezTo>
                    <a:cubicBezTo>
                      <a:pt x="989" y="216"/>
                      <a:pt x="299" y="882"/>
                      <a:pt x="156" y="1728"/>
                    </a:cubicBezTo>
                    <a:cubicBezTo>
                      <a:pt x="1" y="2513"/>
                      <a:pt x="418" y="3383"/>
                      <a:pt x="1108" y="3799"/>
                    </a:cubicBezTo>
                    <a:cubicBezTo>
                      <a:pt x="1423" y="4003"/>
                      <a:pt x="1782" y="4119"/>
                      <a:pt x="2162" y="4119"/>
                    </a:cubicBezTo>
                    <a:cubicBezTo>
                      <a:pt x="2227" y="4119"/>
                      <a:pt x="2292" y="4116"/>
                      <a:pt x="2358" y="4109"/>
                    </a:cubicBezTo>
                    <a:cubicBezTo>
                      <a:pt x="2751" y="4085"/>
                      <a:pt x="3144" y="3918"/>
                      <a:pt x="3454" y="3668"/>
                    </a:cubicBezTo>
                    <a:cubicBezTo>
                      <a:pt x="4025" y="3240"/>
                      <a:pt x="4394" y="2430"/>
                      <a:pt x="4156" y="1751"/>
                    </a:cubicBezTo>
                    <a:cubicBezTo>
                      <a:pt x="4109" y="1466"/>
                      <a:pt x="4025" y="1192"/>
                      <a:pt x="3870" y="954"/>
                    </a:cubicBezTo>
                    <a:cubicBezTo>
                      <a:pt x="3526" y="386"/>
                      <a:pt x="2845" y="0"/>
                      <a:pt x="21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3"/>
              <p:cNvSpPr/>
              <p:nvPr/>
            </p:nvSpPr>
            <p:spPr>
              <a:xfrm>
                <a:off x="1399275" y="3258225"/>
                <a:ext cx="81875" cy="81600"/>
              </a:xfrm>
              <a:custGeom>
                <a:avLst/>
                <a:gdLst/>
                <a:ahLst/>
                <a:cxnLst/>
                <a:rect l="l" t="t" r="r" b="b"/>
                <a:pathLst>
                  <a:path w="3275" h="3264" extrusionOk="0">
                    <a:moveTo>
                      <a:pt x="1954" y="1"/>
                    </a:moveTo>
                    <a:cubicBezTo>
                      <a:pt x="1930" y="1"/>
                      <a:pt x="1906" y="1"/>
                      <a:pt x="1881" y="2"/>
                    </a:cubicBezTo>
                    <a:cubicBezTo>
                      <a:pt x="1631" y="26"/>
                      <a:pt x="1358" y="97"/>
                      <a:pt x="1119" y="205"/>
                    </a:cubicBezTo>
                    <a:cubicBezTo>
                      <a:pt x="858" y="336"/>
                      <a:pt x="619" y="502"/>
                      <a:pt x="417" y="729"/>
                    </a:cubicBezTo>
                    <a:cubicBezTo>
                      <a:pt x="72" y="1121"/>
                      <a:pt x="0" y="1657"/>
                      <a:pt x="143" y="2157"/>
                    </a:cubicBezTo>
                    <a:cubicBezTo>
                      <a:pt x="262" y="2586"/>
                      <a:pt x="596" y="2991"/>
                      <a:pt x="1012" y="3145"/>
                    </a:cubicBezTo>
                    <a:cubicBezTo>
                      <a:pt x="1201" y="3224"/>
                      <a:pt x="1407" y="3264"/>
                      <a:pt x="1613" y="3264"/>
                    </a:cubicBezTo>
                    <a:cubicBezTo>
                      <a:pt x="1874" y="3264"/>
                      <a:pt x="2137" y="3200"/>
                      <a:pt x="2370" y="3074"/>
                    </a:cubicBezTo>
                    <a:cubicBezTo>
                      <a:pt x="2858" y="2824"/>
                      <a:pt x="3215" y="2348"/>
                      <a:pt x="3239" y="1776"/>
                    </a:cubicBezTo>
                    <a:lnTo>
                      <a:pt x="3239" y="1526"/>
                    </a:lnTo>
                    <a:cubicBezTo>
                      <a:pt x="3275" y="1276"/>
                      <a:pt x="3251" y="1002"/>
                      <a:pt x="3132" y="764"/>
                    </a:cubicBezTo>
                    <a:cubicBezTo>
                      <a:pt x="3036" y="562"/>
                      <a:pt x="2905" y="359"/>
                      <a:pt x="2715" y="228"/>
                    </a:cubicBezTo>
                    <a:cubicBezTo>
                      <a:pt x="2485" y="64"/>
                      <a:pt x="2225" y="1"/>
                      <a:pt x="1954"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3"/>
              <p:cNvSpPr/>
              <p:nvPr/>
            </p:nvSpPr>
            <p:spPr>
              <a:xfrm>
                <a:off x="1191800" y="3474675"/>
                <a:ext cx="222075" cy="470775"/>
              </a:xfrm>
              <a:custGeom>
                <a:avLst/>
                <a:gdLst/>
                <a:ahLst/>
                <a:cxnLst/>
                <a:rect l="l" t="t" r="r" b="b"/>
                <a:pathLst>
                  <a:path w="8883" h="18831" extrusionOk="0">
                    <a:moveTo>
                      <a:pt x="8740" y="0"/>
                    </a:moveTo>
                    <a:lnTo>
                      <a:pt x="1" y="786"/>
                    </a:lnTo>
                    <a:cubicBezTo>
                      <a:pt x="1" y="786"/>
                      <a:pt x="4668" y="18830"/>
                      <a:pt x="6598" y="18830"/>
                    </a:cubicBezTo>
                    <a:cubicBezTo>
                      <a:pt x="6909" y="18830"/>
                      <a:pt x="7150" y="18359"/>
                      <a:pt x="7287" y="17264"/>
                    </a:cubicBezTo>
                    <a:cubicBezTo>
                      <a:pt x="8883" y="4417"/>
                      <a:pt x="8740" y="0"/>
                      <a:pt x="874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3"/>
              <p:cNvSpPr/>
              <p:nvPr/>
            </p:nvSpPr>
            <p:spPr>
              <a:xfrm>
                <a:off x="1311175" y="3228700"/>
                <a:ext cx="481575" cy="307600"/>
              </a:xfrm>
              <a:custGeom>
                <a:avLst/>
                <a:gdLst/>
                <a:ahLst/>
                <a:cxnLst/>
                <a:rect l="l" t="t" r="r" b="b"/>
                <a:pathLst>
                  <a:path w="19263" h="12304" extrusionOk="0">
                    <a:moveTo>
                      <a:pt x="17686" y="1"/>
                    </a:moveTo>
                    <a:cubicBezTo>
                      <a:pt x="13676" y="1"/>
                      <a:pt x="0" y="4553"/>
                      <a:pt x="0" y="4553"/>
                    </a:cubicBezTo>
                    <a:lnTo>
                      <a:pt x="4096" y="12304"/>
                    </a:lnTo>
                    <a:cubicBezTo>
                      <a:pt x="4096" y="12304"/>
                      <a:pt x="7894" y="10030"/>
                      <a:pt x="17788" y="1707"/>
                    </a:cubicBezTo>
                    <a:cubicBezTo>
                      <a:pt x="19263" y="469"/>
                      <a:pt x="18972" y="1"/>
                      <a:pt x="1768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3"/>
              <p:cNvSpPr/>
              <p:nvPr/>
            </p:nvSpPr>
            <p:spPr>
              <a:xfrm>
                <a:off x="831350" y="3213800"/>
                <a:ext cx="1218050" cy="609275"/>
              </a:xfrm>
              <a:custGeom>
                <a:avLst/>
                <a:gdLst/>
                <a:ahLst/>
                <a:cxnLst/>
                <a:rect l="l" t="t" r="r" b="b"/>
                <a:pathLst>
                  <a:path w="48722" h="24371" extrusionOk="0">
                    <a:moveTo>
                      <a:pt x="7445" y="0"/>
                    </a:moveTo>
                    <a:cubicBezTo>
                      <a:pt x="6276" y="0"/>
                      <a:pt x="5410" y="361"/>
                      <a:pt x="4953" y="1184"/>
                    </a:cubicBezTo>
                    <a:cubicBezTo>
                      <a:pt x="0" y="10137"/>
                      <a:pt x="36350" y="22960"/>
                      <a:pt x="40315" y="24330"/>
                    </a:cubicBezTo>
                    <a:cubicBezTo>
                      <a:pt x="40381" y="24357"/>
                      <a:pt x="40451" y="24370"/>
                      <a:pt x="40522" y="24370"/>
                    </a:cubicBezTo>
                    <a:cubicBezTo>
                      <a:pt x="40667" y="24370"/>
                      <a:pt x="40814" y="24315"/>
                      <a:pt x="40934" y="24211"/>
                    </a:cubicBezTo>
                    <a:lnTo>
                      <a:pt x="48232" y="18103"/>
                    </a:lnTo>
                    <a:cubicBezTo>
                      <a:pt x="48721" y="17690"/>
                      <a:pt x="48407" y="16950"/>
                      <a:pt x="47833" y="16950"/>
                    </a:cubicBezTo>
                    <a:cubicBezTo>
                      <a:pt x="47778" y="16950"/>
                      <a:pt x="47720" y="16957"/>
                      <a:pt x="47661" y="16972"/>
                    </a:cubicBezTo>
                    <a:lnTo>
                      <a:pt x="40362" y="18734"/>
                    </a:lnTo>
                    <a:cubicBezTo>
                      <a:pt x="40310" y="18746"/>
                      <a:pt x="40259" y="18752"/>
                      <a:pt x="40208" y="18752"/>
                    </a:cubicBezTo>
                    <a:cubicBezTo>
                      <a:pt x="40063" y="18752"/>
                      <a:pt x="39926" y="18703"/>
                      <a:pt x="39803" y="18615"/>
                    </a:cubicBezTo>
                    <a:cubicBezTo>
                      <a:pt x="37250" y="16643"/>
                      <a:pt x="15377" y="0"/>
                      <a:pt x="744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3"/>
              <p:cNvSpPr/>
              <p:nvPr/>
            </p:nvSpPr>
            <p:spPr>
              <a:xfrm>
                <a:off x="974225" y="3222775"/>
                <a:ext cx="119675" cy="131725"/>
              </a:xfrm>
              <a:custGeom>
                <a:avLst/>
                <a:gdLst/>
                <a:ahLst/>
                <a:cxnLst/>
                <a:rect l="l" t="t" r="r" b="b"/>
                <a:pathLst>
                  <a:path w="4787" h="5269" extrusionOk="0">
                    <a:moveTo>
                      <a:pt x="3206" y="0"/>
                    </a:moveTo>
                    <a:cubicBezTo>
                      <a:pt x="2798" y="0"/>
                      <a:pt x="2381" y="128"/>
                      <a:pt x="2048" y="337"/>
                    </a:cubicBezTo>
                    <a:cubicBezTo>
                      <a:pt x="1929" y="420"/>
                      <a:pt x="1822" y="492"/>
                      <a:pt x="1727" y="575"/>
                    </a:cubicBezTo>
                    <a:cubicBezTo>
                      <a:pt x="1155" y="753"/>
                      <a:pt x="726" y="1146"/>
                      <a:pt x="429" y="1682"/>
                    </a:cubicBezTo>
                    <a:cubicBezTo>
                      <a:pt x="131" y="2242"/>
                      <a:pt x="0" y="2920"/>
                      <a:pt x="95" y="3551"/>
                    </a:cubicBezTo>
                    <a:cubicBezTo>
                      <a:pt x="203" y="4254"/>
                      <a:pt x="548" y="5004"/>
                      <a:pt x="1286" y="5218"/>
                    </a:cubicBezTo>
                    <a:cubicBezTo>
                      <a:pt x="1404" y="5252"/>
                      <a:pt x="1517" y="5268"/>
                      <a:pt x="1626" y="5268"/>
                    </a:cubicBezTo>
                    <a:cubicBezTo>
                      <a:pt x="2276" y="5268"/>
                      <a:pt x="2761" y="4706"/>
                      <a:pt x="3036" y="4135"/>
                    </a:cubicBezTo>
                    <a:cubicBezTo>
                      <a:pt x="3167" y="3837"/>
                      <a:pt x="3286" y="3540"/>
                      <a:pt x="3453" y="3278"/>
                    </a:cubicBezTo>
                    <a:cubicBezTo>
                      <a:pt x="3465" y="3242"/>
                      <a:pt x="3489" y="3194"/>
                      <a:pt x="3513" y="3170"/>
                    </a:cubicBezTo>
                    <a:lnTo>
                      <a:pt x="3524" y="3159"/>
                    </a:lnTo>
                    <a:cubicBezTo>
                      <a:pt x="3572" y="3075"/>
                      <a:pt x="3632" y="3016"/>
                      <a:pt x="3667" y="2956"/>
                    </a:cubicBezTo>
                    <a:cubicBezTo>
                      <a:pt x="3774" y="2825"/>
                      <a:pt x="3905" y="2694"/>
                      <a:pt x="4024" y="2575"/>
                    </a:cubicBezTo>
                    <a:cubicBezTo>
                      <a:pt x="4298" y="2301"/>
                      <a:pt x="4584" y="2087"/>
                      <a:pt x="4667" y="1694"/>
                    </a:cubicBezTo>
                    <a:cubicBezTo>
                      <a:pt x="4786" y="1206"/>
                      <a:pt x="4620" y="742"/>
                      <a:pt x="4310" y="432"/>
                    </a:cubicBezTo>
                    <a:cubicBezTo>
                      <a:pt x="4013" y="128"/>
                      <a:pt x="3614" y="0"/>
                      <a:pt x="3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3"/>
              <p:cNvSpPr/>
              <p:nvPr/>
            </p:nvSpPr>
            <p:spPr>
              <a:xfrm>
                <a:off x="1014400" y="3321675"/>
                <a:ext cx="625" cy="25"/>
              </a:xfrm>
              <a:custGeom>
                <a:avLst/>
                <a:gdLst/>
                <a:ahLst/>
                <a:cxnLst/>
                <a:rect l="l" t="t" r="r" b="b"/>
                <a:pathLst>
                  <a:path w="25" h="1" extrusionOk="0">
                    <a:moveTo>
                      <a:pt x="1" y="0"/>
                    </a:moveTo>
                    <a:lnTo>
                      <a:pt x="1" y="0"/>
                    </a:lnTo>
                    <a:lnTo>
                      <a:pt x="24" y="0"/>
                    </a:lnTo>
                    <a:lnTo>
                      <a:pt x="24"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3"/>
              <p:cNvSpPr/>
              <p:nvPr/>
            </p:nvSpPr>
            <p:spPr>
              <a:xfrm>
                <a:off x="1072750" y="3381175"/>
                <a:ext cx="71150" cy="56325"/>
              </a:xfrm>
              <a:custGeom>
                <a:avLst/>
                <a:gdLst/>
                <a:ahLst/>
                <a:cxnLst/>
                <a:rect l="l" t="t" r="r" b="b"/>
                <a:pathLst>
                  <a:path w="2846" h="2253" extrusionOk="0">
                    <a:moveTo>
                      <a:pt x="760" y="0"/>
                    </a:moveTo>
                    <a:cubicBezTo>
                      <a:pt x="488" y="0"/>
                      <a:pt x="227" y="141"/>
                      <a:pt x="95" y="394"/>
                    </a:cubicBezTo>
                    <a:cubicBezTo>
                      <a:pt x="0" y="597"/>
                      <a:pt x="12" y="847"/>
                      <a:pt x="95" y="1061"/>
                    </a:cubicBezTo>
                    <a:cubicBezTo>
                      <a:pt x="262" y="1442"/>
                      <a:pt x="595" y="1692"/>
                      <a:pt x="953" y="1895"/>
                    </a:cubicBezTo>
                    <a:cubicBezTo>
                      <a:pt x="1143" y="2002"/>
                      <a:pt x="1369" y="2085"/>
                      <a:pt x="1572" y="2133"/>
                    </a:cubicBezTo>
                    <a:cubicBezTo>
                      <a:pt x="1643" y="2145"/>
                      <a:pt x="1727" y="2157"/>
                      <a:pt x="1810" y="2157"/>
                    </a:cubicBezTo>
                    <a:cubicBezTo>
                      <a:pt x="1977" y="2204"/>
                      <a:pt x="2143" y="2252"/>
                      <a:pt x="2322" y="2252"/>
                    </a:cubicBezTo>
                    <a:cubicBezTo>
                      <a:pt x="2329" y="2252"/>
                      <a:pt x="2336" y="2252"/>
                      <a:pt x="2343" y="2252"/>
                    </a:cubicBezTo>
                    <a:cubicBezTo>
                      <a:pt x="2515" y="2252"/>
                      <a:pt x="2694" y="2115"/>
                      <a:pt x="2762" y="1966"/>
                    </a:cubicBezTo>
                    <a:cubicBezTo>
                      <a:pt x="2846" y="1799"/>
                      <a:pt x="2822" y="1597"/>
                      <a:pt x="2739" y="1442"/>
                    </a:cubicBezTo>
                    <a:cubicBezTo>
                      <a:pt x="2524" y="1133"/>
                      <a:pt x="2274" y="835"/>
                      <a:pt x="1977" y="597"/>
                    </a:cubicBezTo>
                    <a:cubicBezTo>
                      <a:pt x="1810" y="478"/>
                      <a:pt x="1655" y="359"/>
                      <a:pt x="1477" y="252"/>
                    </a:cubicBezTo>
                    <a:cubicBezTo>
                      <a:pt x="1298" y="168"/>
                      <a:pt x="1096" y="61"/>
                      <a:pt x="905" y="13"/>
                    </a:cubicBezTo>
                    <a:cubicBezTo>
                      <a:pt x="857" y="5"/>
                      <a:pt x="808" y="0"/>
                      <a:pt x="7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3"/>
              <p:cNvSpPr/>
              <p:nvPr/>
            </p:nvSpPr>
            <p:spPr>
              <a:xfrm>
                <a:off x="1171575" y="3450575"/>
                <a:ext cx="77100" cy="58250"/>
              </a:xfrm>
              <a:custGeom>
                <a:avLst/>
                <a:gdLst/>
                <a:ahLst/>
                <a:cxnLst/>
                <a:rect l="l" t="t" r="r" b="b"/>
                <a:pathLst>
                  <a:path w="3084" h="2330" extrusionOk="0">
                    <a:moveTo>
                      <a:pt x="588" y="0"/>
                    </a:moveTo>
                    <a:cubicBezTo>
                      <a:pt x="439" y="0"/>
                      <a:pt x="285" y="56"/>
                      <a:pt x="191" y="178"/>
                    </a:cubicBezTo>
                    <a:cubicBezTo>
                      <a:pt x="71" y="321"/>
                      <a:pt x="0" y="500"/>
                      <a:pt x="12" y="690"/>
                    </a:cubicBezTo>
                    <a:cubicBezTo>
                      <a:pt x="36" y="845"/>
                      <a:pt x="95" y="1012"/>
                      <a:pt x="179" y="1131"/>
                    </a:cubicBezTo>
                    <a:cubicBezTo>
                      <a:pt x="274" y="1250"/>
                      <a:pt x="369" y="1333"/>
                      <a:pt x="476" y="1405"/>
                    </a:cubicBezTo>
                    <a:cubicBezTo>
                      <a:pt x="536" y="1452"/>
                      <a:pt x="595" y="1512"/>
                      <a:pt x="655" y="1559"/>
                    </a:cubicBezTo>
                    <a:cubicBezTo>
                      <a:pt x="822" y="1690"/>
                      <a:pt x="1000" y="1809"/>
                      <a:pt x="1179" y="1905"/>
                    </a:cubicBezTo>
                    <a:cubicBezTo>
                      <a:pt x="1548" y="2107"/>
                      <a:pt x="1965" y="2238"/>
                      <a:pt x="2381" y="2321"/>
                    </a:cubicBezTo>
                    <a:cubicBezTo>
                      <a:pt x="2421" y="2327"/>
                      <a:pt x="2461" y="2330"/>
                      <a:pt x="2500" y="2330"/>
                    </a:cubicBezTo>
                    <a:cubicBezTo>
                      <a:pt x="2633" y="2330"/>
                      <a:pt x="2756" y="2295"/>
                      <a:pt x="2858" y="2202"/>
                    </a:cubicBezTo>
                    <a:cubicBezTo>
                      <a:pt x="2977" y="2095"/>
                      <a:pt x="3084" y="1917"/>
                      <a:pt x="3048" y="1750"/>
                    </a:cubicBezTo>
                    <a:cubicBezTo>
                      <a:pt x="3036" y="1667"/>
                      <a:pt x="3024" y="1583"/>
                      <a:pt x="3000" y="1500"/>
                    </a:cubicBezTo>
                    <a:lnTo>
                      <a:pt x="3000" y="1464"/>
                    </a:lnTo>
                    <a:cubicBezTo>
                      <a:pt x="2977" y="1143"/>
                      <a:pt x="2798" y="893"/>
                      <a:pt x="2560" y="726"/>
                    </a:cubicBezTo>
                    <a:cubicBezTo>
                      <a:pt x="2536" y="714"/>
                      <a:pt x="2500" y="678"/>
                      <a:pt x="2477" y="666"/>
                    </a:cubicBezTo>
                    <a:cubicBezTo>
                      <a:pt x="2357" y="559"/>
                      <a:pt x="2238" y="476"/>
                      <a:pt x="2084" y="381"/>
                    </a:cubicBezTo>
                    <a:cubicBezTo>
                      <a:pt x="1953" y="309"/>
                      <a:pt x="1822" y="250"/>
                      <a:pt x="1667" y="202"/>
                    </a:cubicBezTo>
                    <a:cubicBezTo>
                      <a:pt x="1607" y="178"/>
                      <a:pt x="1536" y="143"/>
                      <a:pt x="1476" y="131"/>
                    </a:cubicBezTo>
                    <a:cubicBezTo>
                      <a:pt x="1345" y="83"/>
                      <a:pt x="1179" y="59"/>
                      <a:pt x="1024" y="59"/>
                    </a:cubicBezTo>
                    <a:cubicBezTo>
                      <a:pt x="929" y="35"/>
                      <a:pt x="810" y="23"/>
                      <a:pt x="702" y="12"/>
                    </a:cubicBezTo>
                    <a:cubicBezTo>
                      <a:pt x="665" y="4"/>
                      <a:pt x="627"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3"/>
              <p:cNvSpPr/>
              <p:nvPr/>
            </p:nvSpPr>
            <p:spPr>
              <a:xfrm>
                <a:off x="1294500" y="3512100"/>
                <a:ext cx="89325" cy="64625"/>
              </a:xfrm>
              <a:custGeom>
                <a:avLst/>
                <a:gdLst/>
                <a:ahLst/>
                <a:cxnLst/>
                <a:rect l="l" t="t" r="r" b="b"/>
                <a:pathLst>
                  <a:path w="3573" h="2585" extrusionOk="0">
                    <a:moveTo>
                      <a:pt x="618" y="1"/>
                    </a:moveTo>
                    <a:cubicBezTo>
                      <a:pt x="448" y="1"/>
                      <a:pt x="291" y="37"/>
                      <a:pt x="179" y="170"/>
                    </a:cubicBezTo>
                    <a:cubicBezTo>
                      <a:pt x="60" y="301"/>
                      <a:pt x="0" y="527"/>
                      <a:pt x="60" y="706"/>
                    </a:cubicBezTo>
                    <a:cubicBezTo>
                      <a:pt x="179" y="1015"/>
                      <a:pt x="357" y="1289"/>
                      <a:pt x="584" y="1503"/>
                    </a:cubicBezTo>
                    <a:cubicBezTo>
                      <a:pt x="834" y="1789"/>
                      <a:pt x="1143" y="2015"/>
                      <a:pt x="1477" y="2194"/>
                    </a:cubicBezTo>
                    <a:cubicBezTo>
                      <a:pt x="1631" y="2277"/>
                      <a:pt x="1810" y="2361"/>
                      <a:pt x="1977" y="2432"/>
                    </a:cubicBezTo>
                    <a:cubicBezTo>
                      <a:pt x="2182" y="2518"/>
                      <a:pt x="2394" y="2585"/>
                      <a:pt x="2612" y="2585"/>
                    </a:cubicBezTo>
                    <a:cubicBezTo>
                      <a:pt x="2697" y="2585"/>
                      <a:pt x="2783" y="2575"/>
                      <a:pt x="2870" y="2551"/>
                    </a:cubicBezTo>
                    <a:cubicBezTo>
                      <a:pt x="3167" y="2456"/>
                      <a:pt x="3441" y="2206"/>
                      <a:pt x="3489" y="1884"/>
                    </a:cubicBezTo>
                    <a:cubicBezTo>
                      <a:pt x="3572" y="1527"/>
                      <a:pt x="3394" y="1230"/>
                      <a:pt x="3108" y="1015"/>
                    </a:cubicBezTo>
                    <a:cubicBezTo>
                      <a:pt x="2786" y="765"/>
                      <a:pt x="2429" y="539"/>
                      <a:pt x="2036" y="360"/>
                    </a:cubicBezTo>
                    <a:cubicBezTo>
                      <a:pt x="1608" y="170"/>
                      <a:pt x="1179" y="51"/>
                      <a:pt x="703" y="3"/>
                    </a:cubicBezTo>
                    <a:cubicBezTo>
                      <a:pt x="674" y="2"/>
                      <a:pt x="646" y="1"/>
                      <a:pt x="6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3"/>
              <p:cNvSpPr/>
              <p:nvPr/>
            </p:nvSpPr>
            <p:spPr>
              <a:xfrm>
                <a:off x="1430225" y="3589650"/>
                <a:ext cx="93200" cy="62450"/>
              </a:xfrm>
              <a:custGeom>
                <a:avLst/>
                <a:gdLst/>
                <a:ahLst/>
                <a:cxnLst/>
                <a:rect l="l" t="t" r="r" b="b"/>
                <a:pathLst>
                  <a:path w="3728" h="2498" extrusionOk="0">
                    <a:moveTo>
                      <a:pt x="1202" y="0"/>
                    </a:moveTo>
                    <a:cubicBezTo>
                      <a:pt x="1159" y="0"/>
                      <a:pt x="1115" y="3"/>
                      <a:pt x="1072" y="9"/>
                    </a:cubicBezTo>
                    <a:cubicBezTo>
                      <a:pt x="846" y="9"/>
                      <a:pt x="620" y="33"/>
                      <a:pt x="405" y="104"/>
                    </a:cubicBezTo>
                    <a:cubicBezTo>
                      <a:pt x="227" y="152"/>
                      <a:pt x="84" y="306"/>
                      <a:pt x="48" y="485"/>
                    </a:cubicBezTo>
                    <a:cubicBezTo>
                      <a:pt x="1" y="699"/>
                      <a:pt x="72" y="866"/>
                      <a:pt x="215" y="1009"/>
                    </a:cubicBezTo>
                    <a:cubicBezTo>
                      <a:pt x="524" y="1354"/>
                      <a:pt x="894" y="1676"/>
                      <a:pt x="1310" y="1902"/>
                    </a:cubicBezTo>
                    <a:cubicBezTo>
                      <a:pt x="1727" y="2128"/>
                      <a:pt x="2144" y="2330"/>
                      <a:pt x="2596" y="2485"/>
                    </a:cubicBezTo>
                    <a:cubicBezTo>
                      <a:pt x="2622" y="2494"/>
                      <a:pt x="2648" y="2498"/>
                      <a:pt x="2675" y="2498"/>
                    </a:cubicBezTo>
                    <a:cubicBezTo>
                      <a:pt x="2796" y="2498"/>
                      <a:pt x="2921" y="2416"/>
                      <a:pt x="2989" y="2319"/>
                    </a:cubicBezTo>
                    <a:cubicBezTo>
                      <a:pt x="3003" y="2319"/>
                      <a:pt x="3017" y="2320"/>
                      <a:pt x="3031" y="2320"/>
                    </a:cubicBezTo>
                    <a:cubicBezTo>
                      <a:pt x="3242" y="2320"/>
                      <a:pt x="3438" y="2235"/>
                      <a:pt x="3561" y="2057"/>
                    </a:cubicBezTo>
                    <a:cubicBezTo>
                      <a:pt x="3727" y="1819"/>
                      <a:pt x="3703" y="1426"/>
                      <a:pt x="3465" y="1235"/>
                    </a:cubicBezTo>
                    <a:cubicBezTo>
                      <a:pt x="3430" y="1080"/>
                      <a:pt x="3334" y="949"/>
                      <a:pt x="3215" y="842"/>
                    </a:cubicBezTo>
                    <a:cubicBezTo>
                      <a:pt x="2989" y="652"/>
                      <a:pt x="2691" y="521"/>
                      <a:pt x="2429" y="402"/>
                    </a:cubicBezTo>
                    <a:cubicBezTo>
                      <a:pt x="2156" y="271"/>
                      <a:pt x="1882" y="164"/>
                      <a:pt x="1596" y="92"/>
                    </a:cubicBezTo>
                    <a:cubicBezTo>
                      <a:pt x="1470" y="29"/>
                      <a:pt x="1337" y="0"/>
                      <a:pt x="1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3"/>
              <p:cNvSpPr/>
              <p:nvPr/>
            </p:nvSpPr>
            <p:spPr>
              <a:xfrm>
                <a:off x="1558225" y="3666800"/>
                <a:ext cx="68475" cy="48200"/>
              </a:xfrm>
              <a:custGeom>
                <a:avLst/>
                <a:gdLst/>
                <a:ahLst/>
                <a:cxnLst/>
                <a:rect l="l" t="t" r="r" b="b"/>
                <a:pathLst>
                  <a:path w="2739" h="1928" extrusionOk="0">
                    <a:moveTo>
                      <a:pt x="624" y="0"/>
                    </a:moveTo>
                    <a:cubicBezTo>
                      <a:pt x="534" y="0"/>
                      <a:pt x="452" y="13"/>
                      <a:pt x="369" y="54"/>
                    </a:cubicBezTo>
                    <a:cubicBezTo>
                      <a:pt x="274" y="114"/>
                      <a:pt x="167" y="185"/>
                      <a:pt x="107" y="304"/>
                    </a:cubicBezTo>
                    <a:cubicBezTo>
                      <a:pt x="0" y="530"/>
                      <a:pt x="36" y="828"/>
                      <a:pt x="238" y="1007"/>
                    </a:cubicBezTo>
                    <a:cubicBezTo>
                      <a:pt x="286" y="1030"/>
                      <a:pt x="334" y="1066"/>
                      <a:pt x="357" y="1090"/>
                    </a:cubicBezTo>
                    <a:cubicBezTo>
                      <a:pt x="453" y="1209"/>
                      <a:pt x="536" y="1316"/>
                      <a:pt x="655" y="1411"/>
                    </a:cubicBezTo>
                    <a:cubicBezTo>
                      <a:pt x="786" y="1507"/>
                      <a:pt x="941" y="1590"/>
                      <a:pt x="1084" y="1661"/>
                    </a:cubicBezTo>
                    <a:cubicBezTo>
                      <a:pt x="1369" y="1781"/>
                      <a:pt x="1655" y="1864"/>
                      <a:pt x="1953" y="1911"/>
                    </a:cubicBezTo>
                    <a:lnTo>
                      <a:pt x="1977" y="1911"/>
                    </a:lnTo>
                    <a:cubicBezTo>
                      <a:pt x="2022" y="1922"/>
                      <a:pt x="2069" y="1927"/>
                      <a:pt x="2116" y="1927"/>
                    </a:cubicBezTo>
                    <a:cubicBezTo>
                      <a:pt x="2232" y="1927"/>
                      <a:pt x="2348" y="1896"/>
                      <a:pt x="2441" y="1828"/>
                    </a:cubicBezTo>
                    <a:cubicBezTo>
                      <a:pt x="2548" y="1745"/>
                      <a:pt x="2620" y="1650"/>
                      <a:pt x="2679" y="1530"/>
                    </a:cubicBezTo>
                    <a:cubicBezTo>
                      <a:pt x="2727" y="1411"/>
                      <a:pt x="2739" y="1257"/>
                      <a:pt x="2691" y="1138"/>
                    </a:cubicBezTo>
                    <a:cubicBezTo>
                      <a:pt x="2632" y="1007"/>
                      <a:pt x="2536" y="852"/>
                      <a:pt x="2381" y="792"/>
                    </a:cubicBezTo>
                    <a:cubicBezTo>
                      <a:pt x="2358" y="780"/>
                      <a:pt x="2322" y="768"/>
                      <a:pt x="2274" y="768"/>
                    </a:cubicBezTo>
                    <a:cubicBezTo>
                      <a:pt x="2096" y="590"/>
                      <a:pt x="1905" y="435"/>
                      <a:pt x="1703" y="316"/>
                    </a:cubicBezTo>
                    <a:cubicBezTo>
                      <a:pt x="1417" y="149"/>
                      <a:pt x="1072" y="42"/>
                      <a:pt x="750" y="6"/>
                    </a:cubicBezTo>
                    <a:cubicBezTo>
                      <a:pt x="706" y="3"/>
                      <a:pt x="664"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3"/>
              <p:cNvSpPr/>
              <p:nvPr/>
            </p:nvSpPr>
            <p:spPr>
              <a:xfrm>
                <a:off x="1679075" y="3729750"/>
                <a:ext cx="600" cy="2400"/>
              </a:xfrm>
              <a:custGeom>
                <a:avLst/>
                <a:gdLst/>
                <a:ahLst/>
                <a:cxnLst/>
                <a:rect l="l" t="t" r="r" b="b"/>
                <a:pathLst>
                  <a:path w="24" h="96" extrusionOk="0">
                    <a:moveTo>
                      <a:pt x="0" y="1"/>
                    </a:moveTo>
                    <a:lnTo>
                      <a:pt x="0" y="36"/>
                    </a:lnTo>
                    <a:cubicBezTo>
                      <a:pt x="7" y="43"/>
                      <a:pt x="12" y="50"/>
                      <a:pt x="15" y="57"/>
                    </a:cubicBezTo>
                    <a:lnTo>
                      <a:pt x="15" y="57"/>
                    </a:lnTo>
                    <a:cubicBezTo>
                      <a:pt x="9" y="39"/>
                      <a:pt x="0" y="22"/>
                      <a:pt x="0" y="1"/>
                    </a:cubicBezTo>
                    <a:close/>
                    <a:moveTo>
                      <a:pt x="15" y="57"/>
                    </a:moveTo>
                    <a:cubicBezTo>
                      <a:pt x="20" y="69"/>
                      <a:pt x="24" y="81"/>
                      <a:pt x="24" y="96"/>
                    </a:cubicBezTo>
                    <a:cubicBezTo>
                      <a:pt x="24" y="87"/>
                      <a:pt x="24" y="73"/>
                      <a:pt x="15" y="57"/>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3"/>
              <p:cNvSpPr/>
              <p:nvPr/>
            </p:nvSpPr>
            <p:spPr>
              <a:xfrm>
                <a:off x="1678775" y="3717400"/>
                <a:ext cx="65200" cy="42450"/>
              </a:xfrm>
              <a:custGeom>
                <a:avLst/>
                <a:gdLst/>
                <a:ahLst/>
                <a:cxnLst/>
                <a:rect l="l" t="t" r="r" b="b"/>
                <a:pathLst>
                  <a:path w="2608" h="1698" extrusionOk="0">
                    <a:moveTo>
                      <a:pt x="603" y="1"/>
                    </a:moveTo>
                    <a:cubicBezTo>
                      <a:pt x="515" y="1"/>
                      <a:pt x="430" y="15"/>
                      <a:pt x="346" y="66"/>
                    </a:cubicBezTo>
                    <a:cubicBezTo>
                      <a:pt x="250" y="66"/>
                      <a:pt x="155" y="126"/>
                      <a:pt x="96" y="185"/>
                    </a:cubicBezTo>
                    <a:cubicBezTo>
                      <a:pt x="0" y="268"/>
                      <a:pt x="0" y="376"/>
                      <a:pt x="12" y="495"/>
                    </a:cubicBezTo>
                    <a:cubicBezTo>
                      <a:pt x="36" y="566"/>
                      <a:pt x="48" y="626"/>
                      <a:pt x="72" y="709"/>
                    </a:cubicBezTo>
                    <a:cubicBezTo>
                      <a:pt x="96" y="721"/>
                      <a:pt x="96" y="733"/>
                      <a:pt x="107" y="745"/>
                    </a:cubicBezTo>
                    <a:cubicBezTo>
                      <a:pt x="119" y="780"/>
                      <a:pt x="155" y="804"/>
                      <a:pt x="179" y="852"/>
                    </a:cubicBezTo>
                    <a:cubicBezTo>
                      <a:pt x="238" y="947"/>
                      <a:pt x="310" y="1030"/>
                      <a:pt x="405" y="1102"/>
                    </a:cubicBezTo>
                    <a:cubicBezTo>
                      <a:pt x="548" y="1245"/>
                      <a:pt x="715" y="1340"/>
                      <a:pt x="893" y="1447"/>
                    </a:cubicBezTo>
                    <a:cubicBezTo>
                      <a:pt x="1072" y="1542"/>
                      <a:pt x="1262" y="1614"/>
                      <a:pt x="1465" y="1638"/>
                    </a:cubicBezTo>
                    <a:cubicBezTo>
                      <a:pt x="1655" y="1685"/>
                      <a:pt x="1858" y="1697"/>
                      <a:pt x="2060" y="1697"/>
                    </a:cubicBezTo>
                    <a:cubicBezTo>
                      <a:pt x="2143" y="1697"/>
                      <a:pt x="2251" y="1662"/>
                      <a:pt x="2322" y="1614"/>
                    </a:cubicBezTo>
                    <a:cubicBezTo>
                      <a:pt x="2429" y="1554"/>
                      <a:pt x="2489" y="1447"/>
                      <a:pt x="2536" y="1340"/>
                    </a:cubicBezTo>
                    <a:cubicBezTo>
                      <a:pt x="2608" y="1150"/>
                      <a:pt x="2548" y="935"/>
                      <a:pt x="2382" y="780"/>
                    </a:cubicBezTo>
                    <a:cubicBezTo>
                      <a:pt x="1953" y="352"/>
                      <a:pt x="1322" y="66"/>
                      <a:pt x="715" y="7"/>
                    </a:cubicBezTo>
                    <a:cubicBezTo>
                      <a:pt x="677" y="3"/>
                      <a:pt x="640"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3"/>
              <p:cNvSpPr/>
              <p:nvPr/>
            </p:nvSpPr>
            <p:spPr>
              <a:xfrm>
                <a:off x="1679075" y="3729450"/>
                <a:ext cx="25" cy="325"/>
              </a:xfrm>
              <a:custGeom>
                <a:avLst/>
                <a:gdLst/>
                <a:ahLst/>
                <a:cxnLst/>
                <a:rect l="l" t="t" r="r" b="b"/>
                <a:pathLst>
                  <a:path w="1" h="13" extrusionOk="0">
                    <a:moveTo>
                      <a:pt x="0" y="13"/>
                    </a:moveTo>
                    <a:lnTo>
                      <a:pt x="0" y="13"/>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3"/>
              <p:cNvSpPr/>
              <p:nvPr/>
            </p:nvSpPr>
            <p:spPr>
              <a:xfrm>
                <a:off x="1797900" y="3675575"/>
                <a:ext cx="159800" cy="104250"/>
              </a:xfrm>
              <a:custGeom>
                <a:avLst/>
                <a:gdLst/>
                <a:ahLst/>
                <a:cxnLst/>
                <a:rect l="l" t="t" r="r" b="b"/>
                <a:pathLst>
                  <a:path w="6392" h="4170" extrusionOk="0">
                    <a:moveTo>
                      <a:pt x="6008" y="1"/>
                    </a:moveTo>
                    <a:cubicBezTo>
                      <a:pt x="5971" y="1"/>
                      <a:pt x="5932" y="8"/>
                      <a:pt x="5891" y="25"/>
                    </a:cubicBezTo>
                    <a:cubicBezTo>
                      <a:pt x="4165" y="703"/>
                      <a:pt x="2331" y="1191"/>
                      <a:pt x="522" y="1489"/>
                    </a:cubicBezTo>
                    <a:cubicBezTo>
                      <a:pt x="510" y="1489"/>
                      <a:pt x="486" y="1501"/>
                      <a:pt x="474" y="1501"/>
                    </a:cubicBezTo>
                    <a:cubicBezTo>
                      <a:pt x="460" y="1499"/>
                      <a:pt x="446" y="1498"/>
                      <a:pt x="433" y="1498"/>
                    </a:cubicBezTo>
                    <a:cubicBezTo>
                      <a:pt x="159" y="1498"/>
                      <a:pt x="0" y="1939"/>
                      <a:pt x="295" y="2132"/>
                    </a:cubicBezTo>
                    <a:cubicBezTo>
                      <a:pt x="641" y="2346"/>
                      <a:pt x="962" y="2668"/>
                      <a:pt x="1248" y="2965"/>
                    </a:cubicBezTo>
                    <a:cubicBezTo>
                      <a:pt x="1522" y="3239"/>
                      <a:pt x="1712" y="3573"/>
                      <a:pt x="1950" y="3882"/>
                    </a:cubicBezTo>
                    <a:cubicBezTo>
                      <a:pt x="2091" y="4065"/>
                      <a:pt x="2278" y="4169"/>
                      <a:pt x="2469" y="4169"/>
                    </a:cubicBezTo>
                    <a:cubicBezTo>
                      <a:pt x="2600" y="4169"/>
                      <a:pt x="2734" y="4120"/>
                      <a:pt x="2855" y="4013"/>
                    </a:cubicBezTo>
                    <a:cubicBezTo>
                      <a:pt x="3105" y="3799"/>
                      <a:pt x="3272" y="3465"/>
                      <a:pt x="3522" y="3227"/>
                    </a:cubicBezTo>
                    <a:cubicBezTo>
                      <a:pt x="4463" y="2322"/>
                      <a:pt x="5820" y="1799"/>
                      <a:pt x="6320" y="525"/>
                    </a:cubicBezTo>
                    <a:cubicBezTo>
                      <a:pt x="6392" y="298"/>
                      <a:pt x="6242" y="1"/>
                      <a:pt x="600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3"/>
              <p:cNvSpPr/>
              <p:nvPr/>
            </p:nvSpPr>
            <p:spPr>
              <a:xfrm>
                <a:off x="1301925" y="3334425"/>
                <a:ext cx="194700" cy="116675"/>
              </a:xfrm>
              <a:custGeom>
                <a:avLst/>
                <a:gdLst/>
                <a:ahLst/>
                <a:cxnLst/>
                <a:rect l="l" t="t" r="r" b="b"/>
                <a:pathLst>
                  <a:path w="7788" h="4667" extrusionOk="0">
                    <a:moveTo>
                      <a:pt x="335" y="0"/>
                    </a:moveTo>
                    <a:cubicBezTo>
                      <a:pt x="121" y="0"/>
                      <a:pt x="1" y="321"/>
                      <a:pt x="227" y="455"/>
                    </a:cubicBezTo>
                    <a:cubicBezTo>
                      <a:pt x="1442" y="1252"/>
                      <a:pt x="2644" y="2038"/>
                      <a:pt x="3894" y="2776"/>
                    </a:cubicBezTo>
                    <a:cubicBezTo>
                      <a:pt x="4513" y="3157"/>
                      <a:pt x="5121" y="3526"/>
                      <a:pt x="5728" y="3884"/>
                    </a:cubicBezTo>
                    <a:cubicBezTo>
                      <a:pt x="6026" y="4062"/>
                      <a:pt x="6311" y="4241"/>
                      <a:pt x="6633" y="4360"/>
                    </a:cubicBezTo>
                    <a:cubicBezTo>
                      <a:pt x="6899" y="4456"/>
                      <a:pt x="7204" y="4667"/>
                      <a:pt x="7505" y="4667"/>
                    </a:cubicBezTo>
                    <a:cubicBezTo>
                      <a:pt x="7540" y="4667"/>
                      <a:pt x="7574" y="4664"/>
                      <a:pt x="7609" y="4658"/>
                    </a:cubicBezTo>
                    <a:cubicBezTo>
                      <a:pt x="7704" y="4646"/>
                      <a:pt x="7788" y="4550"/>
                      <a:pt x="7752" y="4443"/>
                    </a:cubicBezTo>
                    <a:cubicBezTo>
                      <a:pt x="7669" y="4122"/>
                      <a:pt x="7347" y="3967"/>
                      <a:pt x="7133" y="3765"/>
                    </a:cubicBezTo>
                    <a:cubicBezTo>
                      <a:pt x="6859" y="3515"/>
                      <a:pt x="6561" y="3312"/>
                      <a:pt x="6252" y="3122"/>
                    </a:cubicBezTo>
                    <a:cubicBezTo>
                      <a:pt x="5621" y="2741"/>
                      <a:pt x="4990" y="2383"/>
                      <a:pt x="4359" y="2026"/>
                    </a:cubicBezTo>
                    <a:cubicBezTo>
                      <a:pt x="3085" y="1288"/>
                      <a:pt x="1787" y="657"/>
                      <a:pt x="441" y="26"/>
                    </a:cubicBezTo>
                    <a:cubicBezTo>
                      <a:pt x="404" y="8"/>
                      <a:pt x="368"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3"/>
              <p:cNvSpPr/>
              <p:nvPr/>
            </p:nvSpPr>
            <p:spPr>
              <a:xfrm>
                <a:off x="1505525" y="3454850"/>
                <a:ext cx="67900" cy="52125"/>
              </a:xfrm>
              <a:custGeom>
                <a:avLst/>
                <a:gdLst/>
                <a:ahLst/>
                <a:cxnLst/>
                <a:rect l="l" t="t" r="r" b="b"/>
                <a:pathLst>
                  <a:path w="2716" h="2085" extrusionOk="0">
                    <a:moveTo>
                      <a:pt x="319" y="1"/>
                    </a:moveTo>
                    <a:cubicBezTo>
                      <a:pt x="216" y="1"/>
                      <a:pt x="114" y="57"/>
                      <a:pt x="72" y="150"/>
                    </a:cubicBezTo>
                    <a:cubicBezTo>
                      <a:pt x="1" y="305"/>
                      <a:pt x="72" y="448"/>
                      <a:pt x="191" y="519"/>
                    </a:cubicBezTo>
                    <a:cubicBezTo>
                      <a:pt x="549" y="757"/>
                      <a:pt x="894" y="1019"/>
                      <a:pt x="1227" y="1281"/>
                    </a:cubicBezTo>
                    <a:cubicBezTo>
                      <a:pt x="1406" y="1412"/>
                      <a:pt x="1572" y="1555"/>
                      <a:pt x="1739" y="1698"/>
                    </a:cubicBezTo>
                    <a:cubicBezTo>
                      <a:pt x="1822" y="1769"/>
                      <a:pt x="1906" y="1853"/>
                      <a:pt x="1989" y="1912"/>
                    </a:cubicBezTo>
                    <a:cubicBezTo>
                      <a:pt x="2104" y="1998"/>
                      <a:pt x="2218" y="2084"/>
                      <a:pt x="2364" y="2084"/>
                    </a:cubicBezTo>
                    <a:cubicBezTo>
                      <a:pt x="2399" y="2084"/>
                      <a:pt x="2437" y="2079"/>
                      <a:pt x="2477" y="2067"/>
                    </a:cubicBezTo>
                    <a:cubicBezTo>
                      <a:pt x="2584" y="2043"/>
                      <a:pt x="2692" y="1936"/>
                      <a:pt x="2704" y="1829"/>
                    </a:cubicBezTo>
                    <a:cubicBezTo>
                      <a:pt x="2715" y="1638"/>
                      <a:pt x="2632" y="1519"/>
                      <a:pt x="2465" y="1388"/>
                    </a:cubicBezTo>
                    <a:cubicBezTo>
                      <a:pt x="2382" y="1317"/>
                      <a:pt x="2299" y="1257"/>
                      <a:pt x="2215" y="1174"/>
                    </a:cubicBezTo>
                    <a:cubicBezTo>
                      <a:pt x="2037" y="1031"/>
                      <a:pt x="1846" y="900"/>
                      <a:pt x="1644" y="757"/>
                    </a:cubicBezTo>
                    <a:cubicBezTo>
                      <a:pt x="1263" y="495"/>
                      <a:pt x="858" y="257"/>
                      <a:pt x="441" y="31"/>
                    </a:cubicBezTo>
                    <a:cubicBezTo>
                      <a:pt x="403" y="10"/>
                      <a:pt x="361"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 name="Google Shape;552;p33"/>
            <p:cNvGrpSpPr/>
            <p:nvPr/>
          </p:nvGrpSpPr>
          <p:grpSpPr>
            <a:xfrm rot="3626033">
              <a:off x="6576809" y="1222187"/>
              <a:ext cx="197008" cy="275535"/>
              <a:chOff x="1046250" y="2690450"/>
              <a:chExt cx="171475" cy="239825"/>
            </a:xfrm>
          </p:grpSpPr>
          <p:sp>
            <p:nvSpPr>
              <p:cNvPr id="553" name="Google Shape;553;p33"/>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3"/>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3"/>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6" name="Google Shape;556;p33"/>
          <p:cNvSpPr txBox="1">
            <a:spLocks noGrp="1"/>
          </p:cNvSpPr>
          <p:nvPr>
            <p:ph type="title" idx="2"/>
          </p:nvPr>
        </p:nvSpPr>
        <p:spPr>
          <a:xfrm>
            <a:off x="1728495" y="2597216"/>
            <a:ext cx="8151036" cy="1353200"/>
          </a:xfrm>
          <a:prstGeom prst="rect">
            <a:avLst/>
          </a:prstGeom>
        </p:spPr>
        <p:txBody>
          <a:bodyPr spcFirstLastPara="1" wrap="square" lIns="121900" tIns="121900" rIns="121900" bIns="121900" anchor="ctr" anchorCtr="0">
            <a:noAutofit/>
          </a:bodyPr>
          <a:lstStyle/>
          <a:p>
            <a:r>
              <a:rPr lang="en-US" sz="9600">
                <a:solidFill>
                  <a:schemeClr val="accent3"/>
                </a:solidFill>
                <a:latin typeface="Times New Roman" panose="02020603050405020304" pitchFamily="18" charset="0"/>
                <a:cs typeface="Times New Roman" panose="02020603050405020304" pitchFamily="18" charset="0"/>
              </a:rPr>
              <a:t>Hình thành kiến thức</a:t>
            </a:r>
            <a:endParaRPr sz="9600">
              <a:solidFill>
                <a:schemeClr val="accent3"/>
              </a:solidFill>
              <a:latin typeface="Times New Roman" panose="02020603050405020304" pitchFamily="18" charset="0"/>
              <a:cs typeface="Times New Roman" panose="02020603050405020304" pitchFamily="18" charset="0"/>
            </a:endParaRPr>
          </a:p>
        </p:txBody>
      </p:sp>
      <p:grpSp>
        <p:nvGrpSpPr>
          <p:cNvPr id="472" name="Google Shape;492;p21">
            <a:extLst>
              <a:ext uri="{FF2B5EF4-FFF2-40B4-BE49-F238E27FC236}">
                <a16:creationId xmlns:a16="http://schemas.microsoft.com/office/drawing/2014/main" id="{53005AB0-48E3-A254-D58C-D670E21C154B}"/>
              </a:ext>
            </a:extLst>
          </p:cNvPr>
          <p:cNvGrpSpPr/>
          <p:nvPr/>
        </p:nvGrpSpPr>
        <p:grpSpPr>
          <a:xfrm flipH="1">
            <a:off x="2174440" y="5279482"/>
            <a:ext cx="709416" cy="658415"/>
            <a:chOff x="482850" y="1704875"/>
            <a:chExt cx="438850" cy="407300"/>
          </a:xfrm>
        </p:grpSpPr>
        <p:sp>
          <p:nvSpPr>
            <p:cNvPr id="473" name="Google Shape;493;p21">
              <a:extLst>
                <a:ext uri="{FF2B5EF4-FFF2-40B4-BE49-F238E27FC236}">
                  <a16:creationId xmlns:a16="http://schemas.microsoft.com/office/drawing/2014/main" id="{D2769F65-C6F1-4123-5C14-A54B39D5ED8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94;p21">
              <a:extLst>
                <a:ext uri="{FF2B5EF4-FFF2-40B4-BE49-F238E27FC236}">
                  <a16:creationId xmlns:a16="http://schemas.microsoft.com/office/drawing/2014/main" id="{38B94A96-999B-CD85-0E15-66E23F260112}"/>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95;p21">
              <a:extLst>
                <a:ext uri="{FF2B5EF4-FFF2-40B4-BE49-F238E27FC236}">
                  <a16:creationId xmlns:a16="http://schemas.microsoft.com/office/drawing/2014/main" id="{61AAE63C-32AF-A7D7-6AFD-9B935AF2D753}"/>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96;p21">
              <a:extLst>
                <a:ext uri="{FF2B5EF4-FFF2-40B4-BE49-F238E27FC236}">
                  <a16:creationId xmlns:a16="http://schemas.microsoft.com/office/drawing/2014/main" id="{081D9268-BEAC-688F-80C3-D6CE13BA92C9}"/>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97;p21">
              <a:extLst>
                <a:ext uri="{FF2B5EF4-FFF2-40B4-BE49-F238E27FC236}">
                  <a16:creationId xmlns:a16="http://schemas.microsoft.com/office/drawing/2014/main" id="{455CE4B8-B247-2C03-9C0B-DC8670D9B384}"/>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98;p21">
              <a:extLst>
                <a:ext uri="{FF2B5EF4-FFF2-40B4-BE49-F238E27FC236}">
                  <a16:creationId xmlns:a16="http://schemas.microsoft.com/office/drawing/2014/main" id="{29F68B0F-EE64-C3C7-2F12-D5700B634014}"/>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99;p21">
              <a:extLst>
                <a:ext uri="{FF2B5EF4-FFF2-40B4-BE49-F238E27FC236}">
                  <a16:creationId xmlns:a16="http://schemas.microsoft.com/office/drawing/2014/main" id="{714A891A-269A-EF9D-0F8C-C1942F27F6A2}"/>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500;p21">
              <a:extLst>
                <a:ext uri="{FF2B5EF4-FFF2-40B4-BE49-F238E27FC236}">
                  <a16:creationId xmlns:a16="http://schemas.microsoft.com/office/drawing/2014/main" id="{C0FDE2D6-EFC7-945D-E219-333BD237F3D8}"/>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501;p21">
              <a:extLst>
                <a:ext uri="{FF2B5EF4-FFF2-40B4-BE49-F238E27FC236}">
                  <a16:creationId xmlns:a16="http://schemas.microsoft.com/office/drawing/2014/main" id="{7AABA466-62E0-7BDD-FC99-A07D2E7DEFBA}"/>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502;p21">
              <a:extLst>
                <a:ext uri="{FF2B5EF4-FFF2-40B4-BE49-F238E27FC236}">
                  <a16:creationId xmlns:a16="http://schemas.microsoft.com/office/drawing/2014/main" id="{2FBDED19-ABB2-CAB7-960C-F791460EB1BF}"/>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83" name="Picture 482">
            <a:extLst>
              <a:ext uri="{FF2B5EF4-FFF2-40B4-BE49-F238E27FC236}">
                <a16:creationId xmlns:a16="http://schemas.microsoft.com/office/drawing/2014/main" id="{1EA7708C-4859-7745-F2F6-9461143ED8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197594" y="-773817"/>
            <a:ext cx="2757004" cy="2578025"/>
          </a:xfrm>
          <a:prstGeom prst="rect">
            <a:avLst/>
          </a:prstGeom>
        </p:spPr>
      </p:pic>
      <p:pic>
        <p:nvPicPr>
          <p:cNvPr id="484" name="Picture 483">
            <a:extLst>
              <a:ext uri="{FF2B5EF4-FFF2-40B4-BE49-F238E27FC236}">
                <a16:creationId xmlns:a16="http://schemas.microsoft.com/office/drawing/2014/main" id="{BD35888A-7420-22AD-E22E-7928754A8575}"/>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277485" y="3427523"/>
            <a:ext cx="1976521" cy="3375428"/>
          </a:xfrm>
          <a:prstGeom prst="rect">
            <a:avLst/>
          </a:prstGeom>
        </p:spPr>
      </p:pic>
      <p:pic>
        <p:nvPicPr>
          <p:cNvPr id="486" name="Picture 485">
            <a:extLst>
              <a:ext uri="{FF2B5EF4-FFF2-40B4-BE49-F238E27FC236}">
                <a16:creationId xmlns:a16="http://schemas.microsoft.com/office/drawing/2014/main" id="{87B741F2-2619-59C9-F1E1-B126AD1667A2}"/>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115886" y="3312066"/>
            <a:ext cx="3749261" cy="3385077"/>
          </a:xfrm>
          <a:prstGeom prst="rect">
            <a:avLst/>
          </a:prstGeom>
        </p:spPr>
      </p:pic>
      <p:pic>
        <p:nvPicPr>
          <p:cNvPr id="487" name="Picture 486">
            <a:extLst>
              <a:ext uri="{FF2B5EF4-FFF2-40B4-BE49-F238E27FC236}">
                <a16:creationId xmlns:a16="http://schemas.microsoft.com/office/drawing/2014/main" id="{B6D09E4E-DBD2-FC6E-E3FA-AB8518C7E750}"/>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flipH="1">
            <a:off x="-808034" y="-934139"/>
            <a:ext cx="3335363" cy="3675932"/>
          </a:xfrm>
          <a:prstGeom prst="rect">
            <a:avLst/>
          </a:prstGeom>
        </p:spPr>
      </p:pic>
    </p:spTree>
    <p:extLst>
      <p:ext uri="{BB962C8B-B14F-4D97-AF65-F5344CB8AC3E}">
        <p14:creationId xmlns:p14="http://schemas.microsoft.com/office/powerpoint/2010/main" val="76103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4"/>
                                        </p:tgtEl>
                                        <p:attrNameLst>
                                          <p:attrName>style.visibility</p:attrName>
                                        </p:attrNameLst>
                                      </p:cBhvr>
                                      <p:to>
                                        <p:strVal val="visible"/>
                                      </p:to>
                                    </p:set>
                                    <p:anim calcmode="lin" valueType="num">
                                      <p:cBhvr>
                                        <p:cTn id="7" dur="500" fill="hold"/>
                                        <p:tgtEl>
                                          <p:spTgt spid="504"/>
                                        </p:tgtEl>
                                        <p:attrNameLst>
                                          <p:attrName>ppt_w</p:attrName>
                                        </p:attrNameLst>
                                      </p:cBhvr>
                                      <p:tavLst>
                                        <p:tav tm="0">
                                          <p:val>
                                            <p:fltVal val="0"/>
                                          </p:val>
                                        </p:tav>
                                        <p:tav tm="100000">
                                          <p:val>
                                            <p:strVal val="#ppt_w"/>
                                          </p:val>
                                        </p:tav>
                                      </p:tavLst>
                                    </p:anim>
                                    <p:anim calcmode="lin" valueType="num">
                                      <p:cBhvr>
                                        <p:cTn id="8" dur="500" fill="hold"/>
                                        <p:tgtEl>
                                          <p:spTgt spid="504"/>
                                        </p:tgtEl>
                                        <p:attrNameLst>
                                          <p:attrName>ppt_h</p:attrName>
                                        </p:attrNameLst>
                                      </p:cBhvr>
                                      <p:tavLst>
                                        <p:tav tm="0">
                                          <p:val>
                                            <p:fltVal val="0"/>
                                          </p:val>
                                        </p:tav>
                                        <p:tav tm="100000">
                                          <p:val>
                                            <p:strVal val="#ppt_h"/>
                                          </p:val>
                                        </p:tav>
                                      </p:tavLst>
                                    </p:anim>
                                    <p:animEffect transition="in" filter="fade">
                                      <p:cBhvr>
                                        <p:cTn id="9" dur="500"/>
                                        <p:tgtEl>
                                          <p:spTgt spid="504"/>
                                        </p:tgtEl>
                                      </p:cBhvr>
                                    </p:animEffect>
                                  </p:childTnLst>
                                </p:cTn>
                              </p:par>
                              <p:par>
                                <p:cTn id="10" presetID="53" presetClass="entr" presetSubtype="16" fill="hold" nodeType="withEffect">
                                  <p:stCondLst>
                                    <p:cond delay="0"/>
                                  </p:stCondLst>
                                  <p:childTnLst>
                                    <p:set>
                                      <p:cBhvr>
                                        <p:cTn id="11" dur="1" fill="hold">
                                          <p:stCondLst>
                                            <p:cond delay="0"/>
                                          </p:stCondLst>
                                        </p:cTn>
                                        <p:tgtEl>
                                          <p:spTgt spid="514"/>
                                        </p:tgtEl>
                                        <p:attrNameLst>
                                          <p:attrName>style.visibility</p:attrName>
                                        </p:attrNameLst>
                                      </p:cBhvr>
                                      <p:to>
                                        <p:strVal val="visible"/>
                                      </p:to>
                                    </p:set>
                                    <p:anim calcmode="lin" valueType="num">
                                      <p:cBhvr>
                                        <p:cTn id="12" dur="500" fill="hold"/>
                                        <p:tgtEl>
                                          <p:spTgt spid="514"/>
                                        </p:tgtEl>
                                        <p:attrNameLst>
                                          <p:attrName>ppt_w</p:attrName>
                                        </p:attrNameLst>
                                      </p:cBhvr>
                                      <p:tavLst>
                                        <p:tav tm="0">
                                          <p:val>
                                            <p:fltVal val="0"/>
                                          </p:val>
                                        </p:tav>
                                        <p:tav tm="100000">
                                          <p:val>
                                            <p:strVal val="#ppt_w"/>
                                          </p:val>
                                        </p:tav>
                                      </p:tavLst>
                                    </p:anim>
                                    <p:anim calcmode="lin" valueType="num">
                                      <p:cBhvr>
                                        <p:cTn id="13" dur="500" fill="hold"/>
                                        <p:tgtEl>
                                          <p:spTgt spid="514"/>
                                        </p:tgtEl>
                                        <p:attrNameLst>
                                          <p:attrName>ppt_h</p:attrName>
                                        </p:attrNameLst>
                                      </p:cBhvr>
                                      <p:tavLst>
                                        <p:tav tm="0">
                                          <p:val>
                                            <p:fltVal val="0"/>
                                          </p:val>
                                        </p:tav>
                                        <p:tav tm="100000">
                                          <p:val>
                                            <p:strVal val="#ppt_h"/>
                                          </p:val>
                                        </p:tav>
                                      </p:tavLst>
                                    </p:anim>
                                    <p:animEffect transition="in" filter="fade">
                                      <p:cBhvr>
                                        <p:cTn id="14" dur="500"/>
                                        <p:tgtEl>
                                          <p:spTgt spid="514"/>
                                        </p:tgtEl>
                                      </p:cBhvr>
                                    </p:animEffect>
                                  </p:childTnLst>
                                </p:cTn>
                              </p:par>
                              <p:par>
                                <p:cTn id="15" presetID="53" presetClass="entr" presetSubtype="16" fill="hold" nodeType="withEffect">
                                  <p:stCondLst>
                                    <p:cond delay="0"/>
                                  </p:stCondLst>
                                  <p:childTnLst>
                                    <p:set>
                                      <p:cBhvr>
                                        <p:cTn id="16" dur="1" fill="hold">
                                          <p:stCondLst>
                                            <p:cond delay="0"/>
                                          </p:stCondLst>
                                        </p:cTn>
                                        <p:tgtEl>
                                          <p:spTgt spid="529"/>
                                        </p:tgtEl>
                                        <p:attrNameLst>
                                          <p:attrName>style.visibility</p:attrName>
                                        </p:attrNameLst>
                                      </p:cBhvr>
                                      <p:to>
                                        <p:strVal val="visible"/>
                                      </p:to>
                                    </p:set>
                                    <p:anim calcmode="lin" valueType="num">
                                      <p:cBhvr>
                                        <p:cTn id="17" dur="500" fill="hold"/>
                                        <p:tgtEl>
                                          <p:spTgt spid="529"/>
                                        </p:tgtEl>
                                        <p:attrNameLst>
                                          <p:attrName>ppt_w</p:attrName>
                                        </p:attrNameLst>
                                      </p:cBhvr>
                                      <p:tavLst>
                                        <p:tav tm="0">
                                          <p:val>
                                            <p:fltVal val="0"/>
                                          </p:val>
                                        </p:tav>
                                        <p:tav tm="100000">
                                          <p:val>
                                            <p:strVal val="#ppt_w"/>
                                          </p:val>
                                        </p:tav>
                                      </p:tavLst>
                                    </p:anim>
                                    <p:anim calcmode="lin" valueType="num">
                                      <p:cBhvr>
                                        <p:cTn id="18" dur="500" fill="hold"/>
                                        <p:tgtEl>
                                          <p:spTgt spid="529"/>
                                        </p:tgtEl>
                                        <p:attrNameLst>
                                          <p:attrName>ppt_h</p:attrName>
                                        </p:attrNameLst>
                                      </p:cBhvr>
                                      <p:tavLst>
                                        <p:tav tm="0">
                                          <p:val>
                                            <p:fltVal val="0"/>
                                          </p:val>
                                        </p:tav>
                                        <p:tav tm="100000">
                                          <p:val>
                                            <p:strVal val="#ppt_h"/>
                                          </p:val>
                                        </p:tav>
                                      </p:tavLst>
                                    </p:anim>
                                    <p:animEffect transition="in" filter="fade">
                                      <p:cBhvr>
                                        <p:cTn id="19" dur="500"/>
                                        <p:tgtEl>
                                          <p:spTgt spid="529"/>
                                        </p:tgtEl>
                                      </p:cBhvr>
                                    </p:animEffect>
                                  </p:childTnLst>
                                </p:cTn>
                              </p:par>
                              <p:par>
                                <p:cTn id="20" presetID="53" presetClass="entr" presetSubtype="16" fill="hold" nodeType="withEffect">
                                  <p:stCondLst>
                                    <p:cond delay="0"/>
                                  </p:stCondLst>
                                  <p:childTnLst>
                                    <p:set>
                                      <p:cBhvr>
                                        <p:cTn id="21" dur="1" fill="hold">
                                          <p:stCondLst>
                                            <p:cond delay="0"/>
                                          </p:stCondLst>
                                        </p:cTn>
                                        <p:tgtEl>
                                          <p:spTgt spid="483"/>
                                        </p:tgtEl>
                                        <p:attrNameLst>
                                          <p:attrName>style.visibility</p:attrName>
                                        </p:attrNameLst>
                                      </p:cBhvr>
                                      <p:to>
                                        <p:strVal val="visible"/>
                                      </p:to>
                                    </p:set>
                                    <p:anim calcmode="lin" valueType="num">
                                      <p:cBhvr>
                                        <p:cTn id="22" dur="500" fill="hold"/>
                                        <p:tgtEl>
                                          <p:spTgt spid="483"/>
                                        </p:tgtEl>
                                        <p:attrNameLst>
                                          <p:attrName>ppt_w</p:attrName>
                                        </p:attrNameLst>
                                      </p:cBhvr>
                                      <p:tavLst>
                                        <p:tav tm="0">
                                          <p:val>
                                            <p:fltVal val="0"/>
                                          </p:val>
                                        </p:tav>
                                        <p:tav tm="100000">
                                          <p:val>
                                            <p:strVal val="#ppt_w"/>
                                          </p:val>
                                        </p:tav>
                                      </p:tavLst>
                                    </p:anim>
                                    <p:anim calcmode="lin" valueType="num">
                                      <p:cBhvr>
                                        <p:cTn id="23" dur="500" fill="hold"/>
                                        <p:tgtEl>
                                          <p:spTgt spid="483"/>
                                        </p:tgtEl>
                                        <p:attrNameLst>
                                          <p:attrName>ppt_h</p:attrName>
                                        </p:attrNameLst>
                                      </p:cBhvr>
                                      <p:tavLst>
                                        <p:tav tm="0">
                                          <p:val>
                                            <p:fltVal val="0"/>
                                          </p:val>
                                        </p:tav>
                                        <p:tav tm="100000">
                                          <p:val>
                                            <p:strVal val="#ppt_h"/>
                                          </p:val>
                                        </p:tav>
                                      </p:tavLst>
                                    </p:anim>
                                    <p:animEffect transition="in" filter="fade">
                                      <p:cBhvr>
                                        <p:cTn id="24" dur="500"/>
                                        <p:tgtEl>
                                          <p:spTgt spid="483"/>
                                        </p:tgtEl>
                                      </p:cBhvr>
                                    </p:animEffect>
                                  </p:childTnLst>
                                </p:cTn>
                              </p:par>
                              <p:par>
                                <p:cTn id="25" presetID="53" presetClass="entr" presetSubtype="16" fill="hold" nodeType="withEffect">
                                  <p:stCondLst>
                                    <p:cond delay="0"/>
                                  </p:stCondLst>
                                  <p:childTnLst>
                                    <p:set>
                                      <p:cBhvr>
                                        <p:cTn id="26" dur="1" fill="hold">
                                          <p:stCondLst>
                                            <p:cond delay="0"/>
                                          </p:stCondLst>
                                        </p:cTn>
                                        <p:tgtEl>
                                          <p:spTgt spid="484"/>
                                        </p:tgtEl>
                                        <p:attrNameLst>
                                          <p:attrName>style.visibility</p:attrName>
                                        </p:attrNameLst>
                                      </p:cBhvr>
                                      <p:to>
                                        <p:strVal val="visible"/>
                                      </p:to>
                                    </p:set>
                                    <p:anim calcmode="lin" valueType="num">
                                      <p:cBhvr>
                                        <p:cTn id="27" dur="500" fill="hold"/>
                                        <p:tgtEl>
                                          <p:spTgt spid="484"/>
                                        </p:tgtEl>
                                        <p:attrNameLst>
                                          <p:attrName>ppt_w</p:attrName>
                                        </p:attrNameLst>
                                      </p:cBhvr>
                                      <p:tavLst>
                                        <p:tav tm="0">
                                          <p:val>
                                            <p:fltVal val="0"/>
                                          </p:val>
                                        </p:tav>
                                        <p:tav tm="100000">
                                          <p:val>
                                            <p:strVal val="#ppt_w"/>
                                          </p:val>
                                        </p:tav>
                                      </p:tavLst>
                                    </p:anim>
                                    <p:anim calcmode="lin" valueType="num">
                                      <p:cBhvr>
                                        <p:cTn id="28" dur="500" fill="hold"/>
                                        <p:tgtEl>
                                          <p:spTgt spid="484"/>
                                        </p:tgtEl>
                                        <p:attrNameLst>
                                          <p:attrName>ppt_h</p:attrName>
                                        </p:attrNameLst>
                                      </p:cBhvr>
                                      <p:tavLst>
                                        <p:tav tm="0">
                                          <p:val>
                                            <p:fltVal val="0"/>
                                          </p:val>
                                        </p:tav>
                                        <p:tav tm="100000">
                                          <p:val>
                                            <p:strVal val="#ppt_h"/>
                                          </p:val>
                                        </p:tav>
                                      </p:tavLst>
                                    </p:anim>
                                    <p:animEffect transition="in" filter="fade">
                                      <p:cBhvr>
                                        <p:cTn id="29" dur="500"/>
                                        <p:tgtEl>
                                          <p:spTgt spid="484"/>
                                        </p:tgtEl>
                                      </p:cBhvr>
                                    </p:animEffect>
                                  </p:childTnLst>
                                </p:cTn>
                              </p:par>
                              <p:par>
                                <p:cTn id="30" presetID="53" presetClass="entr" presetSubtype="16" fill="hold" nodeType="withEffect">
                                  <p:stCondLst>
                                    <p:cond delay="0"/>
                                  </p:stCondLst>
                                  <p:childTnLst>
                                    <p:set>
                                      <p:cBhvr>
                                        <p:cTn id="31" dur="1" fill="hold">
                                          <p:stCondLst>
                                            <p:cond delay="0"/>
                                          </p:stCondLst>
                                        </p:cTn>
                                        <p:tgtEl>
                                          <p:spTgt spid="486"/>
                                        </p:tgtEl>
                                        <p:attrNameLst>
                                          <p:attrName>style.visibility</p:attrName>
                                        </p:attrNameLst>
                                      </p:cBhvr>
                                      <p:to>
                                        <p:strVal val="visible"/>
                                      </p:to>
                                    </p:set>
                                    <p:anim calcmode="lin" valueType="num">
                                      <p:cBhvr>
                                        <p:cTn id="32" dur="500" fill="hold"/>
                                        <p:tgtEl>
                                          <p:spTgt spid="486"/>
                                        </p:tgtEl>
                                        <p:attrNameLst>
                                          <p:attrName>ppt_w</p:attrName>
                                        </p:attrNameLst>
                                      </p:cBhvr>
                                      <p:tavLst>
                                        <p:tav tm="0">
                                          <p:val>
                                            <p:fltVal val="0"/>
                                          </p:val>
                                        </p:tav>
                                        <p:tav tm="100000">
                                          <p:val>
                                            <p:strVal val="#ppt_w"/>
                                          </p:val>
                                        </p:tav>
                                      </p:tavLst>
                                    </p:anim>
                                    <p:anim calcmode="lin" valueType="num">
                                      <p:cBhvr>
                                        <p:cTn id="33" dur="500" fill="hold"/>
                                        <p:tgtEl>
                                          <p:spTgt spid="486"/>
                                        </p:tgtEl>
                                        <p:attrNameLst>
                                          <p:attrName>ppt_h</p:attrName>
                                        </p:attrNameLst>
                                      </p:cBhvr>
                                      <p:tavLst>
                                        <p:tav tm="0">
                                          <p:val>
                                            <p:fltVal val="0"/>
                                          </p:val>
                                        </p:tav>
                                        <p:tav tm="100000">
                                          <p:val>
                                            <p:strVal val="#ppt_h"/>
                                          </p:val>
                                        </p:tav>
                                      </p:tavLst>
                                    </p:anim>
                                    <p:animEffect transition="in" filter="fade">
                                      <p:cBhvr>
                                        <p:cTn id="34" dur="500"/>
                                        <p:tgtEl>
                                          <p:spTgt spid="486"/>
                                        </p:tgtEl>
                                      </p:cBhvr>
                                    </p:animEffect>
                                  </p:childTnLst>
                                </p:cTn>
                              </p:par>
                              <p:par>
                                <p:cTn id="35" presetID="53" presetClass="entr" presetSubtype="16" fill="hold" nodeType="withEffect">
                                  <p:stCondLst>
                                    <p:cond delay="0"/>
                                  </p:stCondLst>
                                  <p:childTnLst>
                                    <p:set>
                                      <p:cBhvr>
                                        <p:cTn id="36" dur="1" fill="hold">
                                          <p:stCondLst>
                                            <p:cond delay="0"/>
                                          </p:stCondLst>
                                        </p:cTn>
                                        <p:tgtEl>
                                          <p:spTgt spid="487"/>
                                        </p:tgtEl>
                                        <p:attrNameLst>
                                          <p:attrName>style.visibility</p:attrName>
                                        </p:attrNameLst>
                                      </p:cBhvr>
                                      <p:to>
                                        <p:strVal val="visible"/>
                                      </p:to>
                                    </p:set>
                                    <p:anim calcmode="lin" valueType="num">
                                      <p:cBhvr>
                                        <p:cTn id="37" dur="500" fill="hold"/>
                                        <p:tgtEl>
                                          <p:spTgt spid="487"/>
                                        </p:tgtEl>
                                        <p:attrNameLst>
                                          <p:attrName>ppt_w</p:attrName>
                                        </p:attrNameLst>
                                      </p:cBhvr>
                                      <p:tavLst>
                                        <p:tav tm="0">
                                          <p:val>
                                            <p:fltVal val="0"/>
                                          </p:val>
                                        </p:tav>
                                        <p:tav tm="100000">
                                          <p:val>
                                            <p:strVal val="#ppt_w"/>
                                          </p:val>
                                        </p:tav>
                                      </p:tavLst>
                                    </p:anim>
                                    <p:anim calcmode="lin" valueType="num">
                                      <p:cBhvr>
                                        <p:cTn id="38" dur="500" fill="hold"/>
                                        <p:tgtEl>
                                          <p:spTgt spid="487"/>
                                        </p:tgtEl>
                                        <p:attrNameLst>
                                          <p:attrName>ppt_h</p:attrName>
                                        </p:attrNameLst>
                                      </p:cBhvr>
                                      <p:tavLst>
                                        <p:tav tm="0">
                                          <p:val>
                                            <p:fltVal val="0"/>
                                          </p:val>
                                        </p:tav>
                                        <p:tav tm="100000">
                                          <p:val>
                                            <p:strVal val="#ppt_h"/>
                                          </p:val>
                                        </p:tav>
                                      </p:tavLst>
                                    </p:anim>
                                    <p:animEffect transition="in" filter="fade">
                                      <p:cBhvr>
                                        <p:cTn id="39" dur="500"/>
                                        <p:tgtEl>
                                          <p:spTgt spid="48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488"/>
                                        </p:tgtEl>
                                        <p:attrNameLst>
                                          <p:attrName>style.visibility</p:attrName>
                                        </p:attrNameLst>
                                      </p:cBhvr>
                                      <p:to>
                                        <p:strVal val="visible"/>
                                      </p:to>
                                    </p:set>
                                    <p:animEffect transition="in" filter="barn(inVertical)">
                                      <p:cBhvr>
                                        <p:cTn id="44" dur="500"/>
                                        <p:tgtEl>
                                          <p:spTgt spid="488"/>
                                        </p:tgtEl>
                                      </p:cBhvr>
                                    </p:animEffect>
                                  </p:childTnLst>
                                </p:cTn>
                              </p:par>
                            </p:childTnLst>
                          </p:cTn>
                        </p:par>
                        <p:par>
                          <p:cTn id="45" fill="hold">
                            <p:stCondLst>
                              <p:cond delay="500"/>
                            </p:stCondLst>
                            <p:childTnLst>
                              <p:par>
                                <p:cTn id="46" presetID="53" presetClass="entr" presetSubtype="16" fill="hold" grpId="0" nodeType="afterEffect">
                                  <p:stCondLst>
                                    <p:cond delay="0"/>
                                  </p:stCondLst>
                                  <p:childTnLst>
                                    <p:set>
                                      <p:cBhvr>
                                        <p:cTn id="47" dur="1" fill="hold">
                                          <p:stCondLst>
                                            <p:cond delay="0"/>
                                          </p:stCondLst>
                                        </p:cTn>
                                        <p:tgtEl>
                                          <p:spTgt spid="556"/>
                                        </p:tgtEl>
                                        <p:attrNameLst>
                                          <p:attrName>style.visibility</p:attrName>
                                        </p:attrNameLst>
                                      </p:cBhvr>
                                      <p:to>
                                        <p:strVal val="visible"/>
                                      </p:to>
                                    </p:set>
                                    <p:anim calcmode="lin" valueType="num">
                                      <p:cBhvr>
                                        <p:cTn id="48" dur="500" fill="hold"/>
                                        <p:tgtEl>
                                          <p:spTgt spid="556"/>
                                        </p:tgtEl>
                                        <p:attrNameLst>
                                          <p:attrName>ppt_w</p:attrName>
                                        </p:attrNameLst>
                                      </p:cBhvr>
                                      <p:tavLst>
                                        <p:tav tm="0">
                                          <p:val>
                                            <p:fltVal val="0"/>
                                          </p:val>
                                        </p:tav>
                                        <p:tav tm="100000">
                                          <p:val>
                                            <p:strVal val="#ppt_w"/>
                                          </p:val>
                                        </p:tav>
                                      </p:tavLst>
                                    </p:anim>
                                    <p:anim calcmode="lin" valueType="num">
                                      <p:cBhvr>
                                        <p:cTn id="49" dur="500" fill="hold"/>
                                        <p:tgtEl>
                                          <p:spTgt spid="556"/>
                                        </p:tgtEl>
                                        <p:attrNameLst>
                                          <p:attrName>ppt_h</p:attrName>
                                        </p:attrNameLst>
                                      </p:cBhvr>
                                      <p:tavLst>
                                        <p:tav tm="0">
                                          <p:val>
                                            <p:fltVal val="0"/>
                                          </p:val>
                                        </p:tav>
                                        <p:tav tm="100000">
                                          <p:val>
                                            <p:strVal val="#ppt_h"/>
                                          </p:val>
                                        </p:tav>
                                      </p:tavLst>
                                    </p:anim>
                                    <p:animEffect transition="in" filter="fade">
                                      <p:cBhvr>
                                        <p:cTn id="50" dur="500"/>
                                        <p:tgtEl>
                                          <p:spTgt spid="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 grpId="0" animBg="1"/>
      <p:bldP spid="504" grpId="0" animBg="1"/>
      <p:bldP spid="55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034;p42">
            <a:extLst>
              <a:ext uri="{FF2B5EF4-FFF2-40B4-BE49-F238E27FC236}">
                <a16:creationId xmlns:a16="http://schemas.microsoft.com/office/drawing/2014/main" id="{6178C4AE-8CBD-C6F8-A131-D6E997B7EBCC}"/>
              </a:ext>
            </a:extLst>
          </p:cNvPr>
          <p:cNvGrpSpPr/>
          <p:nvPr/>
        </p:nvGrpSpPr>
        <p:grpSpPr>
          <a:xfrm>
            <a:off x="8556697" y="668592"/>
            <a:ext cx="1121995" cy="1140255"/>
            <a:chOff x="5967275" y="1212450"/>
            <a:chExt cx="1139775" cy="1158325"/>
          </a:xfrm>
        </p:grpSpPr>
        <p:sp>
          <p:nvSpPr>
            <p:cNvPr id="3" name="Google Shape;3035;p42">
              <a:extLst>
                <a:ext uri="{FF2B5EF4-FFF2-40B4-BE49-F238E27FC236}">
                  <a16:creationId xmlns:a16="http://schemas.microsoft.com/office/drawing/2014/main" id="{F78A1197-E726-2D43-D4E6-40FC158A26A8}"/>
                </a:ext>
              </a:extLst>
            </p:cNvPr>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4" name="Google Shape;3036;p42">
              <a:extLst>
                <a:ext uri="{FF2B5EF4-FFF2-40B4-BE49-F238E27FC236}">
                  <a16:creationId xmlns:a16="http://schemas.microsoft.com/office/drawing/2014/main" id="{F12DF664-D087-75A7-4AB7-66FC48512383}"/>
                </a:ext>
              </a:extLst>
            </p:cNvPr>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rgbClr val="CFCD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 name="Google Shape;3037;p42">
              <a:extLst>
                <a:ext uri="{FF2B5EF4-FFF2-40B4-BE49-F238E27FC236}">
                  <a16:creationId xmlns:a16="http://schemas.microsoft.com/office/drawing/2014/main" id="{48956FA3-236B-C8ED-514D-AAD598EE01C6}"/>
                </a:ext>
              </a:extLst>
            </p:cNvPr>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 name="Google Shape;3038;p42">
              <a:extLst>
                <a:ext uri="{FF2B5EF4-FFF2-40B4-BE49-F238E27FC236}">
                  <a16:creationId xmlns:a16="http://schemas.microsoft.com/office/drawing/2014/main" id="{8D00789A-73D7-42B5-2BBA-7AF6720CC419}"/>
                </a:ext>
              </a:extLst>
            </p:cNvPr>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rgbClr val="5E83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7" name="Google Shape;3039;p42">
              <a:extLst>
                <a:ext uri="{FF2B5EF4-FFF2-40B4-BE49-F238E27FC236}">
                  <a16:creationId xmlns:a16="http://schemas.microsoft.com/office/drawing/2014/main" id="{7CB8DC89-13F9-02FF-E3FA-F015E04CC500}"/>
                </a:ext>
              </a:extLst>
            </p:cNvPr>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8" name="Google Shape;3040;p42">
              <a:extLst>
                <a:ext uri="{FF2B5EF4-FFF2-40B4-BE49-F238E27FC236}">
                  <a16:creationId xmlns:a16="http://schemas.microsoft.com/office/drawing/2014/main" id="{A937CF58-E16A-3B8D-448B-DEF1E13901AB}"/>
                </a:ext>
              </a:extLst>
            </p:cNvPr>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9" name="Google Shape;3041;p42">
              <a:extLst>
                <a:ext uri="{FF2B5EF4-FFF2-40B4-BE49-F238E27FC236}">
                  <a16:creationId xmlns:a16="http://schemas.microsoft.com/office/drawing/2014/main" id="{BF6F3277-E947-F10E-AE6A-74C3408A1609}"/>
                </a:ext>
              </a:extLst>
            </p:cNvPr>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10" name="Google Shape;3042;p42">
            <a:extLst>
              <a:ext uri="{FF2B5EF4-FFF2-40B4-BE49-F238E27FC236}">
                <a16:creationId xmlns:a16="http://schemas.microsoft.com/office/drawing/2014/main" id="{15B2695D-B34E-A388-3286-E6C112F0AFCB}"/>
              </a:ext>
            </a:extLst>
          </p:cNvPr>
          <p:cNvGrpSpPr/>
          <p:nvPr/>
        </p:nvGrpSpPr>
        <p:grpSpPr>
          <a:xfrm rot="8538506">
            <a:off x="4710896" y="455728"/>
            <a:ext cx="1855301" cy="2313393"/>
            <a:chOff x="2386975" y="3180875"/>
            <a:chExt cx="1391500" cy="1735075"/>
          </a:xfrm>
        </p:grpSpPr>
        <p:sp>
          <p:nvSpPr>
            <p:cNvPr id="11" name="Google Shape;3043;p42">
              <a:extLst>
                <a:ext uri="{FF2B5EF4-FFF2-40B4-BE49-F238E27FC236}">
                  <a16:creationId xmlns:a16="http://schemas.microsoft.com/office/drawing/2014/main" id="{2ABF0228-3A77-0680-803E-63A60AAF23A4}"/>
                </a:ext>
              </a:extLst>
            </p:cNvPr>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2" name="Google Shape;3044;p42">
              <a:extLst>
                <a:ext uri="{FF2B5EF4-FFF2-40B4-BE49-F238E27FC236}">
                  <a16:creationId xmlns:a16="http://schemas.microsoft.com/office/drawing/2014/main" id="{011DA441-F02D-3ADA-98BF-CBC5E61D6C30}"/>
                </a:ext>
              </a:extLst>
            </p:cNvPr>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rgbClr val="F5A60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3" name="Google Shape;3045;p42">
              <a:extLst>
                <a:ext uri="{FF2B5EF4-FFF2-40B4-BE49-F238E27FC236}">
                  <a16:creationId xmlns:a16="http://schemas.microsoft.com/office/drawing/2014/main" id="{007B715C-53AD-BDDC-E4FE-2D8F94F62AC6}"/>
                </a:ext>
              </a:extLst>
            </p:cNvPr>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4" name="Google Shape;3046;p42">
              <a:extLst>
                <a:ext uri="{FF2B5EF4-FFF2-40B4-BE49-F238E27FC236}">
                  <a16:creationId xmlns:a16="http://schemas.microsoft.com/office/drawing/2014/main" id="{9E00486B-3BAE-7D29-03B4-B0EF02BC9A95}"/>
                </a:ext>
              </a:extLst>
            </p:cNvPr>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5" name="Google Shape;3047;p42">
              <a:extLst>
                <a:ext uri="{FF2B5EF4-FFF2-40B4-BE49-F238E27FC236}">
                  <a16:creationId xmlns:a16="http://schemas.microsoft.com/office/drawing/2014/main" id="{15D83876-63B0-B189-2340-81A6B060EC13}"/>
                </a:ext>
              </a:extLst>
            </p:cNvPr>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6" name="Google Shape;3048;p42">
              <a:extLst>
                <a:ext uri="{FF2B5EF4-FFF2-40B4-BE49-F238E27FC236}">
                  <a16:creationId xmlns:a16="http://schemas.microsoft.com/office/drawing/2014/main" id="{C45CB297-7278-B5D9-7DA9-8B2804654620}"/>
                </a:ext>
              </a:extLst>
            </p:cNvPr>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7" name="Google Shape;3049;p42">
              <a:extLst>
                <a:ext uri="{FF2B5EF4-FFF2-40B4-BE49-F238E27FC236}">
                  <a16:creationId xmlns:a16="http://schemas.microsoft.com/office/drawing/2014/main" id="{87C9B1DB-E64D-C28E-4096-E56C4156F4A8}"/>
                </a:ext>
              </a:extLst>
            </p:cNvPr>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8" name="Google Shape;3050;p42">
              <a:extLst>
                <a:ext uri="{FF2B5EF4-FFF2-40B4-BE49-F238E27FC236}">
                  <a16:creationId xmlns:a16="http://schemas.microsoft.com/office/drawing/2014/main" id="{1BC5E015-A040-C26D-F212-FFC69514A979}"/>
                </a:ext>
              </a:extLst>
            </p:cNvPr>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3051;p42">
              <a:extLst>
                <a:ext uri="{FF2B5EF4-FFF2-40B4-BE49-F238E27FC236}">
                  <a16:creationId xmlns:a16="http://schemas.microsoft.com/office/drawing/2014/main" id="{BDEB6A7A-4F06-C354-AFD4-2532AC53FF08}"/>
                </a:ext>
              </a:extLst>
            </p:cNvPr>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0" name="Google Shape;3052;p42">
              <a:extLst>
                <a:ext uri="{FF2B5EF4-FFF2-40B4-BE49-F238E27FC236}">
                  <a16:creationId xmlns:a16="http://schemas.microsoft.com/office/drawing/2014/main" id="{8D55D6CB-5824-62FA-AB69-D7BC78F6E9D5}"/>
                </a:ext>
              </a:extLst>
            </p:cNvPr>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1" name="Google Shape;3053;p42">
              <a:extLst>
                <a:ext uri="{FF2B5EF4-FFF2-40B4-BE49-F238E27FC236}">
                  <a16:creationId xmlns:a16="http://schemas.microsoft.com/office/drawing/2014/main" id="{E340DE0D-5AC2-34B7-2E03-2ABAF8D04714}"/>
                </a:ext>
              </a:extLst>
            </p:cNvPr>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2" name="Google Shape;3054;p42">
              <a:extLst>
                <a:ext uri="{FF2B5EF4-FFF2-40B4-BE49-F238E27FC236}">
                  <a16:creationId xmlns:a16="http://schemas.microsoft.com/office/drawing/2014/main" id="{C533362B-1139-A40C-4B62-F928C15A555D}"/>
                </a:ext>
              </a:extLst>
            </p:cNvPr>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3" name="Google Shape;3055;p42">
              <a:extLst>
                <a:ext uri="{FF2B5EF4-FFF2-40B4-BE49-F238E27FC236}">
                  <a16:creationId xmlns:a16="http://schemas.microsoft.com/office/drawing/2014/main" id="{A3BCF168-07DE-20D8-2386-36C32520A338}"/>
                </a:ext>
              </a:extLst>
            </p:cNvPr>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4" name="Google Shape;3056;p42">
              <a:extLst>
                <a:ext uri="{FF2B5EF4-FFF2-40B4-BE49-F238E27FC236}">
                  <a16:creationId xmlns:a16="http://schemas.microsoft.com/office/drawing/2014/main" id="{4D68D5C6-A131-6D1F-A28A-2C1619115E2F}"/>
                </a:ext>
              </a:extLst>
            </p:cNvPr>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5" name="Google Shape;3057;p42">
              <a:extLst>
                <a:ext uri="{FF2B5EF4-FFF2-40B4-BE49-F238E27FC236}">
                  <a16:creationId xmlns:a16="http://schemas.microsoft.com/office/drawing/2014/main" id="{D575E6AD-AB68-BA44-9AE7-79488F394E0A}"/>
                </a:ext>
              </a:extLst>
            </p:cNvPr>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6" name="Google Shape;3058;p42">
              <a:extLst>
                <a:ext uri="{FF2B5EF4-FFF2-40B4-BE49-F238E27FC236}">
                  <a16:creationId xmlns:a16="http://schemas.microsoft.com/office/drawing/2014/main" id="{582557ED-F311-BF54-3B13-85D19B08AF38}"/>
                </a:ext>
              </a:extLst>
            </p:cNvPr>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7" name="Google Shape;3059;p42">
              <a:extLst>
                <a:ext uri="{FF2B5EF4-FFF2-40B4-BE49-F238E27FC236}">
                  <a16:creationId xmlns:a16="http://schemas.microsoft.com/office/drawing/2014/main" id="{C82AFD91-894F-D386-CF33-9E8A3178C361}"/>
                </a:ext>
              </a:extLst>
            </p:cNvPr>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8" name="Google Shape;3060;p42">
              <a:extLst>
                <a:ext uri="{FF2B5EF4-FFF2-40B4-BE49-F238E27FC236}">
                  <a16:creationId xmlns:a16="http://schemas.microsoft.com/office/drawing/2014/main" id="{6A2FD78A-2DF3-ED6B-BF08-04A6358E0578}"/>
                </a:ext>
              </a:extLst>
            </p:cNvPr>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9" name="Google Shape;3061;p42">
              <a:extLst>
                <a:ext uri="{FF2B5EF4-FFF2-40B4-BE49-F238E27FC236}">
                  <a16:creationId xmlns:a16="http://schemas.microsoft.com/office/drawing/2014/main" id="{72EA180A-1B31-9D3B-59F4-24D2B3B8A71F}"/>
                </a:ext>
              </a:extLst>
            </p:cNvPr>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0" name="Google Shape;3062;p42">
              <a:extLst>
                <a:ext uri="{FF2B5EF4-FFF2-40B4-BE49-F238E27FC236}">
                  <a16:creationId xmlns:a16="http://schemas.microsoft.com/office/drawing/2014/main" id="{5CC3D9F9-D756-F881-28AE-DE527CDE9B6E}"/>
                </a:ext>
              </a:extLst>
            </p:cNvPr>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1" name="Google Shape;3063;p42">
              <a:extLst>
                <a:ext uri="{FF2B5EF4-FFF2-40B4-BE49-F238E27FC236}">
                  <a16:creationId xmlns:a16="http://schemas.microsoft.com/office/drawing/2014/main" id="{9903669C-57DE-A071-7232-DF467CA86D02}"/>
                </a:ext>
              </a:extLst>
            </p:cNvPr>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2" name="Google Shape;3064;p42">
              <a:extLst>
                <a:ext uri="{FF2B5EF4-FFF2-40B4-BE49-F238E27FC236}">
                  <a16:creationId xmlns:a16="http://schemas.microsoft.com/office/drawing/2014/main" id="{1ED7DFB7-ECF8-E143-BE23-DFAD4AE0D02E}"/>
                </a:ext>
              </a:extLst>
            </p:cNvPr>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52" name="Google Shape;3166;p42">
            <a:extLst>
              <a:ext uri="{FF2B5EF4-FFF2-40B4-BE49-F238E27FC236}">
                <a16:creationId xmlns:a16="http://schemas.microsoft.com/office/drawing/2014/main" id="{89C2DC08-5F40-8BFA-93E1-3B8C2DCB895A}"/>
              </a:ext>
            </a:extLst>
          </p:cNvPr>
          <p:cNvGrpSpPr/>
          <p:nvPr/>
        </p:nvGrpSpPr>
        <p:grpSpPr>
          <a:xfrm>
            <a:off x="2072522" y="1252893"/>
            <a:ext cx="8101549" cy="4619505"/>
            <a:chOff x="1275600" y="1191775"/>
            <a:chExt cx="4346325" cy="3314800"/>
          </a:xfrm>
        </p:grpSpPr>
        <p:sp>
          <p:nvSpPr>
            <p:cNvPr id="53" name="Google Shape;3167;p42">
              <a:extLst>
                <a:ext uri="{FF2B5EF4-FFF2-40B4-BE49-F238E27FC236}">
                  <a16:creationId xmlns:a16="http://schemas.microsoft.com/office/drawing/2014/main" id="{C6139E55-CAFE-16EE-A1AC-C72F0B00EB18}"/>
                </a:ext>
              </a:extLst>
            </p:cNvPr>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rgbClr val="D64D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4" name="Google Shape;3168;p42">
              <a:extLst>
                <a:ext uri="{FF2B5EF4-FFF2-40B4-BE49-F238E27FC236}">
                  <a16:creationId xmlns:a16="http://schemas.microsoft.com/office/drawing/2014/main" id="{981E975A-C6E8-DF3E-F56C-DB8FA233DDB4}"/>
                </a:ext>
              </a:extLst>
            </p:cNvPr>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5" name="Google Shape;3169;p42">
              <a:extLst>
                <a:ext uri="{FF2B5EF4-FFF2-40B4-BE49-F238E27FC236}">
                  <a16:creationId xmlns:a16="http://schemas.microsoft.com/office/drawing/2014/main" id="{060BE42E-9DD5-0F79-2022-11B1A7D2CF16}"/>
                </a:ext>
              </a:extLst>
            </p:cNvPr>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6" name="Google Shape;3170;p42">
              <a:extLst>
                <a:ext uri="{FF2B5EF4-FFF2-40B4-BE49-F238E27FC236}">
                  <a16:creationId xmlns:a16="http://schemas.microsoft.com/office/drawing/2014/main" id="{F62EEF1F-9FBC-E2EE-87C4-4B95615F7C55}"/>
                </a:ext>
              </a:extLst>
            </p:cNvPr>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7" name="Google Shape;3171;p42">
              <a:extLst>
                <a:ext uri="{FF2B5EF4-FFF2-40B4-BE49-F238E27FC236}">
                  <a16:creationId xmlns:a16="http://schemas.microsoft.com/office/drawing/2014/main" id="{0C51B650-559A-F383-8CBE-EF4FB0E55C24}"/>
                </a:ext>
              </a:extLst>
            </p:cNvPr>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8" name="Google Shape;3172;p42">
              <a:extLst>
                <a:ext uri="{FF2B5EF4-FFF2-40B4-BE49-F238E27FC236}">
                  <a16:creationId xmlns:a16="http://schemas.microsoft.com/office/drawing/2014/main" id="{862C23DF-2A58-EC1E-588A-618BB23E0455}"/>
                </a:ext>
              </a:extLst>
            </p:cNvPr>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9" name="Google Shape;3173;p42">
              <a:extLst>
                <a:ext uri="{FF2B5EF4-FFF2-40B4-BE49-F238E27FC236}">
                  <a16:creationId xmlns:a16="http://schemas.microsoft.com/office/drawing/2014/main" id="{9E8656ED-1F5E-B1CE-9F1B-382643730DB7}"/>
                </a:ext>
              </a:extLst>
            </p:cNvPr>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0" name="Google Shape;3174;p42">
              <a:extLst>
                <a:ext uri="{FF2B5EF4-FFF2-40B4-BE49-F238E27FC236}">
                  <a16:creationId xmlns:a16="http://schemas.microsoft.com/office/drawing/2014/main" id="{DF1DD7C2-E70D-39FC-7CF8-B91D3312FA79}"/>
                </a:ext>
              </a:extLst>
            </p:cNvPr>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1" name="Google Shape;3175;p42">
              <a:extLst>
                <a:ext uri="{FF2B5EF4-FFF2-40B4-BE49-F238E27FC236}">
                  <a16:creationId xmlns:a16="http://schemas.microsoft.com/office/drawing/2014/main" id="{72278DED-18BA-E671-8ABD-B226F9877E1E}"/>
                </a:ext>
              </a:extLst>
            </p:cNvPr>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2" name="Google Shape;3176;p42">
              <a:extLst>
                <a:ext uri="{FF2B5EF4-FFF2-40B4-BE49-F238E27FC236}">
                  <a16:creationId xmlns:a16="http://schemas.microsoft.com/office/drawing/2014/main" id="{0B780FDF-EDD1-9970-6FAD-65032000E800}"/>
                </a:ext>
              </a:extLst>
            </p:cNvPr>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3" name="Google Shape;3177;p42">
              <a:extLst>
                <a:ext uri="{FF2B5EF4-FFF2-40B4-BE49-F238E27FC236}">
                  <a16:creationId xmlns:a16="http://schemas.microsoft.com/office/drawing/2014/main" id="{C33D1724-B7E3-C66C-D510-9CAC954B7D8C}"/>
                </a:ext>
              </a:extLst>
            </p:cNvPr>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4" name="Google Shape;3178;p42">
              <a:extLst>
                <a:ext uri="{FF2B5EF4-FFF2-40B4-BE49-F238E27FC236}">
                  <a16:creationId xmlns:a16="http://schemas.microsoft.com/office/drawing/2014/main" id="{643429C6-6758-1E92-B4A9-57132AC7332E}"/>
                </a:ext>
              </a:extLst>
            </p:cNvPr>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5" name="Google Shape;3179;p42">
              <a:extLst>
                <a:ext uri="{FF2B5EF4-FFF2-40B4-BE49-F238E27FC236}">
                  <a16:creationId xmlns:a16="http://schemas.microsoft.com/office/drawing/2014/main" id="{C3BC24C4-EFEE-2C40-F7CA-19BC6270044D}"/>
                </a:ext>
              </a:extLst>
            </p:cNvPr>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6" name="Google Shape;3180;p42">
              <a:extLst>
                <a:ext uri="{FF2B5EF4-FFF2-40B4-BE49-F238E27FC236}">
                  <a16:creationId xmlns:a16="http://schemas.microsoft.com/office/drawing/2014/main" id="{23FFF7FC-D0C4-9C04-5299-639342527D6D}"/>
                </a:ext>
              </a:extLst>
            </p:cNvPr>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7" name="Google Shape;3181;p42">
              <a:extLst>
                <a:ext uri="{FF2B5EF4-FFF2-40B4-BE49-F238E27FC236}">
                  <a16:creationId xmlns:a16="http://schemas.microsoft.com/office/drawing/2014/main" id="{0F84D584-FB42-88C5-883C-18C7E79C4597}"/>
                </a:ext>
              </a:extLst>
            </p:cNvPr>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8" name="Google Shape;3182;p42">
              <a:extLst>
                <a:ext uri="{FF2B5EF4-FFF2-40B4-BE49-F238E27FC236}">
                  <a16:creationId xmlns:a16="http://schemas.microsoft.com/office/drawing/2014/main" id="{8CB18BA9-6AFA-066A-C599-EF0FA0E1FACF}"/>
                </a:ext>
              </a:extLst>
            </p:cNvPr>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9" name="Google Shape;3183;p42">
              <a:extLst>
                <a:ext uri="{FF2B5EF4-FFF2-40B4-BE49-F238E27FC236}">
                  <a16:creationId xmlns:a16="http://schemas.microsoft.com/office/drawing/2014/main" id="{DBF1AD83-A692-F703-26C1-8D209DBC5A2C}"/>
                </a:ext>
              </a:extLst>
            </p:cNvPr>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sp>
        <p:nvSpPr>
          <p:cNvPr id="70" name="Google Shape;3185;p42">
            <a:extLst>
              <a:ext uri="{FF2B5EF4-FFF2-40B4-BE49-F238E27FC236}">
                <a16:creationId xmlns:a16="http://schemas.microsoft.com/office/drawing/2014/main" id="{C59BCE5E-4ACA-5E07-52CF-B46A04A8D888}"/>
              </a:ext>
            </a:extLst>
          </p:cNvPr>
          <p:cNvSpPr txBox="1">
            <a:spLocks/>
          </p:cNvSpPr>
          <p:nvPr/>
        </p:nvSpPr>
        <p:spPr>
          <a:xfrm>
            <a:off x="2568142" y="3195755"/>
            <a:ext cx="7329224" cy="10284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600"/>
              <a:buFont typeface="Atma"/>
              <a:buNone/>
              <a:defRPr sz="6667" b="0" i="0" u="none" strike="noStrike" cap="none">
                <a:solidFill>
                  <a:schemeClr val="lt1"/>
                </a:solidFill>
                <a:latin typeface="Atma"/>
                <a:ea typeface="Atma"/>
                <a:cs typeface="Atma"/>
                <a:sym typeface="Atma"/>
              </a:defRPr>
            </a:lvl1pPr>
            <a:lvl2pPr marR="0" lvl="1"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0F1423"/>
              </a:buClr>
              <a:buSzPts val="3600"/>
              <a:buFont typeface="Atma"/>
              <a:buNone/>
              <a:tabLst/>
              <a:defRPr/>
            </a:pPr>
            <a:r>
              <a:rPr lang="en-US" sz="8000" b="1" kern="0">
                <a:solidFill>
                  <a:srgbClr val="6096E6">
                    <a:lumMod val="50000"/>
                  </a:srgbClr>
                </a:solidFill>
                <a:latin typeface="Times New Roman" panose="02020603050405020304" pitchFamily="18" charset="0"/>
                <a:cs typeface="Times New Roman" panose="02020603050405020304" pitchFamily="18" charset="0"/>
              </a:rPr>
              <a:t>Đọc văn bản</a:t>
            </a:r>
            <a:endParaRPr kumimoji="0" lang="en-US" sz="8000" b="1" i="0" u="none" strike="noStrike" kern="0" cap="none" spc="0" normalizeH="0" baseline="0" noProof="0">
              <a:ln>
                <a:noFill/>
              </a:ln>
              <a:solidFill>
                <a:srgbClr val="6096E6">
                  <a:lumMod val="50000"/>
                </a:srgbClr>
              </a:solidFill>
              <a:effectLst/>
              <a:uLnTx/>
              <a:uFillTx/>
              <a:latin typeface="Times New Roman" panose="02020603050405020304" pitchFamily="18" charset="0"/>
              <a:cs typeface="Times New Roman" panose="02020603050405020304" pitchFamily="18" charset="0"/>
              <a:sym typeface="Atma"/>
            </a:endParaRPr>
          </a:p>
        </p:txBody>
      </p:sp>
      <p:sp>
        <p:nvSpPr>
          <p:cNvPr id="125" name="Google Shape;1161;p38">
            <a:extLst>
              <a:ext uri="{FF2B5EF4-FFF2-40B4-BE49-F238E27FC236}">
                <a16:creationId xmlns:a16="http://schemas.microsoft.com/office/drawing/2014/main" id="{08BEB3A6-C120-71D6-81E1-3C0BCB7523DB}"/>
              </a:ext>
            </a:extLst>
          </p:cNvPr>
          <p:cNvSpPr/>
          <p:nvPr/>
        </p:nvSpPr>
        <p:spPr>
          <a:xfrm rot="3363349">
            <a:off x="5394183" y="1876042"/>
            <a:ext cx="1698631" cy="13410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3">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162;p38">
            <a:extLst>
              <a:ext uri="{FF2B5EF4-FFF2-40B4-BE49-F238E27FC236}">
                <a16:creationId xmlns:a16="http://schemas.microsoft.com/office/drawing/2014/main" id="{3B8B241A-1112-23BA-25E4-22F3CB4ED4B9}"/>
              </a:ext>
            </a:extLst>
          </p:cNvPr>
          <p:cNvSpPr txBox="1">
            <a:spLocks noGrp="1"/>
          </p:cNvSpPr>
          <p:nvPr/>
        </p:nvSpPr>
        <p:spPr>
          <a:xfrm>
            <a:off x="5445712" y="1954426"/>
            <a:ext cx="1490374" cy="803294"/>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marL="0" marR="0" lvl="0" indent="0" algn="ctr" defTabSz="1219170" rtl="0" eaLnBrk="1" fontAlgn="auto" latinLnBrk="0" hangingPunct="1">
              <a:lnSpc>
                <a:spcPct val="100000"/>
              </a:lnSpc>
              <a:spcBef>
                <a:spcPts val="0"/>
              </a:spcBef>
              <a:spcAft>
                <a:spcPts val="0"/>
              </a:spcAft>
              <a:buClr>
                <a:srgbClr val="38965D"/>
              </a:buClr>
              <a:buSzPts val="6000"/>
              <a:buFont typeface="Titan One"/>
              <a:buNone/>
              <a:tabLst/>
              <a:defRPr/>
            </a:pPr>
            <a:r>
              <a:rPr kumimoji="0" lang="en"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rPr>
              <a:t>I</a:t>
            </a:r>
            <a:endParaRPr kumimoji="0"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endParaRPr>
          </a:p>
        </p:txBody>
      </p:sp>
      <p:pic>
        <p:nvPicPr>
          <p:cNvPr id="128" name="Picture 127">
            <a:extLst>
              <a:ext uri="{FF2B5EF4-FFF2-40B4-BE49-F238E27FC236}">
                <a16:creationId xmlns:a16="http://schemas.microsoft.com/office/drawing/2014/main" id="{A7BFC8B0-8FC3-6D51-BFB5-573AE57880EC}"/>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9400473" y="-411523"/>
            <a:ext cx="2933411" cy="3232937"/>
          </a:xfrm>
          <a:prstGeom prst="rect">
            <a:avLst/>
          </a:prstGeom>
        </p:spPr>
      </p:pic>
      <p:pic>
        <p:nvPicPr>
          <p:cNvPr id="129" name="Picture 128">
            <a:extLst>
              <a:ext uri="{FF2B5EF4-FFF2-40B4-BE49-F238E27FC236}">
                <a16:creationId xmlns:a16="http://schemas.microsoft.com/office/drawing/2014/main" id="{13C31F24-0570-1016-4B2D-48911BAE32DB}"/>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447668" y="-706329"/>
            <a:ext cx="2517092" cy="2578025"/>
          </a:xfrm>
          <a:prstGeom prst="rect">
            <a:avLst/>
          </a:prstGeom>
        </p:spPr>
      </p:pic>
      <p:pic>
        <p:nvPicPr>
          <p:cNvPr id="130" name="Picture 129">
            <a:extLst>
              <a:ext uri="{FF2B5EF4-FFF2-40B4-BE49-F238E27FC236}">
                <a16:creationId xmlns:a16="http://schemas.microsoft.com/office/drawing/2014/main" id="{3DCFCB3A-C5BF-51FF-124D-0F3F7C49BD61}"/>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516826" y="4252168"/>
            <a:ext cx="1414720" cy="2416005"/>
          </a:xfrm>
          <a:prstGeom prst="rect">
            <a:avLst/>
          </a:prstGeom>
        </p:spPr>
      </p:pic>
      <p:pic>
        <p:nvPicPr>
          <p:cNvPr id="131" name="Picture 130">
            <a:extLst>
              <a:ext uri="{FF2B5EF4-FFF2-40B4-BE49-F238E27FC236}">
                <a16:creationId xmlns:a16="http://schemas.microsoft.com/office/drawing/2014/main" id="{585E6A1A-B524-7E5E-743D-27ADCE58274A}"/>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55163" b="76864" l="16125" r="31750">
                        <a14:foregroundMark x1="20750" y1="55258" x2="26750" y2="55449"/>
                        <a14:foregroundMark x1="19250" y1="76864" x2="17500" y2="74379"/>
                      </a14:backgroundRemoval>
                    </a14:imgEffect>
                  </a14:imgLayer>
                </a14:imgProps>
              </a:ext>
            </a:extLst>
          </a:blip>
          <a:srcRect l="14178" t="52999" r="66027" b="23030"/>
          <a:stretch/>
        </p:blipFill>
        <p:spPr>
          <a:xfrm>
            <a:off x="790329" y="592441"/>
            <a:ext cx="1628145" cy="2578025"/>
          </a:xfrm>
          <a:prstGeom prst="rect">
            <a:avLst/>
          </a:prstGeom>
        </p:spPr>
      </p:pic>
      <p:pic>
        <p:nvPicPr>
          <p:cNvPr id="132" name="Picture 131">
            <a:extLst>
              <a:ext uri="{FF2B5EF4-FFF2-40B4-BE49-F238E27FC236}">
                <a16:creationId xmlns:a16="http://schemas.microsoft.com/office/drawing/2014/main" id="{C8EEB4CD-D960-0C79-6D24-DA4812EB1927}"/>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623858" y="3950493"/>
            <a:ext cx="3067516" cy="2769553"/>
          </a:xfrm>
          <a:prstGeom prst="rect">
            <a:avLst/>
          </a:prstGeom>
        </p:spPr>
      </p:pic>
    </p:spTree>
    <p:extLst>
      <p:ext uri="{BB962C8B-B14F-4D97-AF65-F5344CB8AC3E}">
        <p14:creationId xmlns:p14="http://schemas.microsoft.com/office/powerpoint/2010/main" val="469457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p:cTn id="17" dur="500" fill="hold"/>
                                        <p:tgtEl>
                                          <p:spTgt spid="52"/>
                                        </p:tgtEl>
                                        <p:attrNameLst>
                                          <p:attrName>ppt_w</p:attrName>
                                        </p:attrNameLst>
                                      </p:cBhvr>
                                      <p:tavLst>
                                        <p:tav tm="0">
                                          <p:val>
                                            <p:fltVal val="0"/>
                                          </p:val>
                                        </p:tav>
                                        <p:tav tm="100000">
                                          <p:val>
                                            <p:strVal val="#ppt_w"/>
                                          </p:val>
                                        </p:tav>
                                      </p:tavLst>
                                    </p:anim>
                                    <p:anim calcmode="lin" valueType="num">
                                      <p:cBhvr>
                                        <p:cTn id="18" dur="500" fill="hold"/>
                                        <p:tgtEl>
                                          <p:spTgt spid="52"/>
                                        </p:tgtEl>
                                        <p:attrNameLst>
                                          <p:attrName>ppt_h</p:attrName>
                                        </p:attrNameLst>
                                      </p:cBhvr>
                                      <p:tavLst>
                                        <p:tav tm="0">
                                          <p:val>
                                            <p:fltVal val="0"/>
                                          </p:val>
                                        </p:tav>
                                        <p:tav tm="100000">
                                          <p:val>
                                            <p:strVal val="#ppt_h"/>
                                          </p:val>
                                        </p:tav>
                                      </p:tavLst>
                                    </p:anim>
                                    <p:animEffect transition="in" filter="fade">
                                      <p:cBhvr>
                                        <p:cTn id="19" dur="500"/>
                                        <p:tgtEl>
                                          <p:spTgt spid="5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500" fill="hold"/>
                                        <p:tgtEl>
                                          <p:spTgt spid="70"/>
                                        </p:tgtEl>
                                        <p:attrNameLst>
                                          <p:attrName>ppt_w</p:attrName>
                                        </p:attrNameLst>
                                      </p:cBhvr>
                                      <p:tavLst>
                                        <p:tav tm="0">
                                          <p:val>
                                            <p:fltVal val="0"/>
                                          </p:val>
                                        </p:tav>
                                        <p:tav tm="100000">
                                          <p:val>
                                            <p:strVal val="#ppt_w"/>
                                          </p:val>
                                        </p:tav>
                                      </p:tavLst>
                                    </p:anim>
                                    <p:anim calcmode="lin" valueType="num">
                                      <p:cBhvr>
                                        <p:cTn id="23" dur="500" fill="hold"/>
                                        <p:tgtEl>
                                          <p:spTgt spid="70"/>
                                        </p:tgtEl>
                                        <p:attrNameLst>
                                          <p:attrName>ppt_h</p:attrName>
                                        </p:attrNameLst>
                                      </p:cBhvr>
                                      <p:tavLst>
                                        <p:tav tm="0">
                                          <p:val>
                                            <p:fltVal val="0"/>
                                          </p:val>
                                        </p:tav>
                                        <p:tav tm="100000">
                                          <p:val>
                                            <p:strVal val="#ppt_h"/>
                                          </p:val>
                                        </p:tav>
                                      </p:tavLst>
                                    </p:anim>
                                    <p:animEffect transition="in" filter="fade">
                                      <p:cBhvr>
                                        <p:cTn id="24" dur="500"/>
                                        <p:tgtEl>
                                          <p:spTgt spid="7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500" fill="hold"/>
                                        <p:tgtEl>
                                          <p:spTgt spid="125"/>
                                        </p:tgtEl>
                                        <p:attrNameLst>
                                          <p:attrName>ppt_w</p:attrName>
                                        </p:attrNameLst>
                                      </p:cBhvr>
                                      <p:tavLst>
                                        <p:tav tm="0">
                                          <p:val>
                                            <p:fltVal val="0"/>
                                          </p:val>
                                        </p:tav>
                                        <p:tav tm="100000">
                                          <p:val>
                                            <p:strVal val="#ppt_w"/>
                                          </p:val>
                                        </p:tav>
                                      </p:tavLst>
                                    </p:anim>
                                    <p:anim calcmode="lin" valueType="num">
                                      <p:cBhvr>
                                        <p:cTn id="28" dur="500" fill="hold"/>
                                        <p:tgtEl>
                                          <p:spTgt spid="125"/>
                                        </p:tgtEl>
                                        <p:attrNameLst>
                                          <p:attrName>ppt_h</p:attrName>
                                        </p:attrNameLst>
                                      </p:cBhvr>
                                      <p:tavLst>
                                        <p:tav tm="0">
                                          <p:val>
                                            <p:fltVal val="0"/>
                                          </p:val>
                                        </p:tav>
                                        <p:tav tm="100000">
                                          <p:val>
                                            <p:strVal val="#ppt_h"/>
                                          </p:val>
                                        </p:tav>
                                      </p:tavLst>
                                    </p:anim>
                                    <p:animEffect transition="in" filter="fade">
                                      <p:cBhvr>
                                        <p:cTn id="29" dur="500"/>
                                        <p:tgtEl>
                                          <p:spTgt spid="12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6"/>
                                        </p:tgtEl>
                                        <p:attrNameLst>
                                          <p:attrName>style.visibility</p:attrName>
                                        </p:attrNameLst>
                                      </p:cBhvr>
                                      <p:to>
                                        <p:strVal val="visible"/>
                                      </p:to>
                                    </p:set>
                                    <p:anim calcmode="lin" valueType="num">
                                      <p:cBhvr>
                                        <p:cTn id="32" dur="500" fill="hold"/>
                                        <p:tgtEl>
                                          <p:spTgt spid="126"/>
                                        </p:tgtEl>
                                        <p:attrNameLst>
                                          <p:attrName>ppt_w</p:attrName>
                                        </p:attrNameLst>
                                      </p:cBhvr>
                                      <p:tavLst>
                                        <p:tav tm="0">
                                          <p:val>
                                            <p:fltVal val="0"/>
                                          </p:val>
                                        </p:tav>
                                        <p:tav tm="100000">
                                          <p:val>
                                            <p:strVal val="#ppt_w"/>
                                          </p:val>
                                        </p:tav>
                                      </p:tavLst>
                                    </p:anim>
                                    <p:anim calcmode="lin" valueType="num">
                                      <p:cBhvr>
                                        <p:cTn id="33" dur="500" fill="hold"/>
                                        <p:tgtEl>
                                          <p:spTgt spid="126"/>
                                        </p:tgtEl>
                                        <p:attrNameLst>
                                          <p:attrName>ppt_h</p:attrName>
                                        </p:attrNameLst>
                                      </p:cBhvr>
                                      <p:tavLst>
                                        <p:tav tm="0">
                                          <p:val>
                                            <p:fltVal val="0"/>
                                          </p:val>
                                        </p:tav>
                                        <p:tav tm="100000">
                                          <p:val>
                                            <p:strVal val="#ppt_h"/>
                                          </p:val>
                                        </p:tav>
                                      </p:tavLst>
                                    </p:anim>
                                    <p:animEffect transition="in" filter="fade">
                                      <p:cBhvr>
                                        <p:cTn id="34" dur="500"/>
                                        <p:tgtEl>
                                          <p:spTgt spid="126"/>
                                        </p:tgtEl>
                                      </p:cBhvr>
                                    </p:animEffect>
                                  </p:childTnLst>
                                </p:cTn>
                              </p:par>
                              <p:par>
                                <p:cTn id="35" presetID="53" presetClass="entr" presetSubtype="16" fill="hold" nodeType="withEffect">
                                  <p:stCondLst>
                                    <p:cond delay="0"/>
                                  </p:stCondLst>
                                  <p:childTnLst>
                                    <p:set>
                                      <p:cBhvr>
                                        <p:cTn id="36" dur="1" fill="hold">
                                          <p:stCondLst>
                                            <p:cond delay="0"/>
                                          </p:stCondLst>
                                        </p:cTn>
                                        <p:tgtEl>
                                          <p:spTgt spid="128"/>
                                        </p:tgtEl>
                                        <p:attrNameLst>
                                          <p:attrName>style.visibility</p:attrName>
                                        </p:attrNameLst>
                                      </p:cBhvr>
                                      <p:to>
                                        <p:strVal val="visible"/>
                                      </p:to>
                                    </p:set>
                                    <p:anim calcmode="lin" valueType="num">
                                      <p:cBhvr>
                                        <p:cTn id="37" dur="500" fill="hold"/>
                                        <p:tgtEl>
                                          <p:spTgt spid="128"/>
                                        </p:tgtEl>
                                        <p:attrNameLst>
                                          <p:attrName>ppt_w</p:attrName>
                                        </p:attrNameLst>
                                      </p:cBhvr>
                                      <p:tavLst>
                                        <p:tav tm="0">
                                          <p:val>
                                            <p:fltVal val="0"/>
                                          </p:val>
                                        </p:tav>
                                        <p:tav tm="100000">
                                          <p:val>
                                            <p:strVal val="#ppt_w"/>
                                          </p:val>
                                        </p:tav>
                                      </p:tavLst>
                                    </p:anim>
                                    <p:anim calcmode="lin" valueType="num">
                                      <p:cBhvr>
                                        <p:cTn id="38" dur="500" fill="hold"/>
                                        <p:tgtEl>
                                          <p:spTgt spid="128"/>
                                        </p:tgtEl>
                                        <p:attrNameLst>
                                          <p:attrName>ppt_h</p:attrName>
                                        </p:attrNameLst>
                                      </p:cBhvr>
                                      <p:tavLst>
                                        <p:tav tm="0">
                                          <p:val>
                                            <p:fltVal val="0"/>
                                          </p:val>
                                        </p:tav>
                                        <p:tav tm="100000">
                                          <p:val>
                                            <p:strVal val="#ppt_h"/>
                                          </p:val>
                                        </p:tav>
                                      </p:tavLst>
                                    </p:anim>
                                    <p:animEffect transition="in" filter="fade">
                                      <p:cBhvr>
                                        <p:cTn id="39" dur="500"/>
                                        <p:tgtEl>
                                          <p:spTgt spid="128"/>
                                        </p:tgtEl>
                                      </p:cBhvr>
                                    </p:animEffect>
                                  </p:childTnLst>
                                </p:cTn>
                              </p:par>
                              <p:par>
                                <p:cTn id="40" presetID="53" presetClass="entr" presetSubtype="16" fill="hold" nodeType="withEffect">
                                  <p:stCondLst>
                                    <p:cond delay="0"/>
                                  </p:stCondLst>
                                  <p:childTnLst>
                                    <p:set>
                                      <p:cBhvr>
                                        <p:cTn id="41" dur="1" fill="hold">
                                          <p:stCondLst>
                                            <p:cond delay="0"/>
                                          </p:stCondLst>
                                        </p:cTn>
                                        <p:tgtEl>
                                          <p:spTgt spid="129"/>
                                        </p:tgtEl>
                                        <p:attrNameLst>
                                          <p:attrName>style.visibility</p:attrName>
                                        </p:attrNameLst>
                                      </p:cBhvr>
                                      <p:to>
                                        <p:strVal val="visible"/>
                                      </p:to>
                                    </p:set>
                                    <p:anim calcmode="lin" valueType="num">
                                      <p:cBhvr>
                                        <p:cTn id="42" dur="500" fill="hold"/>
                                        <p:tgtEl>
                                          <p:spTgt spid="129"/>
                                        </p:tgtEl>
                                        <p:attrNameLst>
                                          <p:attrName>ppt_w</p:attrName>
                                        </p:attrNameLst>
                                      </p:cBhvr>
                                      <p:tavLst>
                                        <p:tav tm="0">
                                          <p:val>
                                            <p:fltVal val="0"/>
                                          </p:val>
                                        </p:tav>
                                        <p:tav tm="100000">
                                          <p:val>
                                            <p:strVal val="#ppt_w"/>
                                          </p:val>
                                        </p:tav>
                                      </p:tavLst>
                                    </p:anim>
                                    <p:anim calcmode="lin" valueType="num">
                                      <p:cBhvr>
                                        <p:cTn id="43" dur="500" fill="hold"/>
                                        <p:tgtEl>
                                          <p:spTgt spid="129"/>
                                        </p:tgtEl>
                                        <p:attrNameLst>
                                          <p:attrName>ppt_h</p:attrName>
                                        </p:attrNameLst>
                                      </p:cBhvr>
                                      <p:tavLst>
                                        <p:tav tm="0">
                                          <p:val>
                                            <p:fltVal val="0"/>
                                          </p:val>
                                        </p:tav>
                                        <p:tav tm="100000">
                                          <p:val>
                                            <p:strVal val="#ppt_h"/>
                                          </p:val>
                                        </p:tav>
                                      </p:tavLst>
                                    </p:anim>
                                    <p:animEffect transition="in" filter="fade">
                                      <p:cBhvr>
                                        <p:cTn id="44" dur="500"/>
                                        <p:tgtEl>
                                          <p:spTgt spid="129"/>
                                        </p:tgtEl>
                                      </p:cBhvr>
                                    </p:animEffect>
                                  </p:childTnLst>
                                </p:cTn>
                              </p:par>
                              <p:par>
                                <p:cTn id="45" presetID="53" presetClass="entr" presetSubtype="16" fill="hold" nodeType="withEffect">
                                  <p:stCondLst>
                                    <p:cond delay="0"/>
                                  </p:stCondLst>
                                  <p:childTnLst>
                                    <p:set>
                                      <p:cBhvr>
                                        <p:cTn id="46" dur="1" fill="hold">
                                          <p:stCondLst>
                                            <p:cond delay="0"/>
                                          </p:stCondLst>
                                        </p:cTn>
                                        <p:tgtEl>
                                          <p:spTgt spid="130"/>
                                        </p:tgtEl>
                                        <p:attrNameLst>
                                          <p:attrName>style.visibility</p:attrName>
                                        </p:attrNameLst>
                                      </p:cBhvr>
                                      <p:to>
                                        <p:strVal val="visible"/>
                                      </p:to>
                                    </p:set>
                                    <p:anim calcmode="lin" valueType="num">
                                      <p:cBhvr>
                                        <p:cTn id="47" dur="500" fill="hold"/>
                                        <p:tgtEl>
                                          <p:spTgt spid="130"/>
                                        </p:tgtEl>
                                        <p:attrNameLst>
                                          <p:attrName>ppt_w</p:attrName>
                                        </p:attrNameLst>
                                      </p:cBhvr>
                                      <p:tavLst>
                                        <p:tav tm="0">
                                          <p:val>
                                            <p:fltVal val="0"/>
                                          </p:val>
                                        </p:tav>
                                        <p:tav tm="100000">
                                          <p:val>
                                            <p:strVal val="#ppt_w"/>
                                          </p:val>
                                        </p:tav>
                                      </p:tavLst>
                                    </p:anim>
                                    <p:anim calcmode="lin" valueType="num">
                                      <p:cBhvr>
                                        <p:cTn id="48" dur="500" fill="hold"/>
                                        <p:tgtEl>
                                          <p:spTgt spid="130"/>
                                        </p:tgtEl>
                                        <p:attrNameLst>
                                          <p:attrName>ppt_h</p:attrName>
                                        </p:attrNameLst>
                                      </p:cBhvr>
                                      <p:tavLst>
                                        <p:tav tm="0">
                                          <p:val>
                                            <p:fltVal val="0"/>
                                          </p:val>
                                        </p:tav>
                                        <p:tav tm="100000">
                                          <p:val>
                                            <p:strVal val="#ppt_h"/>
                                          </p:val>
                                        </p:tav>
                                      </p:tavLst>
                                    </p:anim>
                                    <p:animEffect transition="in" filter="fade">
                                      <p:cBhvr>
                                        <p:cTn id="49" dur="500"/>
                                        <p:tgtEl>
                                          <p:spTgt spid="130"/>
                                        </p:tgtEl>
                                      </p:cBhvr>
                                    </p:animEffect>
                                  </p:childTnLst>
                                </p:cTn>
                              </p:par>
                              <p:par>
                                <p:cTn id="50" presetID="53" presetClass="entr" presetSubtype="16" fill="hold" nodeType="withEffect">
                                  <p:stCondLst>
                                    <p:cond delay="0"/>
                                  </p:stCondLst>
                                  <p:childTnLst>
                                    <p:set>
                                      <p:cBhvr>
                                        <p:cTn id="51" dur="1" fill="hold">
                                          <p:stCondLst>
                                            <p:cond delay="0"/>
                                          </p:stCondLst>
                                        </p:cTn>
                                        <p:tgtEl>
                                          <p:spTgt spid="131"/>
                                        </p:tgtEl>
                                        <p:attrNameLst>
                                          <p:attrName>style.visibility</p:attrName>
                                        </p:attrNameLst>
                                      </p:cBhvr>
                                      <p:to>
                                        <p:strVal val="visible"/>
                                      </p:to>
                                    </p:set>
                                    <p:anim calcmode="lin" valueType="num">
                                      <p:cBhvr>
                                        <p:cTn id="52" dur="500" fill="hold"/>
                                        <p:tgtEl>
                                          <p:spTgt spid="131"/>
                                        </p:tgtEl>
                                        <p:attrNameLst>
                                          <p:attrName>ppt_w</p:attrName>
                                        </p:attrNameLst>
                                      </p:cBhvr>
                                      <p:tavLst>
                                        <p:tav tm="0">
                                          <p:val>
                                            <p:fltVal val="0"/>
                                          </p:val>
                                        </p:tav>
                                        <p:tav tm="100000">
                                          <p:val>
                                            <p:strVal val="#ppt_w"/>
                                          </p:val>
                                        </p:tav>
                                      </p:tavLst>
                                    </p:anim>
                                    <p:anim calcmode="lin" valueType="num">
                                      <p:cBhvr>
                                        <p:cTn id="53" dur="500" fill="hold"/>
                                        <p:tgtEl>
                                          <p:spTgt spid="131"/>
                                        </p:tgtEl>
                                        <p:attrNameLst>
                                          <p:attrName>ppt_h</p:attrName>
                                        </p:attrNameLst>
                                      </p:cBhvr>
                                      <p:tavLst>
                                        <p:tav tm="0">
                                          <p:val>
                                            <p:fltVal val="0"/>
                                          </p:val>
                                        </p:tav>
                                        <p:tav tm="100000">
                                          <p:val>
                                            <p:strVal val="#ppt_h"/>
                                          </p:val>
                                        </p:tav>
                                      </p:tavLst>
                                    </p:anim>
                                    <p:animEffect transition="in" filter="fade">
                                      <p:cBhvr>
                                        <p:cTn id="54" dur="500"/>
                                        <p:tgtEl>
                                          <p:spTgt spid="131"/>
                                        </p:tgtEl>
                                      </p:cBhvr>
                                    </p:animEffect>
                                  </p:childTnLst>
                                </p:cTn>
                              </p:par>
                              <p:par>
                                <p:cTn id="55" presetID="53" presetClass="entr" presetSubtype="16" fill="hold" nodeType="withEffect">
                                  <p:stCondLst>
                                    <p:cond delay="0"/>
                                  </p:stCondLst>
                                  <p:childTnLst>
                                    <p:set>
                                      <p:cBhvr>
                                        <p:cTn id="56" dur="1" fill="hold">
                                          <p:stCondLst>
                                            <p:cond delay="0"/>
                                          </p:stCondLst>
                                        </p:cTn>
                                        <p:tgtEl>
                                          <p:spTgt spid="132"/>
                                        </p:tgtEl>
                                        <p:attrNameLst>
                                          <p:attrName>style.visibility</p:attrName>
                                        </p:attrNameLst>
                                      </p:cBhvr>
                                      <p:to>
                                        <p:strVal val="visible"/>
                                      </p:to>
                                    </p:set>
                                    <p:anim calcmode="lin" valueType="num">
                                      <p:cBhvr>
                                        <p:cTn id="57" dur="500" fill="hold"/>
                                        <p:tgtEl>
                                          <p:spTgt spid="132"/>
                                        </p:tgtEl>
                                        <p:attrNameLst>
                                          <p:attrName>ppt_w</p:attrName>
                                        </p:attrNameLst>
                                      </p:cBhvr>
                                      <p:tavLst>
                                        <p:tav tm="0">
                                          <p:val>
                                            <p:fltVal val="0"/>
                                          </p:val>
                                        </p:tav>
                                        <p:tav tm="100000">
                                          <p:val>
                                            <p:strVal val="#ppt_w"/>
                                          </p:val>
                                        </p:tav>
                                      </p:tavLst>
                                    </p:anim>
                                    <p:anim calcmode="lin" valueType="num">
                                      <p:cBhvr>
                                        <p:cTn id="58" dur="500" fill="hold"/>
                                        <p:tgtEl>
                                          <p:spTgt spid="132"/>
                                        </p:tgtEl>
                                        <p:attrNameLst>
                                          <p:attrName>ppt_h</p:attrName>
                                        </p:attrNameLst>
                                      </p:cBhvr>
                                      <p:tavLst>
                                        <p:tav tm="0">
                                          <p:val>
                                            <p:fltVal val="0"/>
                                          </p:val>
                                        </p:tav>
                                        <p:tav tm="100000">
                                          <p:val>
                                            <p:strVal val="#ppt_h"/>
                                          </p:val>
                                        </p:tav>
                                      </p:tavLst>
                                    </p:anim>
                                    <p:animEffect transition="in" filter="fade">
                                      <p:cBhvr>
                                        <p:cTn id="59"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125" grpId="0" animBg="1"/>
      <p:bldP spid="12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I. Đọc văn bản</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1237132" y="1164685"/>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0" name="Google Shape;1359;p37">
            <a:extLst>
              <a:ext uri="{FF2B5EF4-FFF2-40B4-BE49-F238E27FC236}">
                <a16:creationId xmlns:a16="http://schemas.microsoft.com/office/drawing/2014/main" id="{B1F9840E-9D4C-E195-7740-86C5148B5E61}"/>
              </a:ext>
            </a:extLst>
          </p:cNvPr>
          <p:cNvGrpSpPr/>
          <p:nvPr/>
        </p:nvGrpSpPr>
        <p:grpSpPr>
          <a:xfrm>
            <a:off x="3716035" y="4066353"/>
            <a:ext cx="5318680" cy="3109505"/>
            <a:chOff x="3068892" y="2217484"/>
            <a:chExt cx="6548888" cy="3980247"/>
          </a:xfrm>
        </p:grpSpPr>
        <p:grpSp>
          <p:nvGrpSpPr>
            <p:cNvPr id="1211" name="Google Shape;1360;p37">
              <a:extLst>
                <a:ext uri="{FF2B5EF4-FFF2-40B4-BE49-F238E27FC236}">
                  <a16:creationId xmlns:a16="http://schemas.microsoft.com/office/drawing/2014/main" id="{A7B9D4DE-A733-33A0-972E-8043C94DD59E}"/>
                </a:ext>
              </a:extLst>
            </p:cNvPr>
            <p:cNvGrpSpPr/>
            <p:nvPr/>
          </p:nvGrpSpPr>
          <p:grpSpPr>
            <a:xfrm rot="-3108446">
              <a:off x="2943061" y="3714772"/>
              <a:ext cx="727461" cy="475799"/>
              <a:chOff x="4216875" y="2350450"/>
              <a:chExt cx="250400" cy="163775"/>
            </a:xfrm>
          </p:grpSpPr>
          <p:sp>
            <p:nvSpPr>
              <p:cNvPr id="1410" name="Google Shape;1361;p37">
                <a:extLst>
                  <a:ext uri="{FF2B5EF4-FFF2-40B4-BE49-F238E27FC236}">
                    <a16:creationId xmlns:a16="http://schemas.microsoft.com/office/drawing/2014/main" id="{354EFC02-5262-8603-9F3A-CBB89CC6847D}"/>
                  </a:ext>
                </a:extLst>
              </p:cNvPr>
              <p:cNvSpPr/>
              <p:nvPr/>
            </p:nvSpPr>
            <p:spPr>
              <a:xfrm>
                <a:off x="4291200" y="2433025"/>
                <a:ext cx="83150" cy="81200"/>
              </a:xfrm>
              <a:custGeom>
                <a:avLst/>
                <a:gdLst/>
                <a:ahLst/>
                <a:cxnLst/>
                <a:rect l="l" t="t" r="r" b="b"/>
                <a:pathLst>
                  <a:path w="3326" h="3248" extrusionOk="0">
                    <a:moveTo>
                      <a:pt x="798" y="1"/>
                    </a:moveTo>
                    <a:lnTo>
                      <a:pt x="899" y="1162"/>
                    </a:lnTo>
                    <a:lnTo>
                      <a:pt x="0" y="1902"/>
                    </a:lnTo>
                    <a:lnTo>
                      <a:pt x="1135" y="2164"/>
                    </a:lnTo>
                    <a:lnTo>
                      <a:pt x="1563" y="3248"/>
                    </a:lnTo>
                    <a:lnTo>
                      <a:pt x="2163" y="2250"/>
                    </a:lnTo>
                    <a:lnTo>
                      <a:pt x="3325" y="2177"/>
                    </a:lnTo>
                    <a:lnTo>
                      <a:pt x="2561" y="1299"/>
                    </a:lnTo>
                    <a:lnTo>
                      <a:pt x="2852" y="171"/>
                    </a:lnTo>
                    <a:lnTo>
                      <a:pt x="1780" y="627"/>
                    </a:lnTo>
                    <a:lnTo>
                      <a:pt x="798" y="1"/>
                    </a:ln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11" name="Google Shape;1362;p37">
                <a:extLst>
                  <a:ext uri="{FF2B5EF4-FFF2-40B4-BE49-F238E27FC236}">
                    <a16:creationId xmlns:a16="http://schemas.microsoft.com/office/drawing/2014/main" id="{113198E0-1353-819E-67AE-D7E7081CB129}"/>
                  </a:ext>
                </a:extLst>
              </p:cNvPr>
              <p:cNvSpPr/>
              <p:nvPr/>
            </p:nvSpPr>
            <p:spPr>
              <a:xfrm>
                <a:off x="4437600" y="2488050"/>
                <a:ext cx="29675" cy="22625"/>
              </a:xfrm>
              <a:custGeom>
                <a:avLst/>
                <a:gdLst/>
                <a:ahLst/>
                <a:cxnLst/>
                <a:rect l="l" t="t" r="r" b="b"/>
                <a:pathLst>
                  <a:path w="1187" h="905" extrusionOk="0">
                    <a:moveTo>
                      <a:pt x="577" y="0"/>
                    </a:moveTo>
                    <a:cubicBezTo>
                      <a:pt x="412" y="0"/>
                      <a:pt x="248" y="82"/>
                      <a:pt x="160" y="275"/>
                    </a:cubicBezTo>
                    <a:cubicBezTo>
                      <a:pt x="1" y="631"/>
                      <a:pt x="307" y="904"/>
                      <a:pt x="609" y="904"/>
                    </a:cubicBezTo>
                    <a:cubicBezTo>
                      <a:pt x="775" y="904"/>
                      <a:pt x="940" y="823"/>
                      <a:pt x="1027" y="628"/>
                    </a:cubicBezTo>
                    <a:cubicBezTo>
                      <a:pt x="1186" y="273"/>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12" name="Google Shape;1363;p37">
                <a:extLst>
                  <a:ext uri="{FF2B5EF4-FFF2-40B4-BE49-F238E27FC236}">
                    <a16:creationId xmlns:a16="http://schemas.microsoft.com/office/drawing/2014/main" id="{C8B58840-ACEB-9017-8B12-7B25630B1DE6}"/>
                  </a:ext>
                </a:extLst>
              </p:cNvPr>
              <p:cNvSpPr/>
              <p:nvPr/>
            </p:nvSpPr>
            <p:spPr>
              <a:xfrm>
                <a:off x="4388225" y="2350450"/>
                <a:ext cx="29650" cy="22625"/>
              </a:xfrm>
              <a:custGeom>
                <a:avLst/>
                <a:gdLst/>
                <a:ahLst/>
                <a:cxnLst/>
                <a:rect l="l" t="t" r="r" b="b"/>
                <a:pathLst>
                  <a:path w="1186" h="905" extrusionOk="0">
                    <a:moveTo>
                      <a:pt x="577" y="0"/>
                    </a:moveTo>
                    <a:cubicBezTo>
                      <a:pt x="412" y="0"/>
                      <a:pt x="247" y="82"/>
                      <a:pt x="160" y="276"/>
                    </a:cubicBezTo>
                    <a:cubicBezTo>
                      <a:pt x="0" y="632"/>
                      <a:pt x="306" y="904"/>
                      <a:pt x="609" y="904"/>
                    </a:cubicBezTo>
                    <a:cubicBezTo>
                      <a:pt x="774" y="904"/>
                      <a:pt x="939" y="823"/>
                      <a:pt x="1026" y="629"/>
                    </a:cubicBezTo>
                    <a:cubicBezTo>
                      <a:pt x="1186" y="273"/>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13" name="Google Shape;1364;p37">
                <a:extLst>
                  <a:ext uri="{FF2B5EF4-FFF2-40B4-BE49-F238E27FC236}">
                    <a16:creationId xmlns:a16="http://schemas.microsoft.com/office/drawing/2014/main" id="{96D56019-CDA1-4983-24C2-FC6DAAE946E3}"/>
                  </a:ext>
                </a:extLst>
              </p:cNvPr>
              <p:cNvSpPr/>
              <p:nvPr/>
            </p:nvSpPr>
            <p:spPr>
              <a:xfrm>
                <a:off x="4216875" y="2427425"/>
                <a:ext cx="29650" cy="22625"/>
              </a:xfrm>
              <a:custGeom>
                <a:avLst/>
                <a:gdLst/>
                <a:ahLst/>
                <a:cxnLst/>
                <a:rect l="l" t="t" r="r" b="b"/>
                <a:pathLst>
                  <a:path w="1186" h="905" extrusionOk="0">
                    <a:moveTo>
                      <a:pt x="577" y="0"/>
                    </a:moveTo>
                    <a:cubicBezTo>
                      <a:pt x="412" y="0"/>
                      <a:pt x="247" y="81"/>
                      <a:pt x="160" y="275"/>
                    </a:cubicBezTo>
                    <a:cubicBezTo>
                      <a:pt x="0" y="631"/>
                      <a:pt x="306" y="904"/>
                      <a:pt x="609" y="904"/>
                    </a:cubicBezTo>
                    <a:cubicBezTo>
                      <a:pt x="774" y="904"/>
                      <a:pt x="939" y="823"/>
                      <a:pt x="1026" y="628"/>
                    </a:cubicBezTo>
                    <a:cubicBezTo>
                      <a:pt x="1186" y="272"/>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grpSp>
          <p:nvGrpSpPr>
            <p:cNvPr id="1212" name="Google Shape;1365;p37">
              <a:extLst>
                <a:ext uri="{FF2B5EF4-FFF2-40B4-BE49-F238E27FC236}">
                  <a16:creationId xmlns:a16="http://schemas.microsoft.com/office/drawing/2014/main" id="{881021F9-A6AA-0E95-D784-1B04D8ECD7C2}"/>
                </a:ext>
              </a:extLst>
            </p:cNvPr>
            <p:cNvGrpSpPr/>
            <p:nvPr/>
          </p:nvGrpSpPr>
          <p:grpSpPr>
            <a:xfrm>
              <a:off x="6495675" y="2217484"/>
              <a:ext cx="727461" cy="475799"/>
              <a:chOff x="4216875" y="2350450"/>
              <a:chExt cx="250400" cy="163775"/>
            </a:xfrm>
          </p:grpSpPr>
          <p:sp>
            <p:nvSpPr>
              <p:cNvPr id="1406" name="Google Shape;1366;p37">
                <a:extLst>
                  <a:ext uri="{FF2B5EF4-FFF2-40B4-BE49-F238E27FC236}">
                    <a16:creationId xmlns:a16="http://schemas.microsoft.com/office/drawing/2014/main" id="{434FEA92-F8CC-B7BE-310B-5603DEAEA9F7}"/>
                  </a:ext>
                </a:extLst>
              </p:cNvPr>
              <p:cNvSpPr/>
              <p:nvPr/>
            </p:nvSpPr>
            <p:spPr>
              <a:xfrm>
                <a:off x="4291200" y="2433025"/>
                <a:ext cx="83150" cy="81200"/>
              </a:xfrm>
              <a:custGeom>
                <a:avLst/>
                <a:gdLst/>
                <a:ahLst/>
                <a:cxnLst/>
                <a:rect l="l" t="t" r="r" b="b"/>
                <a:pathLst>
                  <a:path w="3326" h="3248" extrusionOk="0">
                    <a:moveTo>
                      <a:pt x="798" y="1"/>
                    </a:moveTo>
                    <a:lnTo>
                      <a:pt x="899" y="1162"/>
                    </a:lnTo>
                    <a:lnTo>
                      <a:pt x="0" y="1902"/>
                    </a:lnTo>
                    <a:lnTo>
                      <a:pt x="1135" y="2164"/>
                    </a:lnTo>
                    <a:lnTo>
                      <a:pt x="1563" y="3248"/>
                    </a:lnTo>
                    <a:lnTo>
                      <a:pt x="2163" y="2250"/>
                    </a:lnTo>
                    <a:lnTo>
                      <a:pt x="3325" y="2177"/>
                    </a:lnTo>
                    <a:lnTo>
                      <a:pt x="2561" y="1299"/>
                    </a:lnTo>
                    <a:lnTo>
                      <a:pt x="2852" y="171"/>
                    </a:lnTo>
                    <a:lnTo>
                      <a:pt x="1780" y="627"/>
                    </a:lnTo>
                    <a:lnTo>
                      <a:pt x="798" y="1"/>
                    </a:ln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7" name="Google Shape;1367;p37">
                <a:extLst>
                  <a:ext uri="{FF2B5EF4-FFF2-40B4-BE49-F238E27FC236}">
                    <a16:creationId xmlns:a16="http://schemas.microsoft.com/office/drawing/2014/main" id="{01CA5DBD-95F9-3156-AA47-873AC8566481}"/>
                  </a:ext>
                </a:extLst>
              </p:cNvPr>
              <p:cNvSpPr/>
              <p:nvPr/>
            </p:nvSpPr>
            <p:spPr>
              <a:xfrm>
                <a:off x="4437600" y="2488050"/>
                <a:ext cx="29675" cy="22625"/>
              </a:xfrm>
              <a:custGeom>
                <a:avLst/>
                <a:gdLst/>
                <a:ahLst/>
                <a:cxnLst/>
                <a:rect l="l" t="t" r="r" b="b"/>
                <a:pathLst>
                  <a:path w="1187" h="905" extrusionOk="0">
                    <a:moveTo>
                      <a:pt x="577" y="0"/>
                    </a:moveTo>
                    <a:cubicBezTo>
                      <a:pt x="412" y="0"/>
                      <a:pt x="248" y="82"/>
                      <a:pt x="160" y="275"/>
                    </a:cubicBezTo>
                    <a:cubicBezTo>
                      <a:pt x="1" y="631"/>
                      <a:pt x="307" y="904"/>
                      <a:pt x="609" y="904"/>
                    </a:cubicBezTo>
                    <a:cubicBezTo>
                      <a:pt x="775" y="904"/>
                      <a:pt x="940" y="823"/>
                      <a:pt x="1027" y="628"/>
                    </a:cubicBezTo>
                    <a:cubicBezTo>
                      <a:pt x="1186" y="273"/>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8" name="Google Shape;1368;p37">
                <a:extLst>
                  <a:ext uri="{FF2B5EF4-FFF2-40B4-BE49-F238E27FC236}">
                    <a16:creationId xmlns:a16="http://schemas.microsoft.com/office/drawing/2014/main" id="{D9D4E8DE-1C71-6858-E0D9-440E72CD9E78}"/>
                  </a:ext>
                </a:extLst>
              </p:cNvPr>
              <p:cNvSpPr/>
              <p:nvPr/>
            </p:nvSpPr>
            <p:spPr>
              <a:xfrm>
                <a:off x="4388225" y="2350450"/>
                <a:ext cx="29650" cy="22625"/>
              </a:xfrm>
              <a:custGeom>
                <a:avLst/>
                <a:gdLst/>
                <a:ahLst/>
                <a:cxnLst/>
                <a:rect l="l" t="t" r="r" b="b"/>
                <a:pathLst>
                  <a:path w="1186" h="905" extrusionOk="0">
                    <a:moveTo>
                      <a:pt x="577" y="0"/>
                    </a:moveTo>
                    <a:cubicBezTo>
                      <a:pt x="412" y="0"/>
                      <a:pt x="247" y="82"/>
                      <a:pt x="160" y="276"/>
                    </a:cubicBezTo>
                    <a:cubicBezTo>
                      <a:pt x="0" y="632"/>
                      <a:pt x="306" y="904"/>
                      <a:pt x="609" y="904"/>
                    </a:cubicBezTo>
                    <a:cubicBezTo>
                      <a:pt x="774" y="904"/>
                      <a:pt x="939" y="823"/>
                      <a:pt x="1026" y="629"/>
                    </a:cubicBezTo>
                    <a:cubicBezTo>
                      <a:pt x="1186" y="273"/>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9" name="Google Shape;1369;p37">
                <a:extLst>
                  <a:ext uri="{FF2B5EF4-FFF2-40B4-BE49-F238E27FC236}">
                    <a16:creationId xmlns:a16="http://schemas.microsoft.com/office/drawing/2014/main" id="{44708DED-73F7-3226-556D-F183DA7E6FCF}"/>
                  </a:ext>
                </a:extLst>
              </p:cNvPr>
              <p:cNvSpPr/>
              <p:nvPr/>
            </p:nvSpPr>
            <p:spPr>
              <a:xfrm>
                <a:off x="4216875" y="2427425"/>
                <a:ext cx="29650" cy="22625"/>
              </a:xfrm>
              <a:custGeom>
                <a:avLst/>
                <a:gdLst/>
                <a:ahLst/>
                <a:cxnLst/>
                <a:rect l="l" t="t" r="r" b="b"/>
                <a:pathLst>
                  <a:path w="1186" h="905" extrusionOk="0">
                    <a:moveTo>
                      <a:pt x="577" y="0"/>
                    </a:moveTo>
                    <a:cubicBezTo>
                      <a:pt x="412" y="0"/>
                      <a:pt x="247" y="81"/>
                      <a:pt x="160" y="275"/>
                    </a:cubicBezTo>
                    <a:cubicBezTo>
                      <a:pt x="0" y="631"/>
                      <a:pt x="306" y="904"/>
                      <a:pt x="609" y="904"/>
                    </a:cubicBezTo>
                    <a:cubicBezTo>
                      <a:pt x="774" y="904"/>
                      <a:pt x="939" y="823"/>
                      <a:pt x="1026" y="628"/>
                    </a:cubicBezTo>
                    <a:cubicBezTo>
                      <a:pt x="1186" y="272"/>
                      <a:pt x="880" y="0"/>
                      <a:pt x="577"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sp>
          <p:nvSpPr>
            <p:cNvPr id="1213" name="Google Shape;1370;p37">
              <a:extLst>
                <a:ext uri="{FF2B5EF4-FFF2-40B4-BE49-F238E27FC236}">
                  <a16:creationId xmlns:a16="http://schemas.microsoft.com/office/drawing/2014/main" id="{206E0AAC-15D0-4E98-CFFB-4FFCA799295E}"/>
                </a:ext>
              </a:extLst>
            </p:cNvPr>
            <p:cNvSpPr/>
            <p:nvPr/>
          </p:nvSpPr>
          <p:spPr>
            <a:xfrm>
              <a:off x="5089058" y="4702738"/>
              <a:ext cx="329933" cy="329819"/>
            </a:xfrm>
            <a:custGeom>
              <a:avLst/>
              <a:gdLst/>
              <a:ahLst/>
              <a:cxnLst/>
              <a:rect l="l" t="t" r="r" b="b"/>
              <a:pathLst>
                <a:path w="5785" h="5783" extrusionOk="0">
                  <a:moveTo>
                    <a:pt x="2893" y="0"/>
                  </a:moveTo>
                  <a:cubicBezTo>
                    <a:pt x="1295" y="0"/>
                    <a:pt x="1" y="1295"/>
                    <a:pt x="1" y="2891"/>
                  </a:cubicBezTo>
                  <a:cubicBezTo>
                    <a:pt x="1" y="4489"/>
                    <a:pt x="1296" y="5783"/>
                    <a:pt x="2893" y="5783"/>
                  </a:cubicBezTo>
                  <a:cubicBezTo>
                    <a:pt x="4489" y="5783"/>
                    <a:pt x="5785" y="4489"/>
                    <a:pt x="5785" y="2891"/>
                  </a:cubicBezTo>
                  <a:cubicBezTo>
                    <a:pt x="5785" y="1294"/>
                    <a:pt x="4491" y="0"/>
                    <a:pt x="2893" y="0"/>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14" name="Google Shape;1371;p37">
              <a:extLst>
                <a:ext uri="{FF2B5EF4-FFF2-40B4-BE49-F238E27FC236}">
                  <a16:creationId xmlns:a16="http://schemas.microsoft.com/office/drawing/2014/main" id="{CD63EDC6-7FD6-1FC2-153A-7DAA6A7F5D6D}"/>
                </a:ext>
              </a:extLst>
            </p:cNvPr>
            <p:cNvSpPr/>
            <p:nvPr/>
          </p:nvSpPr>
          <p:spPr>
            <a:xfrm>
              <a:off x="5162972" y="3062484"/>
              <a:ext cx="268224" cy="268167"/>
            </a:xfrm>
            <a:custGeom>
              <a:avLst/>
              <a:gdLst/>
              <a:ahLst/>
              <a:cxnLst/>
              <a:rect l="l" t="t" r="r" b="b"/>
              <a:pathLst>
                <a:path w="4703" h="4702" extrusionOk="0">
                  <a:moveTo>
                    <a:pt x="2351" y="0"/>
                  </a:moveTo>
                  <a:cubicBezTo>
                    <a:pt x="1053" y="0"/>
                    <a:pt x="1" y="1053"/>
                    <a:pt x="1" y="2352"/>
                  </a:cubicBezTo>
                  <a:cubicBezTo>
                    <a:pt x="1" y="3649"/>
                    <a:pt x="1053" y="4702"/>
                    <a:pt x="2351" y="4702"/>
                  </a:cubicBezTo>
                  <a:cubicBezTo>
                    <a:pt x="3650" y="4702"/>
                    <a:pt x="4703" y="3649"/>
                    <a:pt x="4703" y="2352"/>
                  </a:cubicBezTo>
                  <a:cubicBezTo>
                    <a:pt x="4703" y="1053"/>
                    <a:pt x="3650" y="0"/>
                    <a:pt x="2351" y="0"/>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15" name="Google Shape;1372;p37">
              <a:extLst>
                <a:ext uri="{FF2B5EF4-FFF2-40B4-BE49-F238E27FC236}">
                  <a16:creationId xmlns:a16="http://schemas.microsoft.com/office/drawing/2014/main" id="{214EAA24-630B-CAD5-E78A-D647E22CFC90}"/>
                </a:ext>
              </a:extLst>
            </p:cNvPr>
            <p:cNvSpPr/>
            <p:nvPr/>
          </p:nvSpPr>
          <p:spPr>
            <a:xfrm>
              <a:off x="8857423" y="2938495"/>
              <a:ext cx="472286" cy="472286"/>
            </a:xfrm>
            <a:custGeom>
              <a:avLst/>
              <a:gdLst/>
              <a:ahLst/>
              <a:cxnLst/>
              <a:rect l="l" t="t" r="r" b="b"/>
              <a:pathLst>
                <a:path w="8281" h="8281" extrusionOk="0">
                  <a:moveTo>
                    <a:pt x="4140" y="1"/>
                  </a:moveTo>
                  <a:cubicBezTo>
                    <a:pt x="1854" y="1"/>
                    <a:pt x="0" y="1854"/>
                    <a:pt x="0" y="4141"/>
                  </a:cubicBezTo>
                  <a:cubicBezTo>
                    <a:pt x="0" y="6428"/>
                    <a:pt x="1853" y="8281"/>
                    <a:pt x="4140" y="8281"/>
                  </a:cubicBezTo>
                  <a:cubicBezTo>
                    <a:pt x="6427" y="8281"/>
                    <a:pt x="8280" y="6427"/>
                    <a:pt x="8280" y="4141"/>
                  </a:cubicBezTo>
                  <a:cubicBezTo>
                    <a:pt x="8280" y="1854"/>
                    <a:pt x="6426" y="1"/>
                    <a:pt x="4140" y="1"/>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16" name="Google Shape;1373;p37">
              <a:extLst>
                <a:ext uri="{FF2B5EF4-FFF2-40B4-BE49-F238E27FC236}">
                  <a16:creationId xmlns:a16="http://schemas.microsoft.com/office/drawing/2014/main" id="{25DC7805-3A2E-C69E-C1AA-5BD3F51140AF}"/>
                </a:ext>
              </a:extLst>
            </p:cNvPr>
            <p:cNvSpPr/>
            <p:nvPr/>
          </p:nvSpPr>
          <p:spPr>
            <a:xfrm>
              <a:off x="5209054" y="2886709"/>
              <a:ext cx="4408726" cy="3311022"/>
            </a:xfrm>
            <a:custGeom>
              <a:avLst/>
              <a:gdLst/>
              <a:ahLst/>
              <a:cxnLst/>
              <a:rect l="l" t="t" r="r" b="b"/>
              <a:pathLst>
                <a:path w="77302" h="58055" extrusionOk="0">
                  <a:moveTo>
                    <a:pt x="53668" y="1"/>
                  </a:moveTo>
                  <a:cubicBezTo>
                    <a:pt x="49964" y="1"/>
                    <a:pt x="46766" y="2162"/>
                    <a:pt x="45261" y="5291"/>
                  </a:cubicBezTo>
                  <a:cubicBezTo>
                    <a:pt x="43174" y="3431"/>
                    <a:pt x="40420" y="2302"/>
                    <a:pt x="37406" y="2302"/>
                  </a:cubicBezTo>
                  <a:cubicBezTo>
                    <a:pt x="33790" y="2302"/>
                    <a:pt x="30552" y="3926"/>
                    <a:pt x="28385" y="6484"/>
                  </a:cubicBezTo>
                  <a:cubicBezTo>
                    <a:pt x="25399" y="4119"/>
                    <a:pt x="21623" y="2708"/>
                    <a:pt x="17518" y="2708"/>
                  </a:cubicBezTo>
                  <a:cubicBezTo>
                    <a:pt x="7842" y="2708"/>
                    <a:pt x="0" y="10551"/>
                    <a:pt x="0" y="20226"/>
                  </a:cubicBezTo>
                  <a:cubicBezTo>
                    <a:pt x="0" y="25012"/>
                    <a:pt x="1920" y="29348"/>
                    <a:pt x="5031" y="32510"/>
                  </a:cubicBezTo>
                  <a:cubicBezTo>
                    <a:pt x="4604" y="33904"/>
                    <a:pt x="4375" y="35384"/>
                    <a:pt x="4375" y="36918"/>
                  </a:cubicBezTo>
                  <a:cubicBezTo>
                    <a:pt x="4375" y="45234"/>
                    <a:pt x="11116" y="51975"/>
                    <a:pt x="19431" y="51975"/>
                  </a:cubicBezTo>
                  <a:cubicBezTo>
                    <a:pt x="22929" y="51975"/>
                    <a:pt x="26149" y="50782"/>
                    <a:pt x="28705" y="48780"/>
                  </a:cubicBezTo>
                  <a:cubicBezTo>
                    <a:pt x="31771" y="54312"/>
                    <a:pt x="37668" y="58054"/>
                    <a:pt x="44441" y="58054"/>
                  </a:cubicBezTo>
                  <a:cubicBezTo>
                    <a:pt x="54373" y="58054"/>
                    <a:pt x="62424" y="50003"/>
                    <a:pt x="62424" y="40072"/>
                  </a:cubicBezTo>
                  <a:cubicBezTo>
                    <a:pt x="62424" y="39255"/>
                    <a:pt x="62369" y="38450"/>
                    <a:pt x="62263" y="37661"/>
                  </a:cubicBezTo>
                  <a:lnTo>
                    <a:pt x="62263" y="37661"/>
                  </a:lnTo>
                  <a:cubicBezTo>
                    <a:pt x="62511" y="37675"/>
                    <a:pt x="62762" y="37681"/>
                    <a:pt x="63012" y="37681"/>
                  </a:cubicBezTo>
                  <a:cubicBezTo>
                    <a:pt x="64798" y="37681"/>
                    <a:pt x="66505" y="37351"/>
                    <a:pt x="68079" y="36747"/>
                  </a:cubicBezTo>
                  <a:cubicBezTo>
                    <a:pt x="68561" y="38815"/>
                    <a:pt x="70416" y="40354"/>
                    <a:pt x="72628" y="40354"/>
                  </a:cubicBezTo>
                  <a:cubicBezTo>
                    <a:pt x="75209" y="40354"/>
                    <a:pt x="77301" y="38262"/>
                    <a:pt x="77301" y="35681"/>
                  </a:cubicBezTo>
                  <a:cubicBezTo>
                    <a:pt x="77301" y="33853"/>
                    <a:pt x="76251" y="32270"/>
                    <a:pt x="74720" y="31502"/>
                  </a:cubicBezTo>
                  <a:cubicBezTo>
                    <a:pt x="76279" y="29226"/>
                    <a:pt x="77192" y="26470"/>
                    <a:pt x="77192" y="23502"/>
                  </a:cubicBezTo>
                  <a:cubicBezTo>
                    <a:pt x="77192" y="15671"/>
                    <a:pt x="70844" y="9321"/>
                    <a:pt x="63012" y="9321"/>
                  </a:cubicBezTo>
                  <a:lnTo>
                    <a:pt x="62988" y="9321"/>
                  </a:lnTo>
                  <a:cubicBezTo>
                    <a:pt x="62988" y="4174"/>
                    <a:pt x="58817" y="1"/>
                    <a:pt x="53668" y="1"/>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nvGrpSpPr>
            <p:cNvPr id="1217" name="Google Shape;1374;p37">
              <a:extLst>
                <a:ext uri="{FF2B5EF4-FFF2-40B4-BE49-F238E27FC236}">
                  <a16:creationId xmlns:a16="http://schemas.microsoft.com/office/drawing/2014/main" id="{A4771CDF-16B1-8DC1-4904-E8E875C8892B}"/>
                </a:ext>
              </a:extLst>
            </p:cNvPr>
            <p:cNvGrpSpPr/>
            <p:nvPr/>
          </p:nvGrpSpPr>
          <p:grpSpPr>
            <a:xfrm>
              <a:off x="6495710" y="2345236"/>
              <a:ext cx="2719239" cy="2937119"/>
              <a:chOff x="4986224" y="2939247"/>
              <a:chExt cx="2488550" cy="2687947"/>
            </a:xfrm>
          </p:grpSpPr>
          <p:sp>
            <p:nvSpPr>
              <p:cNvPr id="1314" name="Google Shape;1375;p37">
                <a:extLst>
                  <a:ext uri="{FF2B5EF4-FFF2-40B4-BE49-F238E27FC236}">
                    <a16:creationId xmlns:a16="http://schemas.microsoft.com/office/drawing/2014/main" id="{05D6891A-83DA-3DD9-2BF3-227E6F2A23C8}"/>
                  </a:ext>
                </a:extLst>
              </p:cNvPr>
              <p:cNvSpPr/>
              <p:nvPr/>
            </p:nvSpPr>
            <p:spPr>
              <a:xfrm>
                <a:off x="4986224" y="4948906"/>
                <a:ext cx="921444" cy="556272"/>
              </a:xfrm>
              <a:custGeom>
                <a:avLst/>
                <a:gdLst/>
                <a:ahLst/>
                <a:cxnLst/>
                <a:rect l="l" t="t" r="r" b="b"/>
                <a:pathLst>
                  <a:path w="20813" h="11256" extrusionOk="0">
                    <a:moveTo>
                      <a:pt x="6562" y="0"/>
                    </a:moveTo>
                    <a:cubicBezTo>
                      <a:pt x="5656" y="0"/>
                      <a:pt x="4803" y="72"/>
                      <a:pt x="4031" y="181"/>
                    </a:cubicBezTo>
                    <a:cubicBezTo>
                      <a:pt x="1623" y="521"/>
                      <a:pt x="1" y="1221"/>
                      <a:pt x="1" y="1221"/>
                    </a:cubicBezTo>
                    <a:cubicBezTo>
                      <a:pt x="1" y="1221"/>
                      <a:pt x="3827" y="11256"/>
                      <a:pt x="14137" y="11256"/>
                    </a:cubicBezTo>
                    <a:cubicBezTo>
                      <a:pt x="14223" y="11256"/>
                      <a:pt x="14309" y="11255"/>
                      <a:pt x="14396" y="11254"/>
                    </a:cubicBezTo>
                    <a:cubicBezTo>
                      <a:pt x="15317" y="11239"/>
                      <a:pt x="16290" y="11145"/>
                      <a:pt x="17314" y="10956"/>
                    </a:cubicBezTo>
                    <a:cubicBezTo>
                      <a:pt x="18418" y="10754"/>
                      <a:pt x="19584" y="10442"/>
                      <a:pt x="20812" y="10004"/>
                    </a:cubicBezTo>
                    <a:cubicBezTo>
                      <a:pt x="18030" y="3936"/>
                      <a:pt x="14041" y="1363"/>
                      <a:pt x="10298" y="441"/>
                    </a:cubicBezTo>
                    <a:cubicBezTo>
                      <a:pt x="10123" y="397"/>
                      <a:pt x="9947" y="358"/>
                      <a:pt x="9772" y="321"/>
                    </a:cubicBezTo>
                    <a:cubicBezTo>
                      <a:pt x="8661" y="91"/>
                      <a:pt x="7578" y="0"/>
                      <a:pt x="6562" y="0"/>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5" name="Google Shape;1376;p37">
                <a:extLst>
                  <a:ext uri="{FF2B5EF4-FFF2-40B4-BE49-F238E27FC236}">
                    <a16:creationId xmlns:a16="http://schemas.microsoft.com/office/drawing/2014/main" id="{08BB291B-F3D7-C62C-3F9F-6F6C45538796}"/>
                  </a:ext>
                </a:extLst>
              </p:cNvPr>
              <p:cNvSpPr/>
              <p:nvPr/>
            </p:nvSpPr>
            <p:spPr>
              <a:xfrm>
                <a:off x="5164682" y="4948857"/>
                <a:ext cx="742981" cy="541544"/>
              </a:xfrm>
              <a:custGeom>
                <a:avLst/>
                <a:gdLst/>
                <a:ahLst/>
                <a:cxnLst/>
                <a:rect l="l" t="t" r="r" b="b"/>
                <a:pathLst>
                  <a:path w="16782" h="10958" extrusionOk="0">
                    <a:moveTo>
                      <a:pt x="2531" y="0"/>
                    </a:moveTo>
                    <a:cubicBezTo>
                      <a:pt x="1625" y="0"/>
                      <a:pt x="772" y="73"/>
                      <a:pt x="0" y="182"/>
                    </a:cubicBezTo>
                    <a:cubicBezTo>
                      <a:pt x="1072" y="389"/>
                      <a:pt x="2126" y="681"/>
                      <a:pt x="3153" y="1051"/>
                    </a:cubicBezTo>
                    <a:cubicBezTo>
                      <a:pt x="4841" y="1660"/>
                      <a:pt x="6454" y="2481"/>
                      <a:pt x="7936" y="3495"/>
                    </a:cubicBezTo>
                    <a:cubicBezTo>
                      <a:pt x="9390" y="4488"/>
                      <a:pt x="10791" y="5661"/>
                      <a:pt x="11826" y="7096"/>
                    </a:cubicBezTo>
                    <a:cubicBezTo>
                      <a:pt x="12637" y="8222"/>
                      <a:pt x="13213" y="9565"/>
                      <a:pt x="13283" y="10957"/>
                    </a:cubicBezTo>
                    <a:cubicBezTo>
                      <a:pt x="14387" y="10755"/>
                      <a:pt x="15553" y="10443"/>
                      <a:pt x="16781" y="10005"/>
                    </a:cubicBezTo>
                    <a:cubicBezTo>
                      <a:pt x="13999" y="3937"/>
                      <a:pt x="10010" y="1364"/>
                      <a:pt x="6267" y="442"/>
                    </a:cubicBezTo>
                    <a:cubicBezTo>
                      <a:pt x="6092" y="398"/>
                      <a:pt x="5916" y="359"/>
                      <a:pt x="5741" y="321"/>
                    </a:cubicBezTo>
                    <a:cubicBezTo>
                      <a:pt x="4630" y="91"/>
                      <a:pt x="3547" y="0"/>
                      <a:pt x="2531"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6" name="Google Shape;1377;p37">
                <a:extLst>
                  <a:ext uri="{FF2B5EF4-FFF2-40B4-BE49-F238E27FC236}">
                    <a16:creationId xmlns:a16="http://schemas.microsoft.com/office/drawing/2014/main" id="{3CB61A32-4524-DAD7-AD78-CAAC9DB4F425}"/>
                  </a:ext>
                </a:extLst>
              </p:cNvPr>
              <p:cNvSpPr/>
              <p:nvPr/>
            </p:nvSpPr>
            <p:spPr>
              <a:xfrm>
                <a:off x="5076759" y="5060197"/>
                <a:ext cx="807619" cy="363583"/>
              </a:xfrm>
              <a:custGeom>
                <a:avLst/>
                <a:gdLst/>
                <a:ahLst/>
                <a:cxnLst/>
                <a:rect l="l" t="t" r="r" b="b"/>
                <a:pathLst>
                  <a:path w="18242" h="7357" extrusionOk="0">
                    <a:moveTo>
                      <a:pt x="0" y="1"/>
                    </a:moveTo>
                    <a:lnTo>
                      <a:pt x="0" y="1"/>
                    </a:lnTo>
                    <a:cubicBezTo>
                      <a:pt x="3666" y="525"/>
                      <a:pt x="7318" y="1570"/>
                      <a:pt x="10711" y="3052"/>
                    </a:cubicBezTo>
                    <a:cubicBezTo>
                      <a:pt x="13342" y="4217"/>
                      <a:pt x="15907" y="5674"/>
                      <a:pt x="18241" y="7356"/>
                    </a:cubicBezTo>
                    <a:cubicBezTo>
                      <a:pt x="16005" y="5539"/>
                      <a:pt x="13438" y="4017"/>
                      <a:pt x="10807" y="2835"/>
                    </a:cubicBezTo>
                    <a:cubicBezTo>
                      <a:pt x="7409" y="1335"/>
                      <a:pt x="3702" y="319"/>
                      <a:pt x="0"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7" name="Google Shape;1378;p37">
                <a:extLst>
                  <a:ext uri="{FF2B5EF4-FFF2-40B4-BE49-F238E27FC236}">
                    <a16:creationId xmlns:a16="http://schemas.microsoft.com/office/drawing/2014/main" id="{117DFAA3-39B4-83F8-1C10-6C8E114A0AA6}"/>
                  </a:ext>
                </a:extLst>
              </p:cNvPr>
              <p:cNvSpPr/>
              <p:nvPr/>
            </p:nvSpPr>
            <p:spPr>
              <a:xfrm>
                <a:off x="5215462" y="4982017"/>
                <a:ext cx="223266" cy="267165"/>
              </a:xfrm>
              <a:custGeom>
                <a:avLst/>
                <a:gdLst/>
                <a:ahLst/>
                <a:cxnLst/>
                <a:rect l="l" t="t" r="r" b="b"/>
                <a:pathLst>
                  <a:path w="5043" h="5406" extrusionOk="0">
                    <a:moveTo>
                      <a:pt x="904" y="1"/>
                    </a:moveTo>
                    <a:cubicBezTo>
                      <a:pt x="2275" y="996"/>
                      <a:pt x="3326" y="2337"/>
                      <a:pt x="4668" y="3368"/>
                    </a:cubicBezTo>
                    <a:lnTo>
                      <a:pt x="4668" y="3368"/>
                    </a:lnTo>
                    <a:cubicBezTo>
                      <a:pt x="3867" y="3568"/>
                      <a:pt x="3082" y="3830"/>
                      <a:pt x="2324" y="4156"/>
                    </a:cubicBezTo>
                    <a:cubicBezTo>
                      <a:pt x="1515" y="4503"/>
                      <a:pt x="734" y="4918"/>
                      <a:pt x="0" y="5405"/>
                    </a:cubicBezTo>
                    <a:cubicBezTo>
                      <a:pt x="1526" y="4547"/>
                      <a:pt x="3167" y="3886"/>
                      <a:pt x="4872" y="3484"/>
                    </a:cubicBezTo>
                    <a:lnTo>
                      <a:pt x="5042" y="3444"/>
                    </a:lnTo>
                    <a:lnTo>
                      <a:pt x="4901" y="3341"/>
                    </a:lnTo>
                    <a:cubicBezTo>
                      <a:pt x="3506" y="2317"/>
                      <a:pt x="2386" y="920"/>
                      <a:pt x="904"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8" name="Google Shape;1379;p37">
                <a:extLst>
                  <a:ext uri="{FF2B5EF4-FFF2-40B4-BE49-F238E27FC236}">
                    <a16:creationId xmlns:a16="http://schemas.microsoft.com/office/drawing/2014/main" id="{7E58CDBD-5701-AF14-5E21-54FEAD04802A}"/>
                  </a:ext>
                </a:extLst>
              </p:cNvPr>
              <p:cNvSpPr/>
              <p:nvPr/>
            </p:nvSpPr>
            <p:spPr>
              <a:xfrm>
                <a:off x="5472988" y="5084709"/>
                <a:ext cx="265192" cy="292517"/>
              </a:xfrm>
              <a:custGeom>
                <a:avLst/>
                <a:gdLst/>
                <a:ahLst/>
                <a:cxnLst/>
                <a:rect l="l" t="t" r="r" b="b"/>
                <a:pathLst>
                  <a:path w="5990" h="5919" extrusionOk="0">
                    <a:moveTo>
                      <a:pt x="1812" y="1"/>
                    </a:moveTo>
                    <a:lnTo>
                      <a:pt x="1812" y="1"/>
                    </a:lnTo>
                    <a:cubicBezTo>
                      <a:pt x="3212" y="1405"/>
                      <a:pt x="4526" y="2897"/>
                      <a:pt x="5698" y="4496"/>
                    </a:cubicBezTo>
                    <a:lnTo>
                      <a:pt x="5698" y="4496"/>
                    </a:lnTo>
                    <a:cubicBezTo>
                      <a:pt x="5245" y="4556"/>
                      <a:pt x="4794" y="4628"/>
                      <a:pt x="4344" y="4709"/>
                    </a:cubicBezTo>
                    <a:cubicBezTo>
                      <a:pt x="2865" y="4979"/>
                      <a:pt x="1406" y="5381"/>
                      <a:pt x="1" y="5918"/>
                    </a:cubicBezTo>
                    <a:cubicBezTo>
                      <a:pt x="1910" y="5324"/>
                      <a:pt x="3866" y="4875"/>
                      <a:pt x="5853" y="4636"/>
                    </a:cubicBezTo>
                    <a:lnTo>
                      <a:pt x="5990" y="4621"/>
                    </a:lnTo>
                    <a:lnTo>
                      <a:pt x="5908" y="4509"/>
                    </a:lnTo>
                    <a:cubicBezTo>
                      <a:pt x="4700" y="2874"/>
                      <a:pt x="3339" y="1347"/>
                      <a:pt x="1812"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9" name="Google Shape;1380;p37">
                <a:extLst>
                  <a:ext uri="{FF2B5EF4-FFF2-40B4-BE49-F238E27FC236}">
                    <a16:creationId xmlns:a16="http://schemas.microsoft.com/office/drawing/2014/main" id="{A223384F-1BF0-C932-3C5A-D722B9A04DF7}"/>
                  </a:ext>
                </a:extLst>
              </p:cNvPr>
              <p:cNvSpPr/>
              <p:nvPr/>
            </p:nvSpPr>
            <p:spPr>
              <a:xfrm>
                <a:off x="5665127" y="4230260"/>
                <a:ext cx="601575" cy="1113284"/>
              </a:xfrm>
              <a:custGeom>
                <a:avLst/>
                <a:gdLst/>
                <a:ahLst/>
                <a:cxnLst/>
                <a:rect l="l" t="t" r="r" b="b"/>
                <a:pathLst>
                  <a:path w="13588" h="22527" extrusionOk="0">
                    <a:moveTo>
                      <a:pt x="6292" y="1"/>
                    </a:moveTo>
                    <a:cubicBezTo>
                      <a:pt x="6292" y="1"/>
                      <a:pt x="4927" y="1123"/>
                      <a:pt x="3524" y="3110"/>
                    </a:cubicBezTo>
                    <a:cubicBezTo>
                      <a:pt x="2569" y="4461"/>
                      <a:pt x="1598" y="6212"/>
                      <a:pt x="1024" y="8281"/>
                    </a:cubicBezTo>
                    <a:cubicBezTo>
                      <a:pt x="977" y="8454"/>
                      <a:pt x="931" y="8628"/>
                      <a:pt x="890" y="8803"/>
                    </a:cubicBezTo>
                    <a:cubicBezTo>
                      <a:pt x="0" y="12553"/>
                      <a:pt x="465" y="17278"/>
                      <a:pt x="4591" y="22527"/>
                    </a:cubicBezTo>
                    <a:cubicBezTo>
                      <a:pt x="5542" y="21633"/>
                      <a:pt x="6353" y="20739"/>
                      <a:pt x="7037" y="19850"/>
                    </a:cubicBezTo>
                    <a:cubicBezTo>
                      <a:pt x="7674" y="19025"/>
                      <a:pt x="8202" y="18203"/>
                      <a:pt x="8636" y="17390"/>
                    </a:cubicBezTo>
                    <a:cubicBezTo>
                      <a:pt x="13587" y="8124"/>
                      <a:pt x="6292" y="1"/>
                      <a:pt x="6292" y="1"/>
                    </a:cubicBezTo>
                    <a:close/>
                  </a:path>
                </a:pathLst>
              </a:custGeom>
              <a:solidFill>
                <a:srgbClr val="009E9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0" name="Google Shape;1381;p37">
                <a:extLst>
                  <a:ext uri="{FF2B5EF4-FFF2-40B4-BE49-F238E27FC236}">
                    <a16:creationId xmlns:a16="http://schemas.microsoft.com/office/drawing/2014/main" id="{CC8859E4-D5D6-48B5-3AB0-6A0EFA1CB145}"/>
                  </a:ext>
                </a:extLst>
              </p:cNvPr>
              <p:cNvSpPr/>
              <p:nvPr/>
            </p:nvSpPr>
            <p:spPr>
              <a:xfrm>
                <a:off x="5665127" y="4383952"/>
                <a:ext cx="311590" cy="959588"/>
              </a:xfrm>
              <a:custGeom>
                <a:avLst/>
                <a:gdLst/>
                <a:ahLst/>
                <a:cxnLst/>
                <a:rect l="l" t="t" r="r" b="b"/>
                <a:pathLst>
                  <a:path w="7038" h="19417" extrusionOk="0">
                    <a:moveTo>
                      <a:pt x="3524" y="0"/>
                    </a:moveTo>
                    <a:cubicBezTo>
                      <a:pt x="2569" y="1351"/>
                      <a:pt x="1598" y="3102"/>
                      <a:pt x="1024" y="5171"/>
                    </a:cubicBezTo>
                    <a:cubicBezTo>
                      <a:pt x="977" y="5344"/>
                      <a:pt x="931" y="5518"/>
                      <a:pt x="890" y="5693"/>
                    </a:cubicBezTo>
                    <a:cubicBezTo>
                      <a:pt x="0" y="9443"/>
                      <a:pt x="465" y="14168"/>
                      <a:pt x="4591" y="19417"/>
                    </a:cubicBezTo>
                    <a:cubicBezTo>
                      <a:pt x="5542" y="18523"/>
                      <a:pt x="6353" y="17629"/>
                      <a:pt x="7037" y="16740"/>
                    </a:cubicBezTo>
                    <a:cubicBezTo>
                      <a:pt x="5831" y="16041"/>
                      <a:pt x="4901" y="14915"/>
                      <a:pt x="4268" y="13678"/>
                    </a:cubicBezTo>
                    <a:cubicBezTo>
                      <a:pt x="3465" y="12103"/>
                      <a:pt x="3063" y="10319"/>
                      <a:pt x="2843" y="8573"/>
                    </a:cubicBezTo>
                    <a:cubicBezTo>
                      <a:pt x="2618" y="6792"/>
                      <a:pt x="2626" y="4981"/>
                      <a:pt x="2856" y="3200"/>
                    </a:cubicBezTo>
                    <a:cubicBezTo>
                      <a:pt x="2996" y="2120"/>
                      <a:pt x="3219" y="1047"/>
                      <a:pt x="3524" y="0"/>
                    </a:cubicBezTo>
                    <a:close/>
                  </a:path>
                </a:pathLst>
              </a:custGeom>
              <a:solidFill>
                <a:srgbClr val="1919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1" name="Google Shape;1382;p37">
                <a:extLst>
                  <a:ext uri="{FF2B5EF4-FFF2-40B4-BE49-F238E27FC236}">
                    <a16:creationId xmlns:a16="http://schemas.microsoft.com/office/drawing/2014/main" id="{440B8C7F-95B5-9C58-C81F-04A20E1F0496}"/>
                  </a:ext>
                </a:extLst>
              </p:cNvPr>
              <p:cNvSpPr/>
              <p:nvPr/>
            </p:nvSpPr>
            <p:spPr>
              <a:xfrm>
                <a:off x="5829108" y="4343478"/>
                <a:ext cx="113825" cy="967990"/>
              </a:xfrm>
              <a:custGeom>
                <a:avLst/>
                <a:gdLst/>
                <a:ahLst/>
                <a:cxnLst/>
                <a:rect l="l" t="t" r="r" b="b"/>
                <a:pathLst>
                  <a:path w="2571" h="19587" extrusionOk="0">
                    <a:moveTo>
                      <a:pt x="2569" y="1"/>
                    </a:moveTo>
                    <a:cubicBezTo>
                      <a:pt x="2567" y="8"/>
                      <a:pt x="2565" y="14"/>
                      <a:pt x="2563" y="21"/>
                    </a:cubicBezTo>
                    <a:lnTo>
                      <a:pt x="2563" y="21"/>
                    </a:lnTo>
                    <a:cubicBezTo>
                      <a:pt x="2565" y="14"/>
                      <a:pt x="2568" y="8"/>
                      <a:pt x="2571" y="1"/>
                    </a:cubicBezTo>
                    <a:close/>
                    <a:moveTo>
                      <a:pt x="2563" y="21"/>
                    </a:moveTo>
                    <a:lnTo>
                      <a:pt x="2563" y="21"/>
                    </a:lnTo>
                    <a:cubicBezTo>
                      <a:pt x="1158" y="3454"/>
                      <a:pt x="370" y="7206"/>
                      <a:pt x="152" y="10907"/>
                    </a:cubicBezTo>
                    <a:cubicBezTo>
                      <a:pt x="0" y="13788"/>
                      <a:pt x="181" y="16766"/>
                      <a:pt x="776" y="19586"/>
                    </a:cubicBezTo>
                    <a:cubicBezTo>
                      <a:pt x="346" y="16742"/>
                      <a:pt x="222" y="13793"/>
                      <a:pt x="389" y="10920"/>
                    </a:cubicBezTo>
                    <a:cubicBezTo>
                      <a:pt x="621" y="7232"/>
                      <a:pt x="1359" y="3515"/>
                      <a:pt x="2563" y="21"/>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2" name="Google Shape;1383;p37">
                <a:extLst>
                  <a:ext uri="{FF2B5EF4-FFF2-40B4-BE49-F238E27FC236}">
                    <a16:creationId xmlns:a16="http://schemas.microsoft.com/office/drawing/2014/main" id="{4083B678-FCD0-A28D-93EE-72622D8C8BD2}"/>
                  </a:ext>
                </a:extLst>
              </p:cNvPr>
              <p:cNvSpPr/>
              <p:nvPr/>
            </p:nvSpPr>
            <p:spPr>
              <a:xfrm>
                <a:off x="5798915" y="4485161"/>
                <a:ext cx="231147" cy="259702"/>
              </a:xfrm>
              <a:custGeom>
                <a:avLst/>
                <a:gdLst/>
                <a:ahLst/>
                <a:cxnLst/>
                <a:rect l="l" t="t" r="r" b="b"/>
                <a:pathLst>
                  <a:path w="5221" h="5255" extrusionOk="0">
                    <a:moveTo>
                      <a:pt x="0" y="0"/>
                    </a:moveTo>
                    <a:lnTo>
                      <a:pt x="0" y="0"/>
                    </a:lnTo>
                    <a:cubicBezTo>
                      <a:pt x="141" y="1740"/>
                      <a:pt x="871" y="3372"/>
                      <a:pt x="1145" y="5083"/>
                    </a:cubicBezTo>
                    <a:lnTo>
                      <a:pt x="1172" y="5254"/>
                    </a:lnTo>
                    <a:lnTo>
                      <a:pt x="1285" y="5122"/>
                    </a:lnTo>
                    <a:cubicBezTo>
                      <a:pt x="2421" y="3789"/>
                      <a:pt x="3759" y="2632"/>
                      <a:pt x="5220" y="1667"/>
                    </a:cubicBezTo>
                    <a:lnTo>
                      <a:pt x="5220" y="1667"/>
                    </a:lnTo>
                    <a:cubicBezTo>
                      <a:pt x="4453" y="2097"/>
                      <a:pt x="3726" y="2599"/>
                      <a:pt x="3046" y="3162"/>
                    </a:cubicBezTo>
                    <a:cubicBezTo>
                      <a:pt x="2411" y="3688"/>
                      <a:pt x="1818" y="4267"/>
                      <a:pt x="1274" y="4888"/>
                    </a:cubicBezTo>
                    <a:lnTo>
                      <a:pt x="1274" y="4888"/>
                    </a:lnTo>
                    <a:cubicBezTo>
                      <a:pt x="973" y="3223"/>
                      <a:pt x="259" y="1674"/>
                      <a:pt x="0" y="0"/>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3" name="Google Shape;1384;p37">
                <a:extLst>
                  <a:ext uri="{FF2B5EF4-FFF2-40B4-BE49-F238E27FC236}">
                    <a16:creationId xmlns:a16="http://schemas.microsoft.com/office/drawing/2014/main" id="{A685B858-60A4-F86F-D671-FFADB5AB5E10}"/>
                  </a:ext>
                </a:extLst>
              </p:cNvPr>
              <p:cNvSpPr/>
              <p:nvPr/>
            </p:nvSpPr>
            <p:spPr>
              <a:xfrm>
                <a:off x="5744682" y="4827732"/>
                <a:ext cx="269752" cy="287970"/>
              </a:xfrm>
              <a:custGeom>
                <a:avLst/>
                <a:gdLst/>
                <a:ahLst/>
                <a:cxnLst/>
                <a:rect l="l" t="t" r="r" b="b"/>
                <a:pathLst>
                  <a:path w="6093" h="5827" extrusionOk="0">
                    <a:moveTo>
                      <a:pt x="1" y="0"/>
                    </a:moveTo>
                    <a:lnTo>
                      <a:pt x="1" y="0"/>
                    </a:lnTo>
                    <a:cubicBezTo>
                      <a:pt x="499" y="1972"/>
                      <a:pt x="1236" y="3881"/>
                      <a:pt x="2139" y="5704"/>
                    </a:cubicBezTo>
                    <a:lnTo>
                      <a:pt x="2200" y="5827"/>
                    </a:lnTo>
                    <a:lnTo>
                      <a:pt x="2277" y="5713"/>
                    </a:lnTo>
                    <a:cubicBezTo>
                      <a:pt x="3397" y="4055"/>
                      <a:pt x="4691" y="2519"/>
                      <a:pt x="6092" y="1093"/>
                    </a:cubicBezTo>
                    <a:lnTo>
                      <a:pt x="6092" y="1093"/>
                    </a:lnTo>
                    <a:cubicBezTo>
                      <a:pt x="4971" y="2097"/>
                      <a:pt x="3948" y="3211"/>
                      <a:pt x="3031" y="4403"/>
                    </a:cubicBezTo>
                    <a:cubicBezTo>
                      <a:pt x="2752" y="4766"/>
                      <a:pt x="2483" y="5135"/>
                      <a:pt x="2222" y="5509"/>
                    </a:cubicBezTo>
                    <a:lnTo>
                      <a:pt x="2222" y="5509"/>
                    </a:lnTo>
                    <a:cubicBezTo>
                      <a:pt x="1335" y="3736"/>
                      <a:pt x="609" y="1886"/>
                      <a:pt x="1" y="0"/>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4" name="Google Shape;1385;p37">
                <a:extLst>
                  <a:ext uri="{FF2B5EF4-FFF2-40B4-BE49-F238E27FC236}">
                    <a16:creationId xmlns:a16="http://schemas.microsoft.com/office/drawing/2014/main" id="{87845B8E-0DB2-0043-84B6-F73E5F9FA37B}"/>
                  </a:ext>
                </a:extLst>
              </p:cNvPr>
              <p:cNvSpPr/>
              <p:nvPr/>
            </p:nvSpPr>
            <p:spPr>
              <a:xfrm>
                <a:off x="5232285" y="4471423"/>
                <a:ext cx="645183" cy="865048"/>
              </a:xfrm>
              <a:custGeom>
                <a:avLst/>
                <a:gdLst/>
                <a:ahLst/>
                <a:cxnLst/>
                <a:rect l="l" t="t" r="r" b="b"/>
                <a:pathLst>
                  <a:path w="14573" h="17504" extrusionOk="0">
                    <a:moveTo>
                      <a:pt x="218" y="0"/>
                    </a:moveTo>
                    <a:lnTo>
                      <a:pt x="218" y="0"/>
                    </a:lnTo>
                    <a:cubicBezTo>
                      <a:pt x="218" y="1"/>
                      <a:pt x="1" y="1754"/>
                      <a:pt x="353" y="4161"/>
                    </a:cubicBezTo>
                    <a:cubicBezTo>
                      <a:pt x="590" y="5797"/>
                      <a:pt x="1092" y="7736"/>
                      <a:pt x="2101" y="9631"/>
                    </a:cubicBezTo>
                    <a:cubicBezTo>
                      <a:pt x="2185" y="9789"/>
                      <a:pt x="2272" y="9946"/>
                      <a:pt x="2363" y="10103"/>
                    </a:cubicBezTo>
                    <a:cubicBezTo>
                      <a:pt x="4300" y="13434"/>
                      <a:pt x="7891" y="16540"/>
                      <a:pt x="14497" y="17504"/>
                    </a:cubicBezTo>
                    <a:cubicBezTo>
                      <a:pt x="14572" y="16201"/>
                      <a:pt x="14544" y="14996"/>
                      <a:pt x="14428" y="13879"/>
                    </a:cubicBezTo>
                    <a:cubicBezTo>
                      <a:pt x="14320" y="12842"/>
                      <a:pt x="14137" y="11882"/>
                      <a:pt x="13893" y="10994"/>
                    </a:cubicBezTo>
                    <a:cubicBezTo>
                      <a:pt x="11102" y="866"/>
                      <a:pt x="218" y="1"/>
                      <a:pt x="218" y="0"/>
                    </a:cubicBezTo>
                    <a:close/>
                  </a:path>
                </a:pathLst>
              </a:custGeom>
              <a:solidFill>
                <a:srgbClr val="A4B4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5" name="Google Shape;1386;p37">
                <a:extLst>
                  <a:ext uri="{FF2B5EF4-FFF2-40B4-BE49-F238E27FC236}">
                    <a16:creationId xmlns:a16="http://schemas.microsoft.com/office/drawing/2014/main" id="{AA2C8EC1-FCCD-D062-D82A-D0035E0FA56D}"/>
                  </a:ext>
                </a:extLst>
              </p:cNvPr>
              <p:cNvSpPr/>
              <p:nvPr/>
            </p:nvSpPr>
            <p:spPr>
              <a:xfrm>
                <a:off x="5247868" y="4677005"/>
                <a:ext cx="629599" cy="659460"/>
              </a:xfrm>
              <a:custGeom>
                <a:avLst/>
                <a:gdLst/>
                <a:ahLst/>
                <a:cxnLst/>
                <a:rect l="l" t="t" r="r" b="b"/>
                <a:pathLst>
                  <a:path w="14221" h="13344" extrusionOk="0">
                    <a:moveTo>
                      <a:pt x="1" y="1"/>
                    </a:moveTo>
                    <a:cubicBezTo>
                      <a:pt x="238" y="1639"/>
                      <a:pt x="740" y="3576"/>
                      <a:pt x="1749" y="5471"/>
                    </a:cubicBezTo>
                    <a:cubicBezTo>
                      <a:pt x="1833" y="5629"/>
                      <a:pt x="1920" y="5786"/>
                      <a:pt x="2011" y="5943"/>
                    </a:cubicBezTo>
                    <a:cubicBezTo>
                      <a:pt x="3948" y="9274"/>
                      <a:pt x="7539" y="12380"/>
                      <a:pt x="14145" y="13344"/>
                    </a:cubicBezTo>
                    <a:cubicBezTo>
                      <a:pt x="14220" y="12041"/>
                      <a:pt x="14192" y="10836"/>
                      <a:pt x="14076" y="9720"/>
                    </a:cubicBezTo>
                    <a:cubicBezTo>
                      <a:pt x="13601" y="9833"/>
                      <a:pt x="13115" y="9885"/>
                      <a:pt x="12628" y="9885"/>
                    </a:cubicBezTo>
                    <a:cubicBezTo>
                      <a:pt x="11722" y="9885"/>
                      <a:pt x="10811" y="9705"/>
                      <a:pt x="9960" y="9406"/>
                    </a:cubicBezTo>
                    <a:cubicBezTo>
                      <a:pt x="8292" y="8817"/>
                      <a:pt x="6773" y="7800"/>
                      <a:pt x="5410" y="6686"/>
                    </a:cubicBezTo>
                    <a:cubicBezTo>
                      <a:pt x="4021" y="5548"/>
                      <a:pt x="2779" y="4231"/>
                      <a:pt x="1720" y="2781"/>
                    </a:cubicBezTo>
                    <a:cubicBezTo>
                      <a:pt x="1077" y="1901"/>
                      <a:pt x="499" y="971"/>
                      <a:pt x="1"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6" name="Google Shape;1387;p37">
                <a:extLst>
                  <a:ext uri="{FF2B5EF4-FFF2-40B4-BE49-F238E27FC236}">
                    <a16:creationId xmlns:a16="http://schemas.microsoft.com/office/drawing/2014/main" id="{4F53C54B-1C45-5C5C-4BE4-917DCA2CFEC6}"/>
                  </a:ext>
                </a:extLst>
              </p:cNvPr>
              <p:cNvSpPr/>
              <p:nvPr/>
            </p:nvSpPr>
            <p:spPr>
              <a:xfrm>
                <a:off x="5311176" y="4554101"/>
                <a:ext cx="539593" cy="762995"/>
              </a:xfrm>
              <a:custGeom>
                <a:avLst/>
                <a:gdLst/>
                <a:ahLst/>
                <a:cxnLst/>
                <a:rect l="l" t="t" r="r" b="b"/>
                <a:pathLst>
                  <a:path w="12188" h="15439" extrusionOk="0">
                    <a:moveTo>
                      <a:pt x="1" y="0"/>
                    </a:moveTo>
                    <a:lnTo>
                      <a:pt x="1" y="0"/>
                    </a:lnTo>
                    <a:cubicBezTo>
                      <a:pt x="1346" y="3463"/>
                      <a:pt x="3363" y="6734"/>
                      <a:pt x="5758" y="9573"/>
                    </a:cubicBezTo>
                    <a:cubicBezTo>
                      <a:pt x="7631" y="11767"/>
                      <a:pt x="9815" y="13802"/>
                      <a:pt x="12188" y="15438"/>
                    </a:cubicBezTo>
                    <a:cubicBezTo>
                      <a:pt x="9917" y="13671"/>
                      <a:pt x="7798" y="11617"/>
                      <a:pt x="5939" y="9421"/>
                    </a:cubicBezTo>
                    <a:cubicBezTo>
                      <a:pt x="3563" y="6580"/>
                      <a:pt x="1535" y="3371"/>
                      <a:pt x="1" y="0"/>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7" name="Google Shape;1388;p37">
                <a:extLst>
                  <a:ext uri="{FF2B5EF4-FFF2-40B4-BE49-F238E27FC236}">
                    <a16:creationId xmlns:a16="http://schemas.microsoft.com/office/drawing/2014/main" id="{31862629-A1E0-E80E-EBA8-3F06FD6D3C70}"/>
                  </a:ext>
                </a:extLst>
              </p:cNvPr>
              <p:cNvSpPr/>
              <p:nvPr/>
            </p:nvSpPr>
            <p:spPr>
              <a:xfrm>
                <a:off x="5294220" y="4649528"/>
                <a:ext cx="218396" cy="266374"/>
              </a:xfrm>
              <a:custGeom>
                <a:avLst/>
                <a:gdLst/>
                <a:ahLst/>
                <a:cxnLst/>
                <a:rect l="l" t="t" r="r" b="b"/>
                <a:pathLst>
                  <a:path w="4933" h="5390" extrusionOk="0">
                    <a:moveTo>
                      <a:pt x="1" y="2387"/>
                    </a:moveTo>
                    <a:lnTo>
                      <a:pt x="1" y="2388"/>
                    </a:lnTo>
                    <a:cubicBezTo>
                      <a:pt x="4" y="2391"/>
                      <a:pt x="7" y="2393"/>
                      <a:pt x="11" y="2396"/>
                    </a:cubicBezTo>
                    <a:lnTo>
                      <a:pt x="11" y="2396"/>
                    </a:lnTo>
                    <a:cubicBezTo>
                      <a:pt x="7" y="2393"/>
                      <a:pt x="4" y="2390"/>
                      <a:pt x="1" y="2387"/>
                    </a:cubicBezTo>
                    <a:close/>
                    <a:moveTo>
                      <a:pt x="4932" y="1"/>
                    </a:moveTo>
                    <a:lnTo>
                      <a:pt x="4932" y="1"/>
                    </a:lnTo>
                    <a:cubicBezTo>
                      <a:pt x="4671" y="841"/>
                      <a:pt x="4491" y="1707"/>
                      <a:pt x="4385" y="2582"/>
                    </a:cubicBezTo>
                    <a:cubicBezTo>
                      <a:pt x="4287" y="3401"/>
                      <a:pt x="4257" y="4229"/>
                      <a:pt x="4290" y="5054"/>
                    </a:cubicBezTo>
                    <a:lnTo>
                      <a:pt x="4290" y="5054"/>
                    </a:lnTo>
                    <a:cubicBezTo>
                      <a:pt x="2928" y="4057"/>
                      <a:pt x="1348" y="3426"/>
                      <a:pt x="11" y="2396"/>
                    </a:cubicBezTo>
                    <a:lnTo>
                      <a:pt x="11" y="2396"/>
                    </a:lnTo>
                    <a:cubicBezTo>
                      <a:pt x="1307" y="3555"/>
                      <a:pt x="2956" y="4235"/>
                      <a:pt x="4330" y="5284"/>
                    </a:cubicBezTo>
                    <a:lnTo>
                      <a:pt x="4467" y="5390"/>
                    </a:lnTo>
                    <a:lnTo>
                      <a:pt x="4467" y="5390"/>
                    </a:lnTo>
                    <a:lnTo>
                      <a:pt x="4458" y="5216"/>
                    </a:lnTo>
                    <a:cubicBezTo>
                      <a:pt x="4365" y="3466"/>
                      <a:pt x="4537" y="1706"/>
                      <a:pt x="4932"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8" name="Google Shape;1389;p37">
                <a:extLst>
                  <a:ext uri="{FF2B5EF4-FFF2-40B4-BE49-F238E27FC236}">
                    <a16:creationId xmlns:a16="http://schemas.microsoft.com/office/drawing/2014/main" id="{AE0F7CD5-F49B-224B-015D-6CAD87CD7C5A}"/>
                  </a:ext>
                </a:extLst>
              </p:cNvPr>
              <p:cNvSpPr/>
              <p:nvPr/>
            </p:nvSpPr>
            <p:spPr>
              <a:xfrm>
                <a:off x="5466215" y="4889406"/>
                <a:ext cx="248324" cy="302104"/>
              </a:xfrm>
              <a:custGeom>
                <a:avLst/>
                <a:gdLst/>
                <a:ahLst/>
                <a:cxnLst/>
                <a:rect l="l" t="t" r="r" b="b"/>
                <a:pathLst>
                  <a:path w="5609" h="6113" extrusionOk="0">
                    <a:moveTo>
                      <a:pt x="5170" y="1"/>
                    </a:moveTo>
                    <a:cubicBezTo>
                      <a:pt x="5049" y="1501"/>
                      <a:pt x="5074" y="3013"/>
                      <a:pt x="5231" y="4509"/>
                    </a:cubicBezTo>
                    <a:cubicBezTo>
                      <a:pt x="5278" y="4963"/>
                      <a:pt x="5336" y="5417"/>
                      <a:pt x="5406" y="5868"/>
                    </a:cubicBezTo>
                    <a:lnTo>
                      <a:pt x="5406" y="5868"/>
                    </a:lnTo>
                    <a:cubicBezTo>
                      <a:pt x="3542" y="5193"/>
                      <a:pt x="1741" y="4351"/>
                      <a:pt x="0" y="3403"/>
                    </a:cubicBezTo>
                    <a:lnTo>
                      <a:pt x="0" y="3403"/>
                    </a:lnTo>
                    <a:cubicBezTo>
                      <a:pt x="1721" y="4489"/>
                      <a:pt x="3570" y="5366"/>
                      <a:pt x="5479" y="6066"/>
                    </a:cubicBezTo>
                    <a:lnTo>
                      <a:pt x="5609" y="6113"/>
                    </a:lnTo>
                    <a:lnTo>
                      <a:pt x="5585" y="5977"/>
                    </a:lnTo>
                    <a:cubicBezTo>
                      <a:pt x="5255" y="4004"/>
                      <a:pt x="5136" y="1999"/>
                      <a:pt x="5170"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29" name="Google Shape;1390;p37">
                <a:extLst>
                  <a:ext uri="{FF2B5EF4-FFF2-40B4-BE49-F238E27FC236}">
                    <a16:creationId xmlns:a16="http://schemas.microsoft.com/office/drawing/2014/main" id="{ABDC649E-9A06-0184-2292-51480C368AA5}"/>
                  </a:ext>
                </a:extLst>
              </p:cNvPr>
              <p:cNvSpPr/>
              <p:nvPr/>
            </p:nvSpPr>
            <p:spPr>
              <a:xfrm>
                <a:off x="5077822" y="4221118"/>
                <a:ext cx="426566" cy="587060"/>
              </a:xfrm>
              <a:custGeom>
                <a:avLst/>
                <a:gdLst/>
                <a:ahLst/>
                <a:cxnLst/>
                <a:rect l="l" t="t" r="r" b="b"/>
                <a:pathLst>
                  <a:path w="9635" h="11879" extrusionOk="0">
                    <a:moveTo>
                      <a:pt x="3332" y="0"/>
                    </a:moveTo>
                    <a:cubicBezTo>
                      <a:pt x="2933" y="0"/>
                      <a:pt x="2508" y="111"/>
                      <a:pt x="2056" y="362"/>
                    </a:cubicBezTo>
                    <a:cubicBezTo>
                      <a:pt x="1" y="1505"/>
                      <a:pt x="215" y="4451"/>
                      <a:pt x="1065" y="6915"/>
                    </a:cubicBezTo>
                    <a:cubicBezTo>
                      <a:pt x="1326" y="7672"/>
                      <a:pt x="1647" y="8384"/>
                      <a:pt x="1980" y="8984"/>
                    </a:cubicBezTo>
                    <a:cubicBezTo>
                      <a:pt x="2947" y="10721"/>
                      <a:pt x="4374" y="11879"/>
                      <a:pt x="5943" y="11879"/>
                    </a:cubicBezTo>
                    <a:cubicBezTo>
                      <a:pt x="6506" y="11879"/>
                      <a:pt x="7088" y="11729"/>
                      <a:pt x="7673" y="11404"/>
                    </a:cubicBezTo>
                    <a:cubicBezTo>
                      <a:pt x="9577" y="10345"/>
                      <a:pt x="9634" y="8362"/>
                      <a:pt x="8859" y="5855"/>
                    </a:cubicBezTo>
                    <a:lnTo>
                      <a:pt x="8859" y="5855"/>
                    </a:lnTo>
                    <a:lnTo>
                      <a:pt x="8049" y="6227"/>
                    </a:lnTo>
                    <a:lnTo>
                      <a:pt x="6902" y="6750"/>
                    </a:lnTo>
                    <a:cubicBezTo>
                      <a:pt x="6926" y="6850"/>
                      <a:pt x="6951" y="6951"/>
                      <a:pt x="6974" y="7051"/>
                    </a:cubicBezTo>
                    <a:cubicBezTo>
                      <a:pt x="7210" y="8068"/>
                      <a:pt x="7362" y="9104"/>
                      <a:pt x="6622" y="9514"/>
                    </a:cubicBezTo>
                    <a:cubicBezTo>
                      <a:pt x="6424" y="9624"/>
                      <a:pt x="6224" y="9677"/>
                      <a:pt x="6025" y="9677"/>
                    </a:cubicBezTo>
                    <a:cubicBezTo>
                      <a:pt x="5322" y="9677"/>
                      <a:pt x="4621" y="9028"/>
                      <a:pt x="3992" y="7972"/>
                    </a:cubicBezTo>
                    <a:cubicBezTo>
                      <a:pt x="3948" y="7898"/>
                      <a:pt x="3905" y="7823"/>
                      <a:pt x="3861" y="7745"/>
                    </a:cubicBezTo>
                    <a:cubicBezTo>
                      <a:pt x="3049" y="6284"/>
                      <a:pt x="2014" y="2859"/>
                      <a:pt x="2974" y="2326"/>
                    </a:cubicBezTo>
                    <a:cubicBezTo>
                      <a:pt x="3060" y="2278"/>
                      <a:pt x="3147" y="2256"/>
                      <a:pt x="3236" y="2256"/>
                    </a:cubicBezTo>
                    <a:cubicBezTo>
                      <a:pt x="3929" y="2256"/>
                      <a:pt x="4701" y="3591"/>
                      <a:pt x="5225" y="4533"/>
                    </a:cubicBezTo>
                    <a:lnTo>
                      <a:pt x="7228" y="3651"/>
                    </a:lnTo>
                    <a:cubicBezTo>
                      <a:pt x="6261" y="1998"/>
                      <a:pt x="5028" y="0"/>
                      <a:pt x="3332" y="0"/>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0" name="Google Shape;1391;p37">
                <a:extLst>
                  <a:ext uri="{FF2B5EF4-FFF2-40B4-BE49-F238E27FC236}">
                    <a16:creationId xmlns:a16="http://schemas.microsoft.com/office/drawing/2014/main" id="{726FDB45-D13E-1999-17C2-57FCA33E84E0}"/>
                  </a:ext>
                </a:extLst>
              </p:cNvPr>
              <p:cNvSpPr/>
              <p:nvPr/>
            </p:nvSpPr>
            <p:spPr>
              <a:xfrm>
                <a:off x="5124882" y="4510464"/>
                <a:ext cx="379460" cy="297706"/>
              </a:xfrm>
              <a:custGeom>
                <a:avLst/>
                <a:gdLst/>
                <a:ahLst/>
                <a:cxnLst/>
                <a:rect l="l" t="t" r="r" b="b"/>
                <a:pathLst>
                  <a:path w="8571" h="6024" extrusionOk="0">
                    <a:moveTo>
                      <a:pt x="7796" y="0"/>
                    </a:moveTo>
                    <a:lnTo>
                      <a:pt x="6984" y="372"/>
                    </a:lnTo>
                    <a:cubicBezTo>
                      <a:pt x="6900" y="448"/>
                      <a:pt x="6814" y="525"/>
                      <a:pt x="6727" y="599"/>
                    </a:cubicBezTo>
                    <a:cubicBezTo>
                      <a:pt x="6469" y="816"/>
                      <a:pt x="6196" y="1017"/>
                      <a:pt x="5910" y="1196"/>
                    </a:cubicBezTo>
                    <a:cubicBezTo>
                      <a:pt x="6145" y="2213"/>
                      <a:pt x="6297" y="3249"/>
                      <a:pt x="5558" y="3659"/>
                    </a:cubicBezTo>
                    <a:cubicBezTo>
                      <a:pt x="5360" y="3769"/>
                      <a:pt x="5161" y="3821"/>
                      <a:pt x="4961" y="3821"/>
                    </a:cubicBezTo>
                    <a:cubicBezTo>
                      <a:pt x="4259" y="3821"/>
                      <a:pt x="3557" y="3173"/>
                      <a:pt x="2929" y="2117"/>
                    </a:cubicBezTo>
                    <a:cubicBezTo>
                      <a:pt x="2908" y="2118"/>
                      <a:pt x="2887" y="2118"/>
                      <a:pt x="2866" y="2118"/>
                    </a:cubicBezTo>
                    <a:cubicBezTo>
                      <a:pt x="2808" y="2118"/>
                      <a:pt x="2751" y="2117"/>
                      <a:pt x="2693" y="2115"/>
                    </a:cubicBezTo>
                    <a:cubicBezTo>
                      <a:pt x="2001" y="2089"/>
                      <a:pt x="1319" y="1907"/>
                      <a:pt x="713" y="1567"/>
                    </a:cubicBezTo>
                    <a:cubicBezTo>
                      <a:pt x="459" y="1425"/>
                      <a:pt x="219" y="1255"/>
                      <a:pt x="0" y="1060"/>
                    </a:cubicBezTo>
                    <a:lnTo>
                      <a:pt x="0" y="1060"/>
                    </a:lnTo>
                    <a:cubicBezTo>
                      <a:pt x="261" y="1817"/>
                      <a:pt x="584" y="2529"/>
                      <a:pt x="916" y="3129"/>
                    </a:cubicBezTo>
                    <a:cubicBezTo>
                      <a:pt x="1882" y="4867"/>
                      <a:pt x="3310" y="6024"/>
                      <a:pt x="4879" y="6024"/>
                    </a:cubicBezTo>
                    <a:cubicBezTo>
                      <a:pt x="5443" y="6024"/>
                      <a:pt x="6025" y="5874"/>
                      <a:pt x="6610" y="5549"/>
                    </a:cubicBezTo>
                    <a:cubicBezTo>
                      <a:pt x="8514" y="4490"/>
                      <a:pt x="8570" y="2507"/>
                      <a:pt x="7796"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1" name="Google Shape;1392;p37">
                <a:extLst>
                  <a:ext uri="{FF2B5EF4-FFF2-40B4-BE49-F238E27FC236}">
                    <a16:creationId xmlns:a16="http://schemas.microsoft.com/office/drawing/2014/main" id="{34D90A12-C0B4-9A92-7A13-085F6B386CB8}"/>
                  </a:ext>
                </a:extLst>
              </p:cNvPr>
              <p:cNvSpPr/>
              <p:nvPr/>
            </p:nvSpPr>
            <p:spPr>
              <a:xfrm>
                <a:off x="5424821" y="4540115"/>
                <a:ext cx="53835" cy="176429"/>
              </a:xfrm>
              <a:custGeom>
                <a:avLst/>
                <a:gdLst/>
                <a:ahLst/>
                <a:cxnLst/>
                <a:rect l="l" t="t" r="r" b="b"/>
                <a:pathLst>
                  <a:path w="1216" h="3570" extrusionOk="0">
                    <a:moveTo>
                      <a:pt x="513" y="1"/>
                    </a:moveTo>
                    <a:cubicBezTo>
                      <a:pt x="307" y="1"/>
                      <a:pt x="104" y="165"/>
                      <a:pt x="195" y="412"/>
                    </a:cubicBezTo>
                    <a:cubicBezTo>
                      <a:pt x="512" y="1277"/>
                      <a:pt x="500" y="2223"/>
                      <a:pt x="120" y="3067"/>
                    </a:cubicBezTo>
                    <a:cubicBezTo>
                      <a:pt x="1" y="3332"/>
                      <a:pt x="233" y="3570"/>
                      <a:pt x="449" y="3570"/>
                    </a:cubicBezTo>
                    <a:cubicBezTo>
                      <a:pt x="549" y="3570"/>
                      <a:pt x="645" y="3518"/>
                      <a:pt x="702" y="3394"/>
                    </a:cubicBezTo>
                    <a:cubicBezTo>
                      <a:pt x="1154" y="2389"/>
                      <a:pt x="1216" y="1263"/>
                      <a:pt x="834" y="224"/>
                    </a:cubicBezTo>
                    <a:cubicBezTo>
                      <a:pt x="777" y="68"/>
                      <a:pt x="645" y="1"/>
                      <a:pt x="513" y="1"/>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2" name="Google Shape;1393;p37">
                <a:extLst>
                  <a:ext uri="{FF2B5EF4-FFF2-40B4-BE49-F238E27FC236}">
                    <a16:creationId xmlns:a16="http://schemas.microsoft.com/office/drawing/2014/main" id="{7DED133B-5984-23BC-D93F-3E31BEDA36FF}"/>
                  </a:ext>
                </a:extLst>
              </p:cNvPr>
              <p:cNvSpPr/>
              <p:nvPr/>
            </p:nvSpPr>
            <p:spPr>
              <a:xfrm>
                <a:off x="5237066" y="4255216"/>
                <a:ext cx="128257" cy="146679"/>
              </a:xfrm>
              <a:custGeom>
                <a:avLst/>
                <a:gdLst/>
                <a:ahLst/>
                <a:cxnLst/>
                <a:rect l="l" t="t" r="r" b="b"/>
                <a:pathLst>
                  <a:path w="2897" h="2968" extrusionOk="0">
                    <a:moveTo>
                      <a:pt x="526" y="0"/>
                    </a:moveTo>
                    <a:cubicBezTo>
                      <a:pt x="244" y="0"/>
                      <a:pt x="0" y="345"/>
                      <a:pt x="273" y="552"/>
                    </a:cubicBezTo>
                    <a:cubicBezTo>
                      <a:pt x="1075" y="1158"/>
                      <a:pt x="1719" y="1913"/>
                      <a:pt x="2188" y="2803"/>
                    </a:cubicBezTo>
                    <a:cubicBezTo>
                      <a:pt x="2249" y="2919"/>
                      <a:pt x="2345" y="2968"/>
                      <a:pt x="2444" y="2968"/>
                    </a:cubicBezTo>
                    <a:cubicBezTo>
                      <a:pt x="2665" y="2968"/>
                      <a:pt x="2897" y="2721"/>
                      <a:pt x="2759" y="2458"/>
                    </a:cubicBezTo>
                    <a:cubicBezTo>
                      <a:pt x="2267" y="1525"/>
                      <a:pt x="1581" y="711"/>
                      <a:pt x="738" y="74"/>
                    </a:cubicBezTo>
                    <a:cubicBezTo>
                      <a:pt x="670" y="22"/>
                      <a:pt x="597" y="0"/>
                      <a:pt x="526"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3" name="Google Shape;1394;p37">
                <a:extLst>
                  <a:ext uri="{FF2B5EF4-FFF2-40B4-BE49-F238E27FC236}">
                    <a16:creationId xmlns:a16="http://schemas.microsoft.com/office/drawing/2014/main" id="{CB27C510-3D56-DDF7-31A1-53126B349093}"/>
                  </a:ext>
                </a:extLst>
              </p:cNvPr>
              <p:cNvSpPr/>
              <p:nvPr/>
            </p:nvSpPr>
            <p:spPr>
              <a:xfrm>
                <a:off x="5749464" y="5012854"/>
                <a:ext cx="1398613" cy="614340"/>
              </a:xfrm>
              <a:custGeom>
                <a:avLst/>
                <a:gdLst/>
                <a:ahLst/>
                <a:cxnLst/>
                <a:rect l="l" t="t" r="r" b="b"/>
                <a:pathLst>
                  <a:path w="31591" h="12431" extrusionOk="0">
                    <a:moveTo>
                      <a:pt x="1472" y="0"/>
                    </a:moveTo>
                    <a:lnTo>
                      <a:pt x="0" y="7282"/>
                    </a:lnTo>
                    <a:cubicBezTo>
                      <a:pt x="0" y="7282"/>
                      <a:pt x="8286" y="11442"/>
                      <a:pt x="16848" y="12224"/>
                    </a:cubicBezTo>
                    <a:cubicBezTo>
                      <a:pt x="18458" y="12371"/>
                      <a:pt x="19985" y="12431"/>
                      <a:pt x="21402" y="12431"/>
                    </a:cubicBezTo>
                    <a:cubicBezTo>
                      <a:pt x="27516" y="12431"/>
                      <a:pt x="31591" y="11317"/>
                      <a:pt x="31591" y="11317"/>
                    </a:cubicBezTo>
                    <a:lnTo>
                      <a:pt x="30486" y="743"/>
                    </a:lnTo>
                    <a:lnTo>
                      <a:pt x="1472" y="0"/>
                    </a:ln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4" name="Google Shape;1395;p37">
                <a:extLst>
                  <a:ext uri="{FF2B5EF4-FFF2-40B4-BE49-F238E27FC236}">
                    <a16:creationId xmlns:a16="http://schemas.microsoft.com/office/drawing/2014/main" id="{250E2F96-34A4-F705-0ED8-2A5C3400F12B}"/>
                  </a:ext>
                </a:extLst>
              </p:cNvPr>
              <p:cNvSpPr/>
              <p:nvPr/>
            </p:nvSpPr>
            <p:spPr>
              <a:xfrm>
                <a:off x="5882455" y="2939247"/>
                <a:ext cx="1442354" cy="1030110"/>
              </a:xfrm>
              <a:custGeom>
                <a:avLst/>
                <a:gdLst/>
                <a:ahLst/>
                <a:cxnLst/>
                <a:rect l="l" t="t" r="r" b="b"/>
                <a:pathLst>
                  <a:path w="32579" h="20844" extrusionOk="0">
                    <a:moveTo>
                      <a:pt x="15102" y="0"/>
                    </a:moveTo>
                    <a:cubicBezTo>
                      <a:pt x="14751" y="0"/>
                      <a:pt x="14390" y="17"/>
                      <a:pt x="14020" y="54"/>
                    </a:cubicBezTo>
                    <a:cubicBezTo>
                      <a:pt x="11859" y="271"/>
                      <a:pt x="9802" y="1375"/>
                      <a:pt x="8425" y="3052"/>
                    </a:cubicBezTo>
                    <a:cubicBezTo>
                      <a:pt x="8294" y="3211"/>
                      <a:pt x="8170" y="3373"/>
                      <a:pt x="8050" y="3540"/>
                    </a:cubicBezTo>
                    <a:cubicBezTo>
                      <a:pt x="7349" y="4513"/>
                      <a:pt x="6796" y="5599"/>
                      <a:pt x="6065" y="6545"/>
                    </a:cubicBezTo>
                    <a:cubicBezTo>
                      <a:pt x="5913" y="6739"/>
                      <a:pt x="5755" y="6929"/>
                      <a:pt x="5584" y="7110"/>
                    </a:cubicBezTo>
                    <a:cubicBezTo>
                      <a:pt x="4640" y="8114"/>
                      <a:pt x="3409" y="8812"/>
                      <a:pt x="2444" y="9798"/>
                    </a:cubicBezTo>
                    <a:cubicBezTo>
                      <a:pt x="699" y="11580"/>
                      <a:pt x="1" y="14296"/>
                      <a:pt x="589" y="16709"/>
                    </a:cubicBezTo>
                    <a:cubicBezTo>
                      <a:pt x="657" y="16707"/>
                      <a:pt x="724" y="16706"/>
                      <a:pt x="792" y="16706"/>
                    </a:cubicBezTo>
                    <a:cubicBezTo>
                      <a:pt x="1256" y="16706"/>
                      <a:pt x="1721" y="16759"/>
                      <a:pt x="2180" y="16851"/>
                    </a:cubicBezTo>
                    <a:cubicBezTo>
                      <a:pt x="2523" y="16357"/>
                      <a:pt x="2950" y="15921"/>
                      <a:pt x="3440" y="15570"/>
                    </a:cubicBezTo>
                    <a:lnTo>
                      <a:pt x="3440" y="15570"/>
                    </a:lnTo>
                    <a:cubicBezTo>
                      <a:pt x="3418" y="16104"/>
                      <a:pt x="3397" y="16638"/>
                      <a:pt x="3375" y="17169"/>
                    </a:cubicBezTo>
                    <a:cubicBezTo>
                      <a:pt x="3997" y="17374"/>
                      <a:pt x="4600" y="17626"/>
                      <a:pt x="5201" y="17886"/>
                    </a:cubicBezTo>
                    <a:cubicBezTo>
                      <a:pt x="5478" y="17390"/>
                      <a:pt x="5839" y="16942"/>
                      <a:pt x="6265" y="16565"/>
                    </a:cubicBezTo>
                    <a:cubicBezTo>
                      <a:pt x="6274" y="17163"/>
                      <a:pt x="6284" y="17761"/>
                      <a:pt x="6294" y="18360"/>
                    </a:cubicBezTo>
                    <a:cubicBezTo>
                      <a:pt x="6391" y="18401"/>
                      <a:pt x="6487" y="18442"/>
                      <a:pt x="6584" y="18481"/>
                    </a:cubicBezTo>
                    <a:cubicBezTo>
                      <a:pt x="9368" y="19629"/>
                      <a:pt x="12338" y="20319"/>
                      <a:pt x="15343" y="20520"/>
                    </a:cubicBezTo>
                    <a:cubicBezTo>
                      <a:pt x="16744" y="20736"/>
                      <a:pt x="18161" y="20844"/>
                      <a:pt x="19579" y="20844"/>
                    </a:cubicBezTo>
                    <a:cubicBezTo>
                      <a:pt x="21514" y="20844"/>
                      <a:pt x="23450" y="20643"/>
                      <a:pt x="25344" y="20241"/>
                    </a:cubicBezTo>
                    <a:cubicBezTo>
                      <a:pt x="25448" y="20219"/>
                      <a:pt x="25549" y="20197"/>
                      <a:pt x="25651" y="20173"/>
                    </a:cubicBezTo>
                    <a:cubicBezTo>
                      <a:pt x="25770" y="19586"/>
                      <a:pt x="25887" y="19002"/>
                      <a:pt x="26006" y="18415"/>
                    </a:cubicBezTo>
                    <a:cubicBezTo>
                      <a:pt x="26357" y="18862"/>
                      <a:pt x="26631" y="19369"/>
                      <a:pt x="26813" y="19907"/>
                    </a:cubicBezTo>
                    <a:cubicBezTo>
                      <a:pt x="27450" y="19760"/>
                      <a:pt x="28089" y="19621"/>
                      <a:pt x="28737" y="19532"/>
                    </a:cubicBezTo>
                    <a:cubicBezTo>
                      <a:pt x="28814" y="19003"/>
                      <a:pt x="28889" y="18476"/>
                      <a:pt x="28965" y="17949"/>
                    </a:cubicBezTo>
                    <a:cubicBezTo>
                      <a:pt x="29382" y="18381"/>
                      <a:pt x="29722" y="18888"/>
                      <a:pt x="29971" y="19436"/>
                    </a:cubicBezTo>
                    <a:cubicBezTo>
                      <a:pt x="30012" y="19435"/>
                      <a:pt x="30053" y="19435"/>
                      <a:pt x="30093" y="19435"/>
                    </a:cubicBezTo>
                    <a:cubicBezTo>
                      <a:pt x="30589" y="19435"/>
                      <a:pt x="31081" y="19479"/>
                      <a:pt x="31561" y="19585"/>
                    </a:cubicBezTo>
                    <a:cubicBezTo>
                      <a:pt x="32578" y="17319"/>
                      <a:pt x="32382" y="14520"/>
                      <a:pt x="30990" y="12453"/>
                    </a:cubicBezTo>
                    <a:cubicBezTo>
                      <a:pt x="30219" y="11309"/>
                      <a:pt x="29136" y="10398"/>
                      <a:pt x="28389" y="9237"/>
                    </a:cubicBezTo>
                    <a:cubicBezTo>
                      <a:pt x="28344" y="9167"/>
                      <a:pt x="28300" y="9094"/>
                      <a:pt x="28257" y="9023"/>
                    </a:cubicBezTo>
                    <a:cubicBezTo>
                      <a:pt x="27810" y="8272"/>
                      <a:pt x="27500" y="7450"/>
                      <a:pt x="27178" y="6632"/>
                    </a:cubicBezTo>
                    <a:lnTo>
                      <a:pt x="27178" y="6630"/>
                    </a:lnTo>
                    <a:cubicBezTo>
                      <a:pt x="26926" y="5984"/>
                      <a:pt x="26667" y="5341"/>
                      <a:pt x="26332" y="4734"/>
                    </a:cubicBezTo>
                    <a:cubicBezTo>
                      <a:pt x="25466" y="3172"/>
                      <a:pt x="24093" y="1879"/>
                      <a:pt x="22261" y="1645"/>
                    </a:cubicBezTo>
                    <a:cubicBezTo>
                      <a:pt x="22069" y="1621"/>
                      <a:pt x="21872" y="1607"/>
                      <a:pt x="21670" y="1607"/>
                    </a:cubicBezTo>
                    <a:cubicBezTo>
                      <a:pt x="21625" y="1607"/>
                      <a:pt x="21580" y="1608"/>
                      <a:pt x="21534" y="1609"/>
                    </a:cubicBezTo>
                    <a:cubicBezTo>
                      <a:pt x="21365" y="1613"/>
                      <a:pt x="21191" y="1626"/>
                      <a:pt x="21013" y="1648"/>
                    </a:cubicBezTo>
                    <a:cubicBezTo>
                      <a:pt x="21013" y="1648"/>
                      <a:pt x="20846" y="1536"/>
                      <a:pt x="20535" y="1369"/>
                    </a:cubicBezTo>
                    <a:cubicBezTo>
                      <a:pt x="20294" y="1239"/>
                      <a:pt x="19961" y="1075"/>
                      <a:pt x="19556" y="905"/>
                    </a:cubicBezTo>
                    <a:cubicBezTo>
                      <a:pt x="18504" y="469"/>
                      <a:pt x="16946" y="0"/>
                      <a:pt x="15102" y="0"/>
                    </a:cubicBezTo>
                    <a:close/>
                  </a:path>
                </a:pathLst>
              </a:custGeom>
              <a:solidFill>
                <a:srgbClr val="783F0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5" name="Google Shape;1396;p37">
                <a:extLst>
                  <a:ext uri="{FF2B5EF4-FFF2-40B4-BE49-F238E27FC236}">
                    <a16:creationId xmlns:a16="http://schemas.microsoft.com/office/drawing/2014/main" id="{5650944B-4A91-3257-7314-B7ABDCA339B5}"/>
                  </a:ext>
                </a:extLst>
              </p:cNvPr>
              <p:cNvSpPr/>
              <p:nvPr/>
            </p:nvSpPr>
            <p:spPr>
              <a:xfrm>
                <a:off x="6031871" y="3410750"/>
                <a:ext cx="174257" cy="412459"/>
              </a:xfrm>
              <a:custGeom>
                <a:avLst/>
                <a:gdLst/>
                <a:ahLst/>
                <a:cxnLst/>
                <a:rect l="l" t="t" r="r" b="b"/>
                <a:pathLst>
                  <a:path w="3936" h="8346" extrusionOk="0">
                    <a:moveTo>
                      <a:pt x="3936" y="0"/>
                    </a:moveTo>
                    <a:lnTo>
                      <a:pt x="3936" y="0"/>
                    </a:lnTo>
                    <a:cubicBezTo>
                      <a:pt x="1026" y="1912"/>
                      <a:pt x="65" y="6029"/>
                      <a:pt x="65" y="6029"/>
                    </a:cubicBezTo>
                    <a:cubicBezTo>
                      <a:pt x="43" y="6563"/>
                      <a:pt x="23" y="7097"/>
                      <a:pt x="0" y="7630"/>
                    </a:cubicBezTo>
                    <a:cubicBezTo>
                      <a:pt x="622" y="7833"/>
                      <a:pt x="1225" y="8085"/>
                      <a:pt x="1826" y="8345"/>
                    </a:cubicBezTo>
                    <a:cubicBezTo>
                      <a:pt x="2103" y="7850"/>
                      <a:pt x="2464" y="7401"/>
                      <a:pt x="2890" y="7024"/>
                    </a:cubicBezTo>
                    <a:lnTo>
                      <a:pt x="3936" y="0"/>
                    </a:lnTo>
                    <a:close/>
                  </a:path>
                </a:pathLst>
              </a:custGeom>
              <a:solidFill>
                <a:srgbClr val="783F0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6" name="Google Shape;1397;p37">
                <a:extLst>
                  <a:ext uri="{FF2B5EF4-FFF2-40B4-BE49-F238E27FC236}">
                    <a16:creationId xmlns:a16="http://schemas.microsoft.com/office/drawing/2014/main" id="{39DB5905-247E-DF23-4C56-56A5839A9E8A}"/>
                  </a:ext>
                </a:extLst>
              </p:cNvPr>
              <p:cNvSpPr/>
              <p:nvPr/>
            </p:nvSpPr>
            <p:spPr>
              <a:xfrm>
                <a:off x="6976137" y="3554509"/>
                <a:ext cx="188645" cy="368574"/>
              </a:xfrm>
              <a:custGeom>
                <a:avLst/>
                <a:gdLst/>
                <a:ahLst/>
                <a:cxnLst/>
                <a:rect l="l" t="t" r="r" b="b"/>
                <a:pathLst>
                  <a:path w="4261" h="7458" extrusionOk="0">
                    <a:moveTo>
                      <a:pt x="1" y="1"/>
                    </a:moveTo>
                    <a:cubicBezTo>
                      <a:pt x="1" y="1"/>
                      <a:pt x="1316" y="3111"/>
                      <a:pt x="1302" y="5965"/>
                    </a:cubicBezTo>
                    <a:cubicBezTo>
                      <a:pt x="1653" y="6412"/>
                      <a:pt x="1927" y="6919"/>
                      <a:pt x="2109" y="7457"/>
                    </a:cubicBezTo>
                    <a:cubicBezTo>
                      <a:pt x="2746" y="7310"/>
                      <a:pt x="3385" y="7171"/>
                      <a:pt x="4033" y="7082"/>
                    </a:cubicBezTo>
                    <a:cubicBezTo>
                      <a:pt x="4110" y="6553"/>
                      <a:pt x="4185" y="6026"/>
                      <a:pt x="4261" y="5499"/>
                    </a:cubicBezTo>
                    <a:cubicBezTo>
                      <a:pt x="4261" y="5499"/>
                      <a:pt x="3076" y="858"/>
                      <a:pt x="1" y="1"/>
                    </a:cubicBezTo>
                    <a:close/>
                  </a:path>
                </a:pathLst>
              </a:custGeom>
              <a:solidFill>
                <a:srgbClr val="783F0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7" name="Google Shape;1398;p37">
                <a:extLst>
                  <a:ext uri="{FF2B5EF4-FFF2-40B4-BE49-F238E27FC236}">
                    <a16:creationId xmlns:a16="http://schemas.microsoft.com/office/drawing/2014/main" id="{6188B8F2-0460-FCF7-CC03-DC3FDB554330}"/>
                  </a:ext>
                </a:extLst>
              </p:cNvPr>
              <p:cNvSpPr/>
              <p:nvPr/>
            </p:nvSpPr>
            <p:spPr>
              <a:xfrm>
                <a:off x="5927966" y="4014103"/>
                <a:ext cx="1193897" cy="491581"/>
              </a:xfrm>
              <a:custGeom>
                <a:avLst/>
                <a:gdLst/>
                <a:ahLst/>
                <a:cxnLst/>
                <a:rect l="l" t="t" r="r" b="b"/>
                <a:pathLst>
                  <a:path w="26967" h="9947" extrusionOk="0">
                    <a:moveTo>
                      <a:pt x="8804" y="0"/>
                    </a:moveTo>
                    <a:cubicBezTo>
                      <a:pt x="8551" y="0"/>
                      <a:pt x="8292" y="9"/>
                      <a:pt x="8027" y="27"/>
                    </a:cubicBezTo>
                    <a:cubicBezTo>
                      <a:pt x="7768" y="46"/>
                      <a:pt x="7506" y="100"/>
                      <a:pt x="7241" y="186"/>
                    </a:cubicBezTo>
                    <a:cubicBezTo>
                      <a:pt x="6368" y="467"/>
                      <a:pt x="5464" y="1083"/>
                      <a:pt x="4606" y="1847"/>
                    </a:cubicBezTo>
                    <a:cubicBezTo>
                      <a:pt x="3715" y="2638"/>
                      <a:pt x="2872" y="3585"/>
                      <a:pt x="2156" y="4475"/>
                    </a:cubicBezTo>
                    <a:cubicBezTo>
                      <a:pt x="2070" y="4584"/>
                      <a:pt x="1985" y="4690"/>
                      <a:pt x="1902" y="4797"/>
                    </a:cubicBezTo>
                    <a:cubicBezTo>
                      <a:pt x="1407" y="5428"/>
                      <a:pt x="985" y="6016"/>
                      <a:pt x="664" y="6480"/>
                    </a:cubicBezTo>
                    <a:cubicBezTo>
                      <a:pt x="244" y="7088"/>
                      <a:pt x="0" y="7483"/>
                      <a:pt x="0" y="7483"/>
                    </a:cubicBezTo>
                    <a:lnTo>
                      <a:pt x="26967" y="9947"/>
                    </a:lnTo>
                    <a:cubicBezTo>
                      <a:pt x="26967" y="9947"/>
                      <a:pt x="26547" y="8873"/>
                      <a:pt x="25844" y="7471"/>
                    </a:cubicBezTo>
                    <a:cubicBezTo>
                      <a:pt x="25511" y="6806"/>
                      <a:pt x="25113" y="6066"/>
                      <a:pt x="24666" y="5335"/>
                    </a:cubicBezTo>
                    <a:cubicBezTo>
                      <a:pt x="24440" y="4964"/>
                      <a:pt x="24201" y="4596"/>
                      <a:pt x="23952" y="4240"/>
                    </a:cubicBezTo>
                    <a:cubicBezTo>
                      <a:pt x="23341" y="3368"/>
                      <a:pt x="22667" y="2567"/>
                      <a:pt x="21954" y="1990"/>
                    </a:cubicBezTo>
                    <a:cubicBezTo>
                      <a:pt x="21459" y="1589"/>
                      <a:pt x="20945" y="1295"/>
                      <a:pt x="20424" y="1161"/>
                    </a:cubicBezTo>
                    <a:cubicBezTo>
                      <a:pt x="20001" y="1052"/>
                      <a:pt x="19587" y="973"/>
                      <a:pt x="19187" y="916"/>
                    </a:cubicBezTo>
                    <a:cubicBezTo>
                      <a:pt x="18615" y="836"/>
                      <a:pt x="18070" y="803"/>
                      <a:pt x="17565" y="803"/>
                    </a:cubicBezTo>
                    <a:cubicBezTo>
                      <a:pt x="15731" y="803"/>
                      <a:pt x="14410" y="1227"/>
                      <a:pt x="14160" y="1313"/>
                    </a:cubicBezTo>
                    <a:cubicBezTo>
                      <a:pt x="14151" y="1308"/>
                      <a:pt x="14142" y="1303"/>
                      <a:pt x="14130" y="1296"/>
                    </a:cubicBezTo>
                    <a:cubicBezTo>
                      <a:pt x="13735" y="1078"/>
                      <a:pt x="11647" y="0"/>
                      <a:pt x="8804" y="0"/>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8" name="Google Shape;1399;p37">
                <a:extLst>
                  <a:ext uri="{FF2B5EF4-FFF2-40B4-BE49-F238E27FC236}">
                    <a16:creationId xmlns:a16="http://schemas.microsoft.com/office/drawing/2014/main" id="{CC3664CF-2B58-FB9F-A551-A8A13B411DFA}"/>
                  </a:ext>
                </a:extLst>
              </p:cNvPr>
              <p:cNvSpPr/>
              <p:nvPr/>
            </p:nvSpPr>
            <p:spPr>
              <a:xfrm>
                <a:off x="5927966" y="4059321"/>
                <a:ext cx="1193897" cy="446361"/>
              </a:xfrm>
              <a:custGeom>
                <a:avLst/>
                <a:gdLst/>
                <a:ahLst/>
                <a:cxnLst/>
                <a:rect l="l" t="t" r="r" b="b"/>
                <a:pathLst>
                  <a:path w="26967" h="9032" extrusionOk="0">
                    <a:moveTo>
                      <a:pt x="19187" y="1"/>
                    </a:moveTo>
                    <a:cubicBezTo>
                      <a:pt x="18657" y="305"/>
                      <a:pt x="18115" y="592"/>
                      <a:pt x="17567" y="863"/>
                    </a:cubicBezTo>
                    <a:cubicBezTo>
                      <a:pt x="16130" y="1570"/>
                      <a:pt x="14637" y="2163"/>
                      <a:pt x="13105" y="2634"/>
                    </a:cubicBezTo>
                    <a:cubicBezTo>
                      <a:pt x="10391" y="3470"/>
                      <a:pt x="7558" y="3927"/>
                      <a:pt x="4721" y="3970"/>
                    </a:cubicBezTo>
                    <a:lnTo>
                      <a:pt x="4717" y="3969"/>
                    </a:lnTo>
                    <a:cubicBezTo>
                      <a:pt x="4607" y="3971"/>
                      <a:pt x="4497" y="3973"/>
                      <a:pt x="4386" y="3973"/>
                    </a:cubicBezTo>
                    <a:cubicBezTo>
                      <a:pt x="4338" y="3973"/>
                      <a:pt x="4291" y="3973"/>
                      <a:pt x="4243" y="3973"/>
                    </a:cubicBezTo>
                    <a:cubicBezTo>
                      <a:pt x="3462" y="3973"/>
                      <a:pt x="2681" y="3943"/>
                      <a:pt x="1902" y="3882"/>
                    </a:cubicBezTo>
                    <a:cubicBezTo>
                      <a:pt x="1407" y="4513"/>
                      <a:pt x="985" y="5101"/>
                      <a:pt x="664" y="5565"/>
                    </a:cubicBezTo>
                    <a:cubicBezTo>
                      <a:pt x="244" y="6173"/>
                      <a:pt x="0" y="6568"/>
                      <a:pt x="0" y="6568"/>
                    </a:cubicBezTo>
                    <a:lnTo>
                      <a:pt x="26967" y="9032"/>
                    </a:lnTo>
                    <a:cubicBezTo>
                      <a:pt x="26967" y="9032"/>
                      <a:pt x="26547" y="7958"/>
                      <a:pt x="25844" y="6556"/>
                    </a:cubicBezTo>
                    <a:cubicBezTo>
                      <a:pt x="25511" y="5891"/>
                      <a:pt x="25113" y="5151"/>
                      <a:pt x="24666" y="4420"/>
                    </a:cubicBezTo>
                    <a:cubicBezTo>
                      <a:pt x="24440" y="4049"/>
                      <a:pt x="24201" y="3681"/>
                      <a:pt x="23952" y="3325"/>
                    </a:cubicBezTo>
                    <a:cubicBezTo>
                      <a:pt x="23341" y="2453"/>
                      <a:pt x="22667" y="1652"/>
                      <a:pt x="21954" y="1075"/>
                    </a:cubicBezTo>
                    <a:cubicBezTo>
                      <a:pt x="21459" y="674"/>
                      <a:pt x="20945" y="380"/>
                      <a:pt x="20424" y="246"/>
                    </a:cubicBezTo>
                    <a:cubicBezTo>
                      <a:pt x="20001" y="137"/>
                      <a:pt x="19587" y="58"/>
                      <a:pt x="19187" y="1"/>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39" name="Google Shape;1400;p37">
                <a:extLst>
                  <a:ext uri="{FF2B5EF4-FFF2-40B4-BE49-F238E27FC236}">
                    <a16:creationId xmlns:a16="http://schemas.microsoft.com/office/drawing/2014/main" id="{9988154B-ABFB-4F9F-02BE-FE7DE75679C8}"/>
                  </a:ext>
                </a:extLst>
              </p:cNvPr>
              <p:cNvSpPr/>
              <p:nvPr/>
            </p:nvSpPr>
            <p:spPr>
              <a:xfrm>
                <a:off x="6453557" y="3979361"/>
                <a:ext cx="218175" cy="121820"/>
              </a:xfrm>
              <a:custGeom>
                <a:avLst/>
                <a:gdLst/>
                <a:ahLst/>
                <a:cxnLst/>
                <a:rect l="l" t="t" r="r" b="b"/>
                <a:pathLst>
                  <a:path w="4928" h="2465" extrusionOk="0">
                    <a:moveTo>
                      <a:pt x="555" y="1"/>
                    </a:moveTo>
                    <a:lnTo>
                      <a:pt x="1" y="1516"/>
                    </a:lnTo>
                    <a:cubicBezTo>
                      <a:pt x="1" y="1516"/>
                      <a:pt x="475" y="2258"/>
                      <a:pt x="2401" y="2435"/>
                    </a:cubicBezTo>
                    <a:cubicBezTo>
                      <a:pt x="2632" y="2456"/>
                      <a:pt x="2843" y="2465"/>
                      <a:pt x="3037" y="2465"/>
                    </a:cubicBezTo>
                    <a:cubicBezTo>
                      <a:pt x="4461" y="2465"/>
                      <a:pt x="4927" y="1966"/>
                      <a:pt x="4927" y="1966"/>
                    </a:cubicBezTo>
                    <a:lnTo>
                      <a:pt x="4654" y="375"/>
                    </a:lnTo>
                    <a:cubicBezTo>
                      <a:pt x="4422" y="387"/>
                      <a:pt x="4187" y="393"/>
                      <a:pt x="3950" y="393"/>
                    </a:cubicBezTo>
                    <a:cubicBezTo>
                      <a:pt x="3505" y="393"/>
                      <a:pt x="3052" y="372"/>
                      <a:pt x="2593" y="329"/>
                    </a:cubicBezTo>
                    <a:cubicBezTo>
                      <a:pt x="1889" y="266"/>
                      <a:pt x="1207" y="156"/>
                      <a:pt x="555"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0" name="Google Shape;1401;p37">
                <a:extLst>
                  <a:ext uri="{FF2B5EF4-FFF2-40B4-BE49-F238E27FC236}">
                    <a16:creationId xmlns:a16="http://schemas.microsoft.com/office/drawing/2014/main" id="{2872E82D-E7EA-FF7E-EA85-CCDBD9C8D17D}"/>
                  </a:ext>
                </a:extLst>
              </p:cNvPr>
              <p:cNvSpPr/>
              <p:nvPr/>
            </p:nvSpPr>
            <p:spPr>
              <a:xfrm>
                <a:off x="6453557" y="3979361"/>
                <a:ext cx="206088" cy="84854"/>
              </a:xfrm>
              <a:custGeom>
                <a:avLst/>
                <a:gdLst/>
                <a:ahLst/>
                <a:cxnLst/>
                <a:rect l="l" t="t" r="r" b="b"/>
                <a:pathLst>
                  <a:path w="4655" h="1717" extrusionOk="0">
                    <a:moveTo>
                      <a:pt x="555" y="1"/>
                    </a:moveTo>
                    <a:lnTo>
                      <a:pt x="1" y="1516"/>
                    </a:lnTo>
                    <a:cubicBezTo>
                      <a:pt x="453" y="1658"/>
                      <a:pt x="888" y="1716"/>
                      <a:pt x="1299" y="1716"/>
                    </a:cubicBezTo>
                    <a:cubicBezTo>
                      <a:pt x="3263" y="1716"/>
                      <a:pt x="4654" y="375"/>
                      <a:pt x="4654" y="375"/>
                    </a:cubicBezTo>
                    <a:lnTo>
                      <a:pt x="555" y="1"/>
                    </a:ln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1" name="Google Shape;1402;p37">
                <a:extLst>
                  <a:ext uri="{FF2B5EF4-FFF2-40B4-BE49-F238E27FC236}">
                    <a16:creationId xmlns:a16="http://schemas.microsoft.com/office/drawing/2014/main" id="{D633C008-8AB2-43DF-9D83-507B607A794F}"/>
                  </a:ext>
                </a:extLst>
              </p:cNvPr>
              <p:cNvSpPr/>
              <p:nvPr/>
            </p:nvSpPr>
            <p:spPr>
              <a:xfrm>
                <a:off x="6030056" y="3329802"/>
                <a:ext cx="220389" cy="387601"/>
              </a:xfrm>
              <a:custGeom>
                <a:avLst/>
                <a:gdLst/>
                <a:ahLst/>
                <a:cxnLst/>
                <a:rect l="l" t="t" r="r" b="b"/>
                <a:pathLst>
                  <a:path w="4978" h="7843" extrusionOk="0">
                    <a:moveTo>
                      <a:pt x="4978" y="1506"/>
                    </a:moveTo>
                    <a:lnTo>
                      <a:pt x="4978" y="1507"/>
                    </a:lnTo>
                    <a:lnTo>
                      <a:pt x="4978" y="1507"/>
                    </a:lnTo>
                    <a:cubicBezTo>
                      <a:pt x="4978" y="1507"/>
                      <a:pt x="4978" y="1507"/>
                      <a:pt x="4978" y="1507"/>
                    </a:cubicBezTo>
                    <a:lnTo>
                      <a:pt x="4978" y="1506"/>
                    </a:lnTo>
                    <a:close/>
                    <a:moveTo>
                      <a:pt x="2912" y="1"/>
                    </a:moveTo>
                    <a:cubicBezTo>
                      <a:pt x="2660" y="1"/>
                      <a:pt x="2408" y="44"/>
                      <a:pt x="2171" y="130"/>
                    </a:cubicBezTo>
                    <a:cubicBezTo>
                      <a:pt x="2101" y="155"/>
                      <a:pt x="2033" y="183"/>
                      <a:pt x="1969" y="215"/>
                    </a:cubicBezTo>
                    <a:cubicBezTo>
                      <a:pt x="1139" y="617"/>
                      <a:pt x="614" y="1513"/>
                      <a:pt x="361" y="2415"/>
                    </a:cubicBezTo>
                    <a:cubicBezTo>
                      <a:pt x="1" y="3705"/>
                      <a:pt x="98" y="5159"/>
                      <a:pt x="831" y="6279"/>
                    </a:cubicBezTo>
                    <a:cubicBezTo>
                      <a:pt x="1437" y="7204"/>
                      <a:pt x="2514" y="7834"/>
                      <a:pt x="3602" y="7843"/>
                    </a:cubicBezTo>
                    <a:lnTo>
                      <a:pt x="3605" y="7843"/>
                    </a:lnTo>
                    <a:cubicBezTo>
                      <a:pt x="3615" y="7843"/>
                      <a:pt x="3624" y="7843"/>
                      <a:pt x="3634" y="7843"/>
                    </a:cubicBezTo>
                    <a:cubicBezTo>
                      <a:pt x="3853" y="7843"/>
                      <a:pt x="4073" y="7814"/>
                      <a:pt x="4290" y="7761"/>
                    </a:cubicBezTo>
                    <a:lnTo>
                      <a:pt x="4978" y="1507"/>
                    </a:lnTo>
                    <a:lnTo>
                      <a:pt x="4978" y="1507"/>
                    </a:lnTo>
                    <a:cubicBezTo>
                      <a:pt x="4802" y="952"/>
                      <a:pt x="4392" y="476"/>
                      <a:pt x="3869" y="220"/>
                    </a:cubicBezTo>
                    <a:cubicBezTo>
                      <a:pt x="3572" y="75"/>
                      <a:pt x="3242" y="1"/>
                      <a:pt x="2912"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2" name="Google Shape;1403;p37">
                <a:extLst>
                  <a:ext uri="{FF2B5EF4-FFF2-40B4-BE49-F238E27FC236}">
                    <a16:creationId xmlns:a16="http://schemas.microsoft.com/office/drawing/2014/main" id="{EFD6584E-AF10-2C39-71BD-689D87100D4D}"/>
                  </a:ext>
                </a:extLst>
              </p:cNvPr>
              <p:cNvSpPr/>
              <p:nvPr/>
            </p:nvSpPr>
            <p:spPr>
              <a:xfrm>
                <a:off x="6060161" y="3416631"/>
                <a:ext cx="92618" cy="249818"/>
              </a:xfrm>
              <a:custGeom>
                <a:avLst/>
                <a:gdLst/>
                <a:ahLst/>
                <a:cxnLst/>
                <a:rect l="l" t="t" r="r" b="b"/>
                <a:pathLst>
                  <a:path w="2092" h="5055" extrusionOk="0">
                    <a:moveTo>
                      <a:pt x="885" y="1"/>
                    </a:moveTo>
                    <a:cubicBezTo>
                      <a:pt x="877" y="1"/>
                      <a:pt x="868" y="1"/>
                      <a:pt x="859" y="2"/>
                    </a:cubicBezTo>
                    <a:cubicBezTo>
                      <a:pt x="338" y="40"/>
                      <a:pt x="0" y="1202"/>
                      <a:pt x="104" y="2597"/>
                    </a:cubicBezTo>
                    <a:cubicBezTo>
                      <a:pt x="206" y="3969"/>
                      <a:pt x="696" y="5054"/>
                      <a:pt x="1208" y="5054"/>
                    </a:cubicBezTo>
                    <a:cubicBezTo>
                      <a:pt x="1217" y="5054"/>
                      <a:pt x="1225" y="5054"/>
                      <a:pt x="1234" y="5053"/>
                    </a:cubicBezTo>
                    <a:cubicBezTo>
                      <a:pt x="1754" y="5014"/>
                      <a:pt x="2091" y="3852"/>
                      <a:pt x="1987" y="2457"/>
                    </a:cubicBezTo>
                    <a:cubicBezTo>
                      <a:pt x="1886" y="1086"/>
                      <a:pt x="1395" y="1"/>
                      <a:pt x="885"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3" name="Google Shape;1404;p37">
                <a:extLst>
                  <a:ext uri="{FF2B5EF4-FFF2-40B4-BE49-F238E27FC236}">
                    <a16:creationId xmlns:a16="http://schemas.microsoft.com/office/drawing/2014/main" id="{DD360B4C-4D67-419E-C22D-22C15DE2E386}"/>
                  </a:ext>
                </a:extLst>
              </p:cNvPr>
              <p:cNvSpPr/>
              <p:nvPr/>
            </p:nvSpPr>
            <p:spPr>
              <a:xfrm>
                <a:off x="6101643" y="3406401"/>
                <a:ext cx="57156" cy="259307"/>
              </a:xfrm>
              <a:custGeom>
                <a:avLst/>
                <a:gdLst/>
                <a:ahLst/>
                <a:cxnLst/>
                <a:rect l="l" t="t" r="r" b="b"/>
                <a:pathLst>
                  <a:path w="1291" h="5247" extrusionOk="0">
                    <a:moveTo>
                      <a:pt x="85" y="1"/>
                    </a:moveTo>
                    <a:cubicBezTo>
                      <a:pt x="63" y="1"/>
                      <a:pt x="43" y="10"/>
                      <a:pt x="28" y="27"/>
                    </a:cubicBezTo>
                    <a:cubicBezTo>
                      <a:pt x="1" y="58"/>
                      <a:pt x="5" y="104"/>
                      <a:pt x="36" y="131"/>
                    </a:cubicBezTo>
                    <a:cubicBezTo>
                      <a:pt x="323" y="374"/>
                      <a:pt x="539" y="731"/>
                      <a:pt x="715" y="1256"/>
                    </a:cubicBezTo>
                    <a:cubicBezTo>
                      <a:pt x="1140" y="2518"/>
                      <a:pt x="1117" y="3900"/>
                      <a:pt x="649" y="5147"/>
                    </a:cubicBezTo>
                    <a:cubicBezTo>
                      <a:pt x="635" y="5185"/>
                      <a:pt x="654" y="5228"/>
                      <a:pt x="692" y="5242"/>
                    </a:cubicBezTo>
                    <a:cubicBezTo>
                      <a:pt x="698" y="5245"/>
                      <a:pt x="705" y="5246"/>
                      <a:pt x="711" y="5246"/>
                    </a:cubicBezTo>
                    <a:cubicBezTo>
                      <a:pt x="713" y="5246"/>
                      <a:pt x="715" y="5246"/>
                      <a:pt x="717" y="5246"/>
                    </a:cubicBezTo>
                    <a:cubicBezTo>
                      <a:pt x="748" y="5246"/>
                      <a:pt x="776" y="5228"/>
                      <a:pt x="787" y="5199"/>
                    </a:cubicBezTo>
                    <a:cubicBezTo>
                      <a:pt x="1266" y="3920"/>
                      <a:pt x="1291" y="2503"/>
                      <a:pt x="854" y="1209"/>
                    </a:cubicBezTo>
                    <a:cubicBezTo>
                      <a:pt x="668" y="658"/>
                      <a:pt x="439" y="279"/>
                      <a:pt x="132" y="18"/>
                    </a:cubicBezTo>
                    <a:cubicBezTo>
                      <a:pt x="118" y="6"/>
                      <a:pt x="101" y="1"/>
                      <a:pt x="85" y="1"/>
                    </a:cubicBezTo>
                    <a:close/>
                  </a:path>
                </a:pathLst>
              </a:custGeom>
              <a:solidFill>
                <a:srgbClr val="000000">
                  <a:alpha val="3608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4" name="Google Shape;1405;p37">
                <a:extLst>
                  <a:ext uri="{FF2B5EF4-FFF2-40B4-BE49-F238E27FC236}">
                    <a16:creationId xmlns:a16="http://schemas.microsoft.com/office/drawing/2014/main" id="{F9D74CD9-D12C-1FF9-FA5E-FFA1BA2DC38C}"/>
                  </a:ext>
                </a:extLst>
              </p:cNvPr>
              <p:cNvSpPr/>
              <p:nvPr/>
            </p:nvSpPr>
            <p:spPr>
              <a:xfrm>
                <a:off x="6084687" y="3539931"/>
                <a:ext cx="67516" cy="74081"/>
              </a:xfrm>
              <a:custGeom>
                <a:avLst/>
                <a:gdLst/>
                <a:ahLst/>
                <a:cxnLst/>
                <a:rect l="l" t="t" r="r" b="b"/>
                <a:pathLst>
                  <a:path w="1525" h="1499" extrusionOk="0">
                    <a:moveTo>
                      <a:pt x="1440" y="0"/>
                    </a:moveTo>
                    <a:cubicBezTo>
                      <a:pt x="1429" y="0"/>
                      <a:pt x="1417" y="3"/>
                      <a:pt x="1406" y="8"/>
                    </a:cubicBezTo>
                    <a:cubicBezTo>
                      <a:pt x="815" y="310"/>
                      <a:pt x="323" y="801"/>
                      <a:pt x="20" y="1390"/>
                    </a:cubicBezTo>
                    <a:cubicBezTo>
                      <a:pt x="1" y="1427"/>
                      <a:pt x="15" y="1471"/>
                      <a:pt x="51" y="1490"/>
                    </a:cubicBezTo>
                    <a:cubicBezTo>
                      <a:pt x="60" y="1494"/>
                      <a:pt x="70" y="1497"/>
                      <a:pt x="79" y="1498"/>
                    </a:cubicBezTo>
                    <a:cubicBezTo>
                      <a:pt x="81" y="1498"/>
                      <a:pt x="83" y="1499"/>
                      <a:pt x="85" y="1499"/>
                    </a:cubicBezTo>
                    <a:cubicBezTo>
                      <a:pt x="111" y="1499"/>
                      <a:pt x="138" y="1483"/>
                      <a:pt x="150" y="1458"/>
                    </a:cubicBezTo>
                    <a:cubicBezTo>
                      <a:pt x="440" y="894"/>
                      <a:pt x="910" y="427"/>
                      <a:pt x="1474" y="140"/>
                    </a:cubicBezTo>
                    <a:cubicBezTo>
                      <a:pt x="1510" y="120"/>
                      <a:pt x="1524" y="76"/>
                      <a:pt x="1505" y="40"/>
                    </a:cubicBezTo>
                    <a:cubicBezTo>
                      <a:pt x="1492" y="14"/>
                      <a:pt x="1467" y="0"/>
                      <a:pt x="1440" y="0"/>
                    </a:cubicBezTo>
                    <a:close/>
                  </a:path>
                </a:pathLst>
              </a:custGeom>
              <a:solidFill>
                <a:srgbClr val="000000">
                  <a:alpha val="3608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5" name="Google Shape;1406;p37">
                <a:extLst>
                  <a:ext uri="{FF2B5EF4-FFF2-40B4-BE49-F238E27FC236}">
                    <a16:creationId xmlns:a16="http://schemas.microsoft.com/office/drawing/2014/main" id="{243BBD0F-6E4D-B1A0-8D41-ED558B3C3BAD}"/>
                  </a:ext>
                </a:extLst>
              </p:cNvPr>
              <p:cNvSpPr/>
              <p:nvPr/>
            </p:nvSpPr>
            <p:spPr>
              <a:xfrm>
                <a:off x="6116917" y="3329802"/>
                <a:ext cx="133526" cy="387601"/>
              </a:xfrm>
              <a:custGeom>
                <a:avLst/>
                <a:gdLst/>
                <a:ahLst/>
                <a:cxnLst/>
                <a:rect l="l" t="t" r="r" b="b"/>
                <a:pathLst>
                  <a:path w="3016" h="7843" extrusionOk="0">
                    <a:moveTo>
                      <a:pt x="950" y="1"/>
                    </a:moveTo>
                    <a:cubicBezTo>
                      <a:pt x="698" y="1"/>
                      <a:pt x="446" y="44"/>
                      <a:pt x="209" y="130"/>
                    </a:cubicBezTo>
                    <a:cubicBezTo>
                      <a:pt x="139" y="155"/>
                      <a:pt x="71" y="183"/>
                      <a:pt x="7" y="215"/>
                    </a:cubicBezTo>
                    <a:lnTo>
                      <a:pt x="0" y="220"/>
                    </a:lnTo>
                    <a:cubicBezTo>
                      <a:pt x="1848" y="2445"/>
                      <a:pt x="1640" y="7843"/>
                      <a:pt x="1640" y="7843"/>
                    </a:cubicBezTo>
                    <a:lnTo>
                      <a:pt x="1643" y="7843"/>
                    </a:lnTo>
                    <a:cubicBezTo>
                      <a:pt x="1653" y="7843"/>
                      <a:pt x="1662" y="7843"/>
                      <a:pt x="1672" y="7843"/>
                    </a:cubicBezTo>
                    <a:cubicBezTo>
                      <a:pt x="1891" y="7843"/>
                      <a:pt x="2111" y="7814"/>
                      <a:pt x="2328" y="7761"/>
                    </a:cubicBezTo>
                    <a:lnTo>
                      <a:pt x="3016" y="1506"/>
                    </a:lnTo>
                    <a:cubicBezTo>
                      <a:pt x="2841" y="952"/>
                      <a:pt x="2430" y="476"/>
                      <a:pt x="1907" y="220"/>
                    </a:cubicBezTo>
                    <a:cubicBezTo>
                      <a:pt x="1610" y="75"/>
                      <a:pt x="1280" y="1"/>
                      <a:pt x="950"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6" name="Google Shape;1407;p37">
                <a:extLst>
                  <a:ext uri="{FF2B5EF4-FFF2-40B4-BE49-F238E27FC236}">
                    <a16:creationId xmlns:a16="http://schemas.microsoft.com/office/drawing/2014/main" id="{011E51C5-92C5-46A5-8B75-E62FBA2D3AA5}"/>
                  </a:ext>
                </a:extLst>
              </p:cNvPr>
              <p:cNvSpPr/>
              <p:nvPr/>
            </p:nvSpPr>
            <p:spPr>
              <a:xfrm>
                <a:off x="6958782" y="3422067"/>
                <a:ext cx="219282" cy="379002"/>
              </a:xfrm>
              <a:custGeom>
                <a:avLst/>
                <a:gdLst/>
                <a:ahLst/>
                <a:cxnLst/>
                <a:rect l="l" t="t" r="r" b="b"/>
                <a:pathLst>
                  <a:path w="4953" h="7669" extrusionOk="0">
                    <a:moveTo>
                      <a:pt x="2359" y="0"/>
                    </a:moveTo>
                    <a:cubicBezTo>
                      <a:pt x="2163" y="0"/>
                      <a:pt x="1968" y="26"/>
                      <a:pt x="1780" y="79"/>
                    </a:cubicBezTo>
                    <a:cubicBezTo>
                      <a:pt x="1219" y="236"/>
                      <a:pt x="729" y="630"/>
                      <a:pt x="456" y="1143"/>
                    </a:cubicBezTo>
                    <a:lnTo>
                      <a:pt x="0" y="7419"/>
                    </a:lnTo>
                    <a:cubicBezTo>
                      <a:pt x="211" y="7515"/>
                      <a:pt x="433" y="7584"/>
                      <a:pt x="658" y="7624"/>
                    </a:cubicBezTo>
                    <a:lnTo>
                      <a:pt x="661" y="7624"/>
                    </a:lnTo>
                    <a:cubicBezTo>
                      <a:pt x="831" y="7654"/>
                      <a:pt x="1004" y="7668"/>
                      <a:pt x="1176" y="7668"/>
                    </a:cubicBezTo>
                    <a:cubicBezTo>
                      <a:pt x="2094" y="7668"/>
                      <a:pt x="3027" y="7261"/>
                      <a:pt x="3670" y="6587"/>
                    </a:cubicBezTo>
                    <a:cubicBezTo>
                      <a:pt x="4593" y="5620"/>
                      <a:pt x="4953" y="4207"/>
                      <a:pt x="4832" y="2873"/>
                    </a:cubicBezTo>
                    <a:cubicBezTo>
                      <a:pt x="4748" y="1941"/>
                      <a:pt x="4393" y="965"/>
                      <a:pt x="3650" y="418"/>
                    </a:cubicBezTo>
                    <a:cubicBezTo>
                      <a:pt x="3592" y="376"/>
                      <a:pt x="3531" y="335"/>
                      <a:pt x="3466" y="297"/>
                    </a:cubicBezTo>
                    <a:cubicBezTo>
                      <a:pt x="3132" y="101"/>
                      <a:pt x="2745" y="0"/>
                      <a:pt x="2359" y="0"/>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7" name="Google Shape;1408;p37">
                <a:extLst>
                  <a:ext uri="{FF2B5EF4-FFF2-40B4-BE49-F238E27FC236}">
                    <a16:creationId xmlns:a16="http://schemas.microsoft.com/office/drawing/2014/main" id="{A02CF0F7-4706-F369-9084-CE4D3B25575B}"/>
                  </a:ext>
                </a:extLst>
              </p:cNvPr>
              <p:cNvSpPr/>
              <p:nvPr/>
            </p:nvSpPr>
            <p:spPr>
              <a:xfrm>
                <a:off x="7041880" y="3520954"/>
                <a:ext cx="112319" cy="243344"/>
              </a:xfrm>
              <a:custGeom>
                <a:avLst/>
                <a:gdLst/>
                <a:ahLst/>
                <a:cxnLst/>
                <a:rect l="l" t="t" r="r" b="b"/>
                <a:pathLst>
                  <a:path w="2537" h="4924" extrusionOk="0">
                    <a:moveTo>
                      <a:pt x="1817" y="0"/>
                    </a:moveTo>
                    <a:cubicBezTo>
                      <a:pt x="1323" y="0"/>
                      <a:pt x="688" y="951"/>
                      <a:pt x="355" y="2221"/>
                    </a:cubicBezTo>
                    <a:cubicBezTo>
                      <a:pt x="0" y="3575"/>
                      <a:pt x="121" y="4779"/>
                      <a:pt x="626" y="4911"/>
                    </a:cubicBezTo>
                    <a:cubicBezTo>
                      <a:pt x="657" y="4919"/>
                      <a:pt x="688" y="4923"/>
                      <a:pt x="719" y="4923"/>
                    </a:cubicBezTo>
                    <a:cubicBezTo>
                      <a:pt x="1213" y="4923"/>
                      <a:pt x="1849" y="3972"/>
                      <a:pt x="2182" y="2701"/>
                    </a:cubicBezTo>
                    <a:cubicBezTo>
                      <a:pt x="2537" y="1347"/>
                      <a:pt x="2415" y="143"/>
                      <a:pt x="1911" y="12"/>
                    </a:cubicBezTo>
                    <a:cubicBezTo>
                      <a:pt x="1880" y="4"/>
                      <a:pt x="1849" y="0"/>
                      <a:pt x="1817" y="0"/>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8" name="Google Shape;1409;p37">
                <a:extLst>
                  <a:ext uri="{FF2B5EF4-FFF2-40B4-BE49-F238E27FC236}">
                    <a16:creationId xmlns:a16="http://schemas.microsoft.com/office/drawing/2014/main" id="{D4E9362E-0AC3-DB5C-20CB-7BEAAA97005F}"/>
                  </a:ext>
                </a:extLst>
              </p:cNvPr>
              <p:cNvSpPr/>
              <p:nvPr/>
            </p:nvSpPr>
            <p:spPr>
              <a:xfrm>
                <a:off x="7038338" y="3509983"/>
                <a:ext cx="86154" cy="249472"/>
              </a:xfrm>
              <a:custGeom>
                <a:avLst/>
                <a:gdLst/>
                <a:ahLst/>
                <a:cxnLst/>
                <a:rect l="l" t="t" r="r" b="b"/>
                <a:pathLst>
                  <a:path w="1946" h="5048" extrusionOk="0">
                    <a:moveTo>
                      <a:pt x="1861" y="1"/>
                    </a:moveTo>
                    <a:cubicBezTo>
                      <a:pt x="1848" y="1"/>
                      <a:pt x="1836" y="4"/>
                      <a:pt x="1825" y="11"/>
                    </a:cubicBezTo>
                    <a:cubicBezTo>
                      <a:pt x="1475" y="212"/>
                      <a:pt x="1180" y="542"/>
                      <a:pt x="897" y="1051"/>
                    </a:cubicBezTo>
                    <a:cubicBezTo>
                      <a:pt x="235" y="2243"/>
                      <a:pt x="1" y="3642"/>
                      <a:pt x="241" y="4986"/>
                    </a:cubicBezTo>
                    <a:cubicBezTo>
                      <a:pt x="246" y="5020"/>
                      <a:pt x="274" y="5044"/>
                      <a:pt x="306" y="5046"/>
                    </a:cubicBezTo>
                    <a:cubicBezTo>
                      <a:pt x="309" y="5047"/>
                      <a:pt x="313" y="5047"/>
                      <a:pt x="316" y="5047"/>
                    </a:cubicBezTo>
                    <a:cubicBezTo>
                      <a:pt x="319" y="5047"/>
                      <a:pt x="322" y="5047"/>
                      <a:pt x="326" y="5046"/>
                    </a:cubicBezTo>
                    <a:cubicBezTo>
                      <a:pt x="366" y="5038"/>
                      <a:pt x="393" y="5001"/>
                      <a:pt x="385" y="4960"/>
                    </a:cubicBezTo>
                    <a:cubicBezTo>
                      <a:pt x="152" y="3649"/>
                      <a:pt x="379" y="2286"/>
                      <a:pt x="1027" y="1122"/>
                    </a:cubicBezTo>
                    <a:cubicBezTo>
                      <a:pt x="1296" y="638"/>
                      <a:pt x="1573" y="325"/>
                      <a:pt x="1897" y="138"/>
                    </a:cubicBezTo>
                    <a:cubicBezTo>
                      <a:pt x="1932" y="118"/>
                      <a:pt x="1945" y="73"/>
                      <a:pt x="1925" y="38"/>
                    </a:cubicBezTo>
                    <a:cubicBezTo>
                      <a:pt x="1911" y="14"/>
                      <a:pt x="1886" y="1"/>
                      <a:pt x="1861" y="1"/>
                    </a:cubicBezTo>
                    <a:close/>
                  </a:path>
                </a:pathLst>
              </a:custGeom>
              <a:solidFill>
                <a:srgbClr val="000000">
                  <a:alpha val="3608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49" name="Google Shape;1410;p37">
                <a:extLst>
                  <a:ext uri="{FF2B5EF4-FFF2-40B4-BE49-F238E27FC236}">
                    <a16:creationId xmlns:a16="http://schemas.microsoft.com/office/drawing/2014/main" id="{E0C19B42-1495-7522-A08C-24D09CF4B3E2}"/>
                  </a:ext>
                </a:extLst>
              </p:cNvPr>
              <p:cNvSpPr/>
              <p:nvPr/>
            </p:nvSpPr>
            <p:spPr>
              <a:xfrm>
                <a:off x="7052948" y="3632591"/>
                <a:ext cx="55562" cy="85101"/>
              </a:xfrm>
              <a:custGeom>
                <a:avLst/>
                <a:gdLst/>
                <a:ahLst/>
                <a:cxnLst/>
                <a:rect l="l" t="t" r="r" b="b"/>
                <a:pathLst>
                  <a:path w="1255" h="1722" extrusionOk="0">
                    <a:moveTo>
                      <a:pt x="85" y="0"/>
                    </a:moveTo>
                    <a:cubicBezTo>
                      <a:pt x="63" y="0"/>
                      <a:pt x="41" y="10"/>
                      <a:pt x="27" y="28"/>
                    </a:cubicBezTo>
                    <a:cubicBezTo>
                      <a:pt x="1" y="61"/>
                      <a:pt x="7" y="108"/>
                      <a:pt x="40" y="132"/>
                    </a:cubicBezTo>
                    <a:cubicBezTo>
                      <a:pt x="542" y="517"/>
                      <a:pt x="919" y="1062"/>
                      <a:pt x="1101" y="1669"/>
                    </a:cubicBezTo>
                    <a:cubicBezTo>
                      <a:pt x="1110" y="1699"/>
                      <a:pt x="1136" y="1718"/>
                      <a:pt x="1165" y="1721"/>
                    </a:cubicBezTo>
                    <a:cubicBezTo>
                      <a:pt x="1167" y="1721"/>
                      <a:pt x="1170" y="1721"/>
                      <a:pt x="1172" y="1721"/>
                    </a:cubicBezTo>
                    <a:cubicBezTo>
                      <a:pt x="1179" y="1721"/>
                      <a:pt x="1187" y="1720"/>
                      <a:pt x="1193" y="1718"/>
                    </a:cubicBezTo>
                    <a:cubicBezTo>
                      <a:pt x="1232" y="1707"/>
                      <a:pt x="1254" y="1665"/>
                      <a:pt x="1243" y="1626"/>
                    </a:cubicBezTo>
                    <a:cubicBezTo>
                      <a:pt x="1052" y="991"/>
                      <a:pt x="655" y="419"/>
                      <a:pt x="129" y="15"/>
                    </a:cubicBezTo>
                    <a:cubicBezTo>
                      <a:pt x="116" y="5"/>
                      <a:pt x="100" y="0"/>
                      <a:pt x="85" y="0"/>
                    </a:cubicBezTo>
                    <a:close/>
                  </a:path>
                </a:pathLst>
              </a:custGeom>
              <a:solidFill>
                <a:srgbClr val="000000">
                  <a:alpha val="3608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0" name="Google Shape;1411;p37">
                <a:extLst>
                  <a:ext uri="{FF2B5EF4-FFF2-40B4-BE49-F238E27FC236}">
                    <a16:creationId xmlns:a16="http://schemas.microsoft.com/office/drawing/2014/main" id="{CFD99A23-4212-FE9A-8178-FFC36E4A575B}"/>
                  </a:ext>
                </a:extLst>
              </p:cNvPr>
              <p:cNvSpPr/>
              <p:nvPr/>
            </p:nvSpPr>
            <p:spPr>
              <a:xfrm>
                <a:off x="6958782" y="3422067"/>
                <a:ext cx="161860" cy="376778"/>
              </a:xfrm>
              <a:custGeom>
                <a:avLst/>
                <a:gdLst/>
                <a:ahLst/>
                <a:cxnLst/>
                <a:rect l="l" t="t" r="r" b="b"/>
                <a:pathLst>
                  <a:path w="3656" h="7624" extrusionOk="0">
                    <a:moveTo>
                      <a:pt x="2359" y="0"/>
                    </a:moveTo>
                    <a:cubicBezTo>
                      <a:pt x="2164" y="0"/>
                      <a:pt x="1969" y="26"/>
                      <a:pt x="1781" y="79"/>
                    </a:cubicBezTo>
                    <a:cubicBezTo>
                      <a:pt x="1219" y="236"/>
                      <a:pt x="729" y="630"/>
                      <a:pt x="456" y="1143"/>
                    </a:cubicBezTo>
                    <a:lnTo>
                      <a:pt x="0" y="7419"/>
                    </a:lnTo>
                    <a:cubicBezTo>
                      <a:pt x="211" y="7515"/>
                      <a:pt x="433" y="7584"/>
                      <a:pt x="658" y="7624"/>
                    </a:cubicBezTo>
                    <a:lnTo>
                      <a:pt x="661" y="7624"/>
                    </a:lnTo>
                    <a:cubicBezTo>
                      <a:pt x="661" y="7624"/>
                      <a:pt x="1434" y="2277"/>
                      <a:pt x="3655" y="424"/>
                    </a:cubicBezTo>
                    <a:lnTo>
                      <a:pt x="3650" y="418"/>
                    </a:lnTo>
                    <a:cubicBezTo>
                      <a:pt x="3592" y="376"/>
                      <a:pt x="3531" y="335"/>
                      <a:pt x="3466" y="298"/>
                    </a:cubicBezTo>
                    <a:cubicBezTo>
                      <a:pt x="3133" y="102"/>
                      <a:pt x="2745" y="0"/>
                      <a:pt x="2359"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1" name="Google Shape;1412;p37">
                <a:extLst>
                  <a:ext uri="{FF2B5EF4-FFF2-40B4-BE49-F238E27FC236}">
                    <a16:creationId xmlns:a16="http://schemas.microsoft.com/office/drawing/2014/main" id="{56416C9A-3FBF-97AA-B784-25F4AF4FC174}"/>
                  </a:ext>
                </a:extLst>
              </p:cNvPr>
              <p:cNvSpPr/>
              <p:nvPr/>
            </p:nvSpPr>
            <p:spPr>
              <a:xfrm>
                <a:off x="6157026" y="3105293"/>
                <a:ext cx="891294" cy="893514"/>
              </a:xfrm>
              <a:custGeom>
                <a:avLst/>
                <a:gdLst/>
                <a:ahLst/>
                <a:cxnLst/>
                <a:rect l="l" t="t" r="r" b="b"/>
                <a:pathLst>
                  <a:path w="20132" h="18080" extrusionOk="0">
                    <a:moveTo>
                      <a:pt x="10068" y="1"/>
                    </a:moveTo>
                    <a:cubicBezTo>
                      <a:pt x="5129" y="1"/>
                      <a:pt x="902" y="3869"/>
                      <a:pt x="432" y="9010"/>
                    </a:cubicBezTo>
                    <a:cubicBezTo>
                      <a:pt x="1" y="13726"/>
                      <a:pt x="2993" y="16671"/>
                      <a:pt x="7253" y="17686"/>
                    </a:cubicBezTo>
                    <a:cubicBezTo>
                      <a:pt x="7907" y="17842"/>
                      <a:pt x="8587" y="17953"/>
                      <a:pt x="9291" y="18016"/>
                    </a:cubicBezTo>
                    <a:cubicBezTo>
                      <a:pt x="9750" y="18059"/>
                      <a:pt x="10204" y="18080"/>
                      <a:pt x="10648" y="18080"/>
                    </a:cubicBezTo>
                    <a:cubicBezTo>
                      <a:pt x="10886" y="18080"/>
                      <a:pt x="11120" y="18074"/>
                      <a:pt x="11352" y="18062"/>
                    </a:cubicBezTo>
                    <a:cubicBezTo>
                      <a:pt x="15727" y="17837"/>
                      <a:pt x="19204" y="15481"/>
                      <a:pt x="19635" y="10765"/>
                    </a:cubicBezTo>
                    <a:cubicBezTo>
                      <a:pt x="20131" y="5326"/>
                      <a:pt x="16236" y="525"/>
                      <a:pt x="10934" y="40"/>
                    </a:cubicBezTo>
                    <a:cubicBezTo>
                      <a:pt x="10643" y="14"/>
                      <a:pt x="10354" y="1"/>
                      <a:pt x="10068"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2" name="Google Shape;1413;p37">
                <a:extLst>
                  <a:ext uri="{FF2B5EF4-FFF2-40B4-BE49-F238E27FC236}">
                    <a16:creationId xmlns:a16="http://schemas.microsoft.com/office/drawing/2014/main" id="{B5BB1B5B-C3EE-AC69-F8B1-7BBB3632A57F}"/>
                  </a:ext>
                </a:extLst>
              </p:cNvPr>
              <p:cNvSpPr/>
              <p:nvPr/>
            </p:nvSpPr>
            <p:spPr>
              <a:xfrm>
                <a:off x="6206079" y="3558166"/>
                <a:ext cx="210117" cy="234547"/>
              </a:xfrm>
              <a:custGeom>
                <a:avLst/>
                <a:gdLst/>
                <a:ahLst/>
                <a:cxnLst/>
                <a:rect l="l" t="t" r="r" b="b"/>
                <a:pathLst>
                  <a:path w="4746" h="4746" extrusionOk="0">
                    <a:moveTo>
                      <a:pt x="2374" y="1"/>
                    </a:moveTo>
                    <a:cubicBezTo>
                      <a:pt x="1063" y="1"/>
                      <a:pt x="1" y="1062"/>
                      <a:pt x="1" y="2372"/>
                    </a:cubicBezTo>
                    <a:cubicBezTo>
                      <a:pt x="1" y="3683"/>
                      <a:pt x="1063" y="4745"/>
                      <a:pt x="2374" y="4745"/>
                    </a:cubicBezTo>
                    <a:cubicBezTo>
                      <a:pt x="3684" y="4745"/>
                      <a:pt x="4745" y="3683"/>
                      <a:pt x="4745" y="2372"/>
                    </a:cubicBezTo>
                    <a:cubicBezTo>
                      <a:pt x="4745" y="1062"/>
                      <a:pt x="3684" y="1"/>
                      <a:pt x="2374" y="1"/>
                    </a:cubicBezTo>
                    <a:close/>
                  </a:path>
                </a:pathLst>
              </a:custGeom>
              <a:solidFill>
                <a:srgbClr val="EB667B">
                  <a:alpha val="7089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3" name="Google Shape;1414;p37">
                <a:extLst>
                  <a:ext uri="{FF2B5EF4-FFF2-40B4-BE49-F238E27FC236}">
                    <a16:creationId xmlns:a16="http://schemas.microsoft.com/office/drawing/2014/main" id="{45C9140D-E7D1-F310-AE62-32EF436D4BC9}"/>
                  </a:ext>
                </a:extLst>
              </p:cNvPr>
              <p:cNvSpPr/>
              <p:nvPr/>
            </p:nvSpPr>
            <p:spPr>
              <a:xfrm>
                <a:off x="6768194" y="3615492"/>
                <a:ext cx="210162" cy="234597"/>
              </a:xfrm>
              <a:custGeom>
                <a:avLst/>
                <a:gdLst/>
                <a:ahLst/>
                <a:cxnLst/>
                <a:rect l="l" t="t" r="r" b="b"/>
                <a:pathLst>
                  <a:path w="4747" h="4747" extrusionOk="0">
                    <a:moveTo>
                      <a:pt x="2374" y="0"/>
                    </a:moveTo>
                    <a:cubicBezTo>
                      <a:pt x="1063" y="0"/>
                      <a:pt x="1" y="1063"/>
                      <a:pt x="1" y="2373"/>
                    </a:cubicBezTo>
                    <a:cubicBezTo>
                      <a:pt x="1" y="3684"/>
                      <a:pt x="1063" y="4746"/>
                      <a:pt x="2374" y="4746"/>
                    </a:cubicBezTo>
                    <a:cubicBezTo>
                      <a:pt x="3685" y="4746"/>
                      <a:pt x="4747" y="3684"/>
                      <a:pt x="4747" y="2373"/>
                    </a:cubicBezTo>
                    <a:cubicBezTo>
                      <a:pt x="4747" y="1063"/>
                      <a:pt x="3685" y="0"/>
                      <a:pt x="2374" y="0"/>
                    </a:cubicBezTo>
                    <a:close/>
                  </a:path>
                </a:pathLst>
              </a:custGeom>
              <a:solidFill>
                <a:srgbClr val="EB667B">
                  <a:alpha val="7089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4" name="Google Shape;1415;p37">
                <a:extLst>
                  <a:ext uri="{FF2B5EF4-FFF2-40B4-BE49-F238E27FC236}">
                    <a16:creationId xmlns:a16="http://schemas.microsoft.com/office/drawing/2014/main" id="{AD29AC1F-0443-94F2-6A22-5F367B342CE3}"/>
                  </a:ext>
                </a:extLst>
              </p:cNvPr>
              <p:cNvSpPr/>
              <p:nvPr/>
            </p:nvSpPr>
            <p:spPr>
              <a:xfrm>
                <a:off x="6300200" y="3341366"/>
                <a:ext cx="210162" cy="234597"/>
              </a:xfrm>
              <a:custGeom>
                <a:avLst/>
                <a:gdLst/>
                <a:ahLst/>
                <a:cxnLst/>
                <a:rect l="l" t="t" r="r" b="b"/>
                <a:pathLst>
                  <a:path w="4747" h="4747" extrusionOk="0">
                    <a:moveTo>
                      <a:pt x="2374" y="0"/>
                    </a:moveTo>
                    <a:cubicBezTo>
                      <a:pt x="1063" y="0"/>
                      <a:pt x="1" y="1063"/>
                      <a:pt x="1" y="2373"/>
                    </a:cubicBezTo>
                    <a:cubicBezTo>
                      <a:pt x="1" y="3684"/>
                      <a:pt x="1063" y="4746"/>
                      <a:pt x="2374" y="4746"/>
                    </a:cubicBezTo>
                    <a:cubicBezTo>
                      <a:pt x="3684" y="4746"/>
                      <a:pt x="4747" y="3684"/>
                      <a:pt x="4747" y="2373"/>
                    </a:cubicBezTo>
                    <a:cubicBezTo>
                      <a:pt x="4747" y="1063"/>
                      <a:pt x="3684" y="0"/>
                      <a:pt x="2374"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5" name="Google Shape;1416;p37">
                <a:extLst>
                  <a:ext uri="{FF2B5EF4-FFF2-40B4-BE49-F238E27FC236}">
                    <a16:creationId xmlns:a16="http://schemas.microsoft.com/office/drawing/2014/main" id="{CC004B15-29DE-10CE-BAE8-98D0229FF4E4}"/>
                  </a:ext>
                </a:extLst>
              </p:cNvPr>
              <p:cNvSpPr/>
              <p:nvPr/>
            </p:nvSpPr>
            <p:spPr>
              <a:xfrm>
                <a:off x="6281429" y="3381049"/>
                <a:ext cx="245004" cy="268054"/>
              </a:xfrm>
              <a:custGeom>
                <a:avLst/>
                <a:gdLst/>
                <a:ahLst/>
                <a:cxnLst/>
                <a:rect l="l" t="t" r="r" b="b"/>
                <a:pathLst>
                  <a:path w="5534" h="5424" extrusionOk="0">
                    <a:moveTo>
                      <a:pt x="2821" y="0"/>
                    </a:moveTo>
                    <a:cubicBezTo>
                      <a:pt x="1465" y="0"/>
                      <a:pt x="291" y="1175"/>
                      <a:pt x="149" y="2725"/>
                    </a:cubicBezTo>
                    <a:cubicBezTo>
                      <a:pt x="0" y="4356"/>
                      <a:pt x="1098" y="5276"/>
                      <a:pt x="2543" y="5408"/>
                    </a:cubicBezTo>
                    <a:cubicBezTo>
                      <a:pt x="2657" y="5419"/>
                      <a:pt x="2769" y="5424"/>
                      <a:pt x="2880" y="5424"/>
                    </a:cubicBezTo>
                    <a:cubicBezTo>
                      <a:pt x="4178" y="5424"/>
                      <a:pt x="5247" y="4706"/>
                      <a:pt x="5385" y="3203"/>
                    </a:cubicBezTo>
                    <a:cubicBezTo>
                      <a:pt x="5533" y="1571"/>
                      <a:pt x="4482" y="143"/>
                      <a:pt x="3037" y="10"/>
                    </a:cubicBezTo>
                    <a:cubicBezTo>
                      <a:pt x="2964" y="4"/>
                      <a:pt x="2893" y="0"/>
                      <a:pt x="2821"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6" name="Google Shape;1417;p37">
                <a:extLst>
                  <a:ext uri="{FF2B5EF4-FFF2-40B4-BE49-F238E27FC236}">
                    <a16:creationId xmlns:a16="http://schemas.microsoft.com/office/drawing/2014/main" id="{93D1D9FF-83E4-5BD5-B5FE-1E4CCECD96BB}"/>
                  </a:ext>
                </a:extLst>
              </p:cNvPr>
              <p:cNvSpPr/>
              <p:nvPr/>
            </p:nvSpPr>
            <p:spPr>
              <a:xfrm>
                <a:off x="6284174" y="3370227"/>
                <a:ext cx="227339" cy="145492"/>
              </a:xfrm>
              <a:custGeom>
                <a:avLst/>
                <a:gdLst/>
                <a:ahLst/>
                <a:cxnLst/>
                <a:rect l="l" t="t" r="r" b="b"/>
                <a:pathLst>
                  <a:path w="5135" h="2944" extrusionOk="0">
                    <a:moveTo>
                      <a:pt x="2735" y="1"/>
                    </a:moveTo>
                    <a:cubicBezTo>
                      <a:pt x="1292" y="1"/>
                      <a:pt x="0" y="1344"/>
                      <a:pt x="87" y="2944"/>
                    </a:cubicBezTo>
                    <a:cubicBezTo>
                      <a:pt x="388" y="1584"/>
                      <a:pt x="1493" y="433"/>
                      <a:pt x="2795" y="433"/>
                    </a:cubicBezTo>
                    <a:cubicBezTo>
                      <a:pt x="3159" y="433"/>
                      <a:pt x="3539" y="523"/>
                      <a:pt x="3920" y="724"/>
                    </a:cubicBezTo>
                    <a:cubicBezTo>
                      <a:pt x="4440" y="1008"/>
                      <a:pt x="4842" y="1463"/>
                      <a:pt x="5135" y="1985"/>
                    </a:cubicBezTo>
                    <a:cubicBezTo>
                      <a:pt x="5005" y="1367"/>
                      <a:pt x="4629" y="797"/>
                      <a:pt x="4102" y="432"/>
                    </a:cubicBezTo>
                    <a:cubicBezTo>
                      <a:pt x="3657" y="133"/>
                      <a:pt x="3189" y="1"/>
                      <a:pt x="2735" y="1"/>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7" name="Google Shape;1418;p37">
                <a:extLst>
                  <a:ext uri="{FF2B5EF4-FFF2-40B4-BE49-F238E27FC236}">
                    <a16:creationId xmlns:a16="http://schemas.microsoft.com/office/drawing/2014/main" id="{A6E603C8-8D30-7011-7C45-05AE4FD4EC4B}"/>
                  </a:ext>
                </a:extLst>
              </p:cNvPr>
              <p:cNvSpPr/>
              <p:nvPr/>
            </p:nvSpPr>
            <p:spPr>
              <a:xfrm>
                <a:off x="6309453" y="3294814"/>
                <a:ext cx="166155" cy="71758"/>
              </a:xfrm>
              <a:custGeom>
                <a:avLst/>
                <a:gdLst/>
                <a:ahLst/>
                <a:cxnLst/>
                <a:rect l="l" t="t" r="r" b="b"/>
                <a:pathLst>
                  <a:path w="3753" h="1452" extrusionOk="0">
                    <a:moveTo>
                      <a:pt x="2655" y="0"/>
                    </a:moveTo>
                    <a:cubicBezTo>
                      <a:pt x="2626" y="0"/>
                      <a:pt x="2597" y="1"/>
                      <a:pt x="2567" y="3"/>
                    </a:cubicBezTo>
                    <a:cubicBezTo>
                      <a:pt x="1754" y="55"/>
                      <a:pt x="1" y="855"/>
                      <a:pt x="105" y="1397"/>
                    </a:cubicBezTo>
                    <a:cubicBezTo>
                      <a:pt x="112" y="1435"/>
                      <a:pt x="190" y="1451"/>
                      <a:pt x="315" y="1451"/>
                    </a:cubicBezTo>
                    <a:cubicBezTo>
                      <a:pt x="799" y="1451"/>
                      <a:pt x="1989" y="1216"/>
                      <a:pt x="2591" y="1149"/>
                    </a:cubicBezTo>
                    <a:cubicBezTo>
                      <a:pt x="3161" y="1085"/>
                      <a:pt x="3739" y="1110"/>
                      <a:pt x="3745" y="760"/>
                    </a:cubicBezTo>
                    <a:cubicBezTo>
                      <a:pt x="3753" y="426"/>
                      <a:pt x="3289" y="0"/>
                      <a:pt x="2655" y="0"/>
                    </a:cubicBezTo>
                    <a:close/>
                  </a:path>
                </a:pathLst>
              </a:custGeom>
              <a:solidFill>
                <a:srgbClr val="423B5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8" name="Google Shape;1419;p37">
                <a:extLst>
                  <a:ext uri="{FF2B5EF4-FFF2-40B4-BE49-F238E27FC236}">
                    <a16:creationId xmlns:a16="http://schemas.microsoft.com/office/drawing/2014/main" id="{CD4D9569-1D2A-5044-91B6-55B31B2674B7}"/>
                  </a:ext>
                </a:extLst>
              </p:cNvPr>
              <p:cNvSpPr/>
              <p:nvPr/>
            </p:nvSpPr>
            <p:spPr>
              <a:xfrm>
                <a:off x="6340753" y="3461948"/>
                <a:ext cx="178285" cy="208206"/>
              </a:xfrm>
              <a:custGeom>
                <a:avLst/>
                <a:gdLst/>
                <a:ahLst/>
                <a:cxnLst/>
                <a:rect l="l" t="t" r="r" b="b"/>
                <a:pathLst>
                  <a:path w="4027" h="4213" extrusionOk="0">
                    <a:moveTo>
                      <a:pt x="2042" y="1"/>
                    </a:moveTo>
                    <a:cubicBezTo>
                      <a:pt x="1646" y="1"/>
                      <a:pt x="1272" y="135"/>
                      <a:pt x="959" y="369"/>
                    </a:cubicBezTo>
                    <a:cubicBezTo>
                      <a:pt x="963" y="369"/>
                      <a:pt x="967" y="369"/>
                      <a:pt x="971" y="369"/>
                    </a:cubicBezTo>
                    <a:cubicBezTo>
                      <a:pt x="980" y="369"/>
                      <a:pt x="990" y="370"/>
                      <a:pt x="999" y="371"/>
                    </a:cubicBezTo>
                    <a:cubicBezTo>
                      <a:pt x="1394" y="407"/>
                      <a:pt x="1685" y="757"/>
                      <a:pt x="1649" y="1151"/>
                    </a:cubicBezTo>
                    <a:cubicBezTo>
                      <a:pt x="1614" y="1524"/>
                      <a:pt x="1302" y="1805"/>
                      <a:pt x="935" y="1805"/>
                    </a:cubicBezTo>
                    <a:cubicBezTo>
                      <a:pt x="913" y="1805"/>
                      <a:pt x="890" y="1804"/>
                      <a:pt x="868" y="1802"/>
                    </a:cubicBezTo>
                    <a:cubicBezTo>
                      <a:pt x="574" y="1775"/>
                      <a:pt x="339" y="1576"/>
                      <a:pt x="252" y="1312"/>
                    </a:cubicBezTo>
                    <a:cubicBezTo>
                      <a:pt x="177" y="1506"/>
                      <a:pt x="126" y="1714"/>
                      <a:pt x="107" y="1932"/>
                    </a:cubicBezTo>
                    <a:cubicBezTo>
                      <a:pt x="0" y="3092"/>
                      <a:pt x="769" y="4109"/>
                      <a:pt x="1821" y="4205"/>
                    </a:cubicBezTo>
                    <a:cubicBezTo>
                      <a:pt x="1875" y="4210"/>
                      <a:pt x="1929" y="4212"/>
                      <a:pt x="1982" y="4212"/>
                    </a:cubicBezTo>
                    <a:cubicBezTo>
                      <a:pt x="2969" y="4212"/>
                      <a:pt x="3819" y="3381"/>
                      <a:pt x="3920" y="2280"/>
                    </a:cubicBezTo>
                    <a:cubicBezTo>
                      <a:pt x="4027" y="1121"/>
                      <a:pt x="3259" y="104"/>
                      <a:pt x="2206" y="8"/>
                    </a:cubicBezTo>
                    <a:cubicBezTo>
                      <a:pt x="2151" y="3"/>
                      <a:pt x="2096" y="1"/>
                      <a:pt x="2042" y="1"/>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59" name="Google Shape;1420;p37">
                <a:extLst>
                  <a:ext uri="{FF2B5EF4-FFF2-40B4-BE49-F238E27FC236}">
                    <a16:creationId xmlns:a16="http://schemas.microsoft.com/office/drawing/2014/main" id="{A3112864-CC68-8612-9A8F-750AE03ACBC0}"/>
                  </a:ext>
                </a:extLst>
              </p:cNvPr>
              <p:cNvSpPr/>
              <p:nvPr/>
            </p:nvSpPr>
            <p:spPr>
              <a:xfrm>
                <a:off x="6279437" y="3383026"/>
                <a:ext cx="47549" cy="77639"/>
              </a:xfrm>
              <a:custGeom>
                <a:avLst/>
                <a:gdLst/>
                <a:ahLst/>
                <a:cxnLst/>
                <a:rect l="l" t="t" r="r" b="b"/>
                <a:pathLst>
                  <a:path w="1074" h="1571" extrusionOk="0">
                    <a:moveTo>
                      <a:pt x="45" y="0"/>
                    </a:moveTo>
                    <a:cubicBezTo>
                      <a:pt x="1" y="509"/>
                      <a:pt x="150" y="1085"/>
                      <a:pt x="524" y="1570"/>
                    </a:cubicBezTo>
                    <a:lnTo>
                      <a:pt x="1074" y="879"/>
                    </a:lnTo>
                    <a:cubicBezTo>
                      <a:pt x="681" y="757"/>
                      <a:pt x="288" y="449"/>
                      <a:pt x="45" y="0"/>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0" name="Google Shape;1421;p37">
                <a:extLst>
                  <a:ext uri="{FF2B5EF4-FFF2-40B4-BE49-F238E27FC236}">
                    <a16:creationId xmlns:a16="http://schemas.microsoft.com/office/drawing/2014/main" id="{7D37115F-0261-53A1-DD24-EFFBC4712E72}"/>
                  </a:ext>
                </a:extLst>
              </p:cNvPr>
              <p:cNvSpPr/>
              <p:nvPr/>
            </p:nvSpPr>
            <p:spPr>
              <a:xfrm>
                <a:off x="6711482" y="3376009"/>
                <a:ext cx="210073" cy="234547"/>
              </a:xfrm>
              <a:custGeom>
                <a:avLst/>
                <a:gdLst/>
                <a:ahLst/>
                <a:cxnLst/>
                <a:rect l="l" t="t" r="r" b="b"/>
                <a:pathLst>
                  <a:path w="4745" h="4746" extrusionOk="0">
                    <a:moveTo>
                      <a:pt x="2372" y="0"/>
                    </a:moveTo>
                    <a:cubicBezTo>
                      <a:pt x="1062" y="0"/>
                      <a:pt x="0" y="1062"/>
                      <a:pt x="0" y="2372"/>
                    </a:cubicBezTo>
                    <a:cubicBezTo>
                      <a:pt x="0" y="3683"/>
                      <a:pt x="1062" y="4745"/>
                      <a:pt x="2372" y="4745"/>
                    </a:cubicBezTo>
                    <a:cubicBezTo>
                      <a:pt x="3682" y="4745"/>
                      <a:pt x="4745" y="3683"/>
                      <a:pt x="4745" y="2372"/>
                    </a:cubicBezTo>
                    <a:cubicBezTo>
                      <a:pt x="4745" y="1062"/>
                      <a:pt x="3682" y="0"/>
                      <a:pt x="2372"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1" name="Google Shape;1422;p37">
                <a:extLst>
                  <a:ext uri="{FF2B5EF4-FFF2-40B4-BE49-F238E27FC236}">
                    <a16:creationId xmlns:a16="http://schemas.microsoft.com/office/drawing/2014/main" id="{D5CD64AC-0A42-5D25-2C41-FD58883F1917}"/>
                  </a:ext>
                </a:extLst>
              </p:cNvPr>
              <p:cNvSpPr/>
              <p:nvPr/>
            </p:nvSpPr>
            <p:spPr>
              <a:xfrm>
                <a:off x="6684167" y="3414802"/>
                <a:ext cx="245004" cy="268054"/>
              </a:xfrm>
              <a:custGeom>
                <a:avLst/>
                <a:gdLst/>
                <a:ahLst/>
                <a:cxnLst/>
                <a:rect l="l" t="t" r="r" b="b"/>
                <a:pathLst>
                  <a:path w="5534" h="5424" extrusionOk="0">
                    <a:moveTo>
                      <a:pt x="2821" y="0"/>
                    </a:moveTo>
                    <a:cubicBezTo>
                      <a:pt x="1465" y="0"/>
                      <a:pt x="291" y="1175"/>
                      <a:pt x="149" y="2725"/>
                    </a:cubicBezTo>
                    <a:cubicBezTo>
                      <a:pt x="0" y="4356"/>
                      <a:pt x="1098" y="5276"/>
                      <a:pt x="2543" y="5408"/>
                    </a:cubicBezTo>
                    <a:cubicBezTo>
                      <a:pt x="2657" y="5419"/>
                      <a:pt x="2770" y="5424"/>
                      <a:pt x="2880" y="5424"/>
                    </a:cubicBezTo>
                    <a:cubicBezTo>
                      <a:pt x="4179" y="5424"/>
                      <a:pt x="5247" y="4706"/>
                      <a:pt x="5385" y="3203"/>
                    </a:cubicBezTo>
                    <a:cubicBezTo>
                      <a:pt x="5533" y="1572"/>
                      <a:pt x="4482" y="143"/>
                      <a:pt x="3037" y="10"/>
                    </a:cubicBezTo>
                    <a:cubicBezTo>
                      <a:pt x="2964" y="4"/>
                      <a:pt x="2893" y="0"/>
                      <a:pt x="2821"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2" name="Google Shape;1423;p37">
                <a:extLst>
                  <a:ext uri="{FF2B5EF4-FFF2-40B4-BE49-F238E27FC236}">
                    <a16:creationId xmlns:a16="http://schemas.microsoft.com/office/drawing/2014/main" id="{1A75BD6C-F5F3-6670-34AA-6ABA291D0DB8}"/>
                  </a:ext>
                </a:extLst>
              </p:cNvPr>
              <p:cNvSpPr/>
              <p:nvPr/>
            </p:nvSpPr>
            <p:spPr>
              <a:xfrm>
                <a:off x="6710419" y="3404425"/>
                <a:ext cx="230394" cy="168670"/>
              </a:xfrm>
              <a:custGeom>
                <a:avLst/>
                <a:gdLst/>
                <a:ahLst/>
                <a:cxnLst/>
                <a:rect l="l" t="t" r="r" b="b"/>
                <a:pathLst>
                  <a:path w="5204" h="3413" extrusionOk="0">
                    <a:moveTo>
                      <a:pt x="2300" y="1"/>
                    </a:moveTo>
                    <a:cubicBezTo>
                      <a:pt x="1977" y="1"/>
                      <a:pt x="1640" y="68"/>
                      <a:pt x="1299" y="215"/>
                    </a:cubicBezTo>
                    <a:cubicBezTo>
                      <a:pt x="714" y="479"/>
                      <a:pt x="242" y="971"/>
                      <a:pt x="1" y="1556"/>
                    </a:cubicBezTo>
                    <a:cubicBezTo>
                      <a:pt x="384" y="1096"/>
                      <a:pt x="863" y="722"/>
                      <a:pt x="1424" y="536"/>
                    </a:cubicBezTo>
                    <a:cubicBezTo>
                      <a:pt x="1685" y="455"/>
                      <a:pt x="1937" y="417"/>
                      <a:pt x="2178" y="417"/>
                    </a:cubicBezTo>
                    <a:cubicBezTo>
                      <a:pt x="3675" y="417"/>
                      <a:pt x="4737" y="1879"/>
                      <a:pt x="4792" y="3413"/>
                    </a:cubicBezTo>
                    <a:cubicBezTo>
                      <a:pt x="5204" y="1706"/>
                      <a:pt x="3929" y="1"/>
                      <a:pt x="2300" y="1"/>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3" name="Google Shape;1424;p37">
                <a:extLst>
                  <a:ext uri="{FF2B5EF4-FFF2-40B4-BE49-F238E27FC236}">
                    <a16:creationId xmlns:a16="http://schemas.microsoft.com/office/drawing/2014/main" id="{838F84F6-383B-B569-1493-DD919E250912}"/>
                  </a:ext>
                </a:extLst>
              </p:cNvPr>
              <p:cNvSpPr/>
              <p:nvPr/>
            </p:nvSpPr>
            <p:spPr>
              <a:xfrm>
                <a:off x="6765626" y="3326640"/>
                <a:ext cx="164915" cy="93354"/>
              </a:xfrm>
              <a:custGeom>
                <a:avLst/>
                <a:gdLst/>
                <a:ahLst/>
                <a:cxnLst/>
                <a:rect l="l" t="t" r="r" b="b"/>
                <a:pathLst>
                  <a:path w="3725" h="1889" extrusionOk="0">
                    <a:moveTo>
                      <a:pt x="1017" y="0"/>
                    </a:moveTo>
                    <a:cubicBezTo>
                      <a:pt x="507" y="0"/>
                      <a:pt x="104" y="289"/>
                      <a:pt x="58" y="573"/>
                    </a:cubicBezTo>
                    <a:cubicBezTo>
                      <a:pt x="1" y="919"/>
                      <a:pt x="573" y="999"/>
                      <a:pt x="1123" y="1164"/>
                    </a:cubicBezTo>
                    <a:cubicBezTo>
                      <a:pt x="1766" y="1359"/>
                      <a:pt x="3086" y="1889"/>
                      <a:pt x="3438" y="1889"/>
                    </a:cubicBezTo>
                    <a:cubicBezTo>
                      <a:pt x="3485" y="1889"/>
                      <a:pt x="3515" y="1879"/>
                      <a:pt x="3523" y="1858"/>
                    </a:cubicBezTo>
                    <a:cubicBezTo>
                      <a:pt x="3724" y="1345"/>
                      <a:pt x="2144" y="240"/>
                      <a:pt x="1354" y="42"/>
                    </a:cubicBezTo>
                    <a:cubicBezTo>
                      <a:pt x="1238" y="13"/>
                      <a:pt x="1125" y="0"/>
                      <a:pt x="1017" y="0"/>
                    </a:cubicBezTo>
                    <a:close/>
                  </a:path>
                </a:pathLst>
              </a:custGeom>
              <a:solidFill>
                <a:srgbClr val="AD55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4" name="Google Shape;1425;p37">
                <a:extLst>
                  <a:ext uri="{FF2B5EF4-FFF2-40B4-BE49-F238E27FC236}">
                    <a16:creationId xmlns:a16="http://schemas.microsoft.com/office/drawing/2014/main" id="{BB895D21-1739-6B7E-58B4-4143515A0087}"/>
                  </a:ext>
                </a:extLst>
              </p:cNvPr>
              <p:cNvSpPr/>
              <p:nvPr/>
            </p:nvSpPr>
            <p:spPr>
              <a:xfrm>
                <a:off x="6680581" y="3489326"/>
                <a:ext cx="178241" cy="208157"/>
              </a:xfrm>
              <a:custGeom>
                <a:avLst/>
                <a:gdLst/>
                <a:ahLst/>
                <a:cxnLst/>
                <a:rect l="l" t="t" r="r" b="b"/>
                <a:pathLst>
                  <a:path w="4026" h="4212" extrusionOk="0">
                    <a:moveTo>
                      <a:pt x="2043" y="0"/>
                    </a:moveTo>
                    <a:cubicBezTo>
                      <a:pt x="1647" y="0"/>
                      <a:pt x="1271" y="134"/>
                      <a:pt x="958" y="369"/>
                    </a:cubicBezTo>
                    <a:cubicBezTo>
                      <a:pt x="962" y="368"/>
                      <a:pt x="966" y="368"/>
                      <a:pt x="970" y="368"/>
                    </a:cubicBezTo>
                    <a:cubicBezTo>
                      <a:pt x="980" y="368"/>
                      <a:pt x="989" y="369"/>
                      <a:pt x="998" y="370"/>
                    </a:cubicBezTo>
                    <a:cubicBezTo>
                      <a:pt x="1394" y="406"/>
                      <a:pt x="1684" y="756"/>
                      <a:pt x="1647" y="1151"/>
                    </a:cubicBezTo>
                    <a:cubicBezTo>
                      <a:pt x="1613" y="1523"/>
                      <a:pt x="1301" y="1804"/>
                      <a:pt x="933" y="1804"/>
                    </a:cubicBezTo>
                    <a:cubicBezTo>
                      <a:pt x="911" y="1804"/>
                      <a:pt x="889" y="1803"/>
                      <a:pt x="867" y="1801"/>
                    </a:cubicBezTo>
                    <a:cubicBezTo>
                      <a:pt x="575" y="1775"/>
                      <a:pt x="338" y="1575"/>
                      <a:pt x="251" y="1312"/>
                    </a:cubicBezTo>
                    <a:cubicBezTo>
                      <a:pt x="176" y="1505"/>
                      <a:pt x="127" y="1713"/>
                      <a:pt x="106" y="1931"/>
                    </a:cubicBezTo>
                    <a:cubicBezTo>
                      <a:pt x="1" y="3091"/>
                      <a:pt x="768" y="4108"/>
                      <a:pt x="1820" y="4204"/>
                    </a:cubicBezTo>
                    <a:cubicBezTo>
                      <a:pt x="1874" y="4209"/>
                      <a:pt x="1928" y="4212"/>
                      <a:pt x="1981" y="4212"/>
                    </a:cubicBezTo>
                    <a:cubicBezTo>
                      <a:pt x="2969" y="4212"/>
                      <a:pt x="3818" y="3380"/>
                      <a:pt x="3919" y="2279"/>
                    </a:cubicBezTo>
                    <a:lnTo>
                      <a:pt x="3919" y="2281"/>
                    </a:lnTo>
                    <a:cubicBezTo>
                      <a:pt x="4026" y="1121"/>
                      <a:pt x="3258" y="104"/>
                      <a:pt x="2205" y="8"/>
                    </a:cubicBezTo>
                    <a:cubicBezTo>
                      <a:pt x="2151" y="3"/>
                      <a:pt x="2097" y="0"/>
                      <a:pt x="2043" y="0"/>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5" name="Google Shape;1426;p37">
                <a:extLst>
                  <a:ext uri="{FF2B5EF4-FFF2-40B4-BE49-F238E27FC236}">
                    <a16:creationId xmlns:a16="http://schemas.microsoft.com/office/drawing/2014/main" id="{14E1204C-6BC2-3AF8-DC98-C331EBA92AD1}"/>
                  </a:ext>
                </a:extLst>
              </p:cNvPr>
              <p:cNvSpPr/>
              <p:nvPr/>
            </p:nvSpPr>
            <p:spPr>
              <a:xfrm>
                <a:off x="6894589" y="3428294"/>
                <a:ext cx="51932" cy="72153"/>
              </a:xfrm>
              <a:custGeom>
                <a:avLst/>
                <a:gdLst/>
                <a:ahLst/>
                <a:cxnLst/>
                <a:rect l="l" t="t" r="r" b="b"/>
                <a:pathLst>
                  <a:path w="1173" h="1460" extrusionOk="0">
                    <a:moveTo>
                      <a:pt x="1172" y="1"/>
                    </a:moveTo>
                    <a:cubicBezTo>
                      <a:pt x="852" y="400"/>
                      <a:pt x="409" y="630"/>
                      <a:pt x="1" y="680"/>
                    </a:cubicBezTo>
                    <a:lnTo>
                      <a:pt x="415" y="1460"/>
                    </a:lnTo>
                    <a:cubicBezTo>
                      <a:pt x="872" y="1049"/>
                      <a:pt x="1124" y="510"/>
                      <a:pt x="1172" y="1"/>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6" name="Google Shape;1427;p37">
                <a:extLst>
                  <a:ext uri="{FF2B5EF4-FFF2-40B4-BE49-F238E27FC236}">
                    <a16:creationId xmlns:a16="http://schemas.microsoft.com/office/drawing/2014/main" id="{BAE30B8B-921E-F473-721D-775D94262E55}"/>
                  </a:ext>
                </a:extLst>
              </p:cNvPr>
              <p:cNvSpPr/>
              <p:nvPr/>
            </p:nvSpPr>
            <p:spPr>
              <a:xfrm>
                <a:off x="6533511" y="3579663"/>
                <a:ext cx="126487" cy="107143"/>
              </a:xfrm>
              <a:custGeom>
                <a:avLst/>
                <a:gdLst/>
                <a:ahLst/>
                <a:cxnLst/>
                <a:rect l="l" t="t" r="r" b="b"/>
                <a:pathLst>
                  <a:path w="2857" h="2168" extrusionOk="0">
                    <a:moveTo>
                      <a:pt x="1458" y="1"/>
                    </a:moveTo>
                    <a:cubicBezTo>
                      <a:pt x="643" y="1"/>
                      <a:pt x="89" y="793"/>
                      <a:pt x="46" y="1271"/>
                    </a:cubicBezTo>
                    <a:cubicBezTo>
                      <a:pt x="0" y="1771"/>
                      <a:pt x="429" y="2071"/>
                      <a:pt x="1307" y="2150"/>
                    </a:cubicBezTo>
                    <a:cubicBezTo>
                      <a:pt x="1430" y="2162"/>
                      <a:pt x="1547" y="2167"/>
                      <a:pt x="1657" y="2167"/>
                    </a:cubicBezTo>
                    <a:cubicBezTo>
                      <a:pt x="2337" y="2167"/>
                      <a:pt x="2772" y="1954"/>
                      <a:pt x="2811" y="1524"/>
                    </a:cubicBezTo>
                    <a:cubicBezTo>
                      <a:pt x="2856" y="1024"/>
                      <a:pt x="2451" y="86"/>
                      <a:pt x="1573" y="6"/>
                    </a:cubicBezTo>
                    <a:cubicBezTo>
                      <a:pt x="1534" y="2"/>
                      <a:pt x="1496" y="1"/>
                      <a:pt x="1458"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7" name="Google Shape;1428;p37">
                <a:extLst>
                  <a:ext uri="{FF2B5EF4-FFF2-40B4-BE49-F238E27FC236}">
                    <a16:creationId xmlns:a16="http://schemas.microsoft.com/office/drawing/2014/main" id="{AFDB5B6F-DB3C-804A-918E-9FFC1D6964E2}"/>
                  </a:ext>
                </a:extLst>
              </p:cNvPr>
              <p:cNvSpPr/>
              <p:nvPr/>
            </p:nvSpPr>
            <p:spPr>
              <a:xfrm>
                <a:off x="6532094" y="3576056"/>
                <a:ext cx="131224" cy="82581"/>
              </a:xfrm>
              <a:custGeom>
                <a:avLst/>
                <a:gdLst/>
                <a:ahLst/>
                <a:cxnLst/>
                <a:rect l="l" t="t" r="r" b="b"/>
                <a:pathLst>
                  <a:path w="2964" h="1671" extrusionOk="0">
                    <a:moveTo>
                      <a:pt x="1486" y="0"/>
                    </a:moveTo>
                    <a:cubicBezTo>
                      <a:pt x="605" y="0"/>
                      <a:pt x="48" y="862"/>
                      <a:pt x="5" y="1337"/>
                    </a:cubicBezTo>
                    <a:cubicBezTo>
                      <a:pt x="1" y="1378"/>
                      <a:pt x="31" y="1414"/>
                      <a:pt x="71" y="1418"/>
                    </a:cubicBezTo>
                    <a:cubicBezTo>
                      <a:pt x="73" y="1418"/>
                      <a:pt x="76" y="1418"/>
                      <a:pt x="78" y="1418"/>
                    </a:cubicBezTo>
                    <a:cubicBezTo>
                      <a:pt x="116" y="1418"/>
                      <a:pt x="148" y="1390"/>
                      <a:pt x="152" y="1352"/>
                    </a:cubicBezTo>
                    <a:cubicBezTo>
                      <a:pt x="191" y="906"/>
                      <a:pt x="725" y="148"/>
                      <a:pt x="1491" y="148"/>
                    </a:cubicBezTo>
                    <a:cubicBezTo>
                      <a:pt x="1527" y="148"/>
                      <a:pt x="1562" y="150"/>
                      <a:pt x="1599" y="153"/>
                    </a:cubicBezTo>
                    <a:cubicBezTo>
                      <a:pt x="2435" y="230"/>
                      <a:pt x="2810" y="1143"/>
                      <a:pt x="2770" y="1591"/>
                    </a:cubicBezTo>
                    <a:cubicBezTo>
                      <a:pt x="2766" y="1631"/>
                      <a:pt x="2796" y="1666"/>
                      <a:pt x="2836" y="1670"/>
                    </a:cubicBezTo>
                    <a:cubicBezTo>
                      <a:pt x="2839" y="1670"/>
                      <a:pt x="2841" y="1670"/>
                      <a:pt x="2843" y="1670"/>
                    </a:cubicBezTo>
                    <a:cubicBezTo>
                      <a:pt x="2881" y="1670"/>
                      <a:pt x="2913" y="1642"/>
                      <a:pt x="2917" y="1604"/>
                    </a:cubicBezTo>
                    <a:cubicBezTo>
                      <a:pt x="2964" y="1092"/>
                      <a:pt x="2557" y="92"/>
                      <a:pt x="1612" y="6"/>
                    </a:cubicBezTo>
                    <a:cubicBezTo>
                      <a:pt x="1569" y="2"/>
                      <a:pt x="1527" y="0"/>
                      <a:pt x="1486"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8" name="Google Shape;1429;p37">
                <a:extLst>
                  <a:ext uri="{FF2B5EF4-FFF2-40B4-BE49-F238E27FC236}">
                    <a16:creationId xmlns:a16="http://schemas.microsoft.com/office/drawing/2014/main" id="{2CE5AD6E-9388-A8B4-3150-EA13625E9CCE}"/>
                  </a:ext>
                </a:extLst>
              </p:cNvPr>
              <p:cNvSpPr/>
              <p:nvPr/>
            </p:nvSpPr>
            <p:spPr>
              <a:xfrm>
                <a:off x="6556266" y="3593846"/>
                <a:ext cx="40199" cy="35928"/>
              </a:xfrm>
              <a:custGeom>
                <a:avLst/>
                <a:gdLst/>
                <a:ahLst/>
                <a:cxnLst/>
                <a:rect l="l" t="t" r="r" b="b"/>
                <a:pathLst>
                  <a:path w="908" h="727" extrusionOk="0">
                    <a:moveTo>
                      <a:pt x="675" y="0"/>
                    </a:moveTo>
                    <a:cubicBezTo>
                      <a:pt x="661" y="0"/>
                      <a:pt x="648" y="2"/>
                      <a:pt x="634" y="6"/>
                    </a:cubicBezTo>
                    <a:cubicBezTo>
                      <a:pt x="423" y="67"/>
                      <a:pt x="225" y="177"/>
                      <a:pt x="77" y="341"/>
                    </a:cubicBezTo>
                    <a:cubicBezTo>
                      <a:pt x="54" y="360"/>
                      <a:pt x="37" y="384"/>
                      <a:pt x="26" y="412"/>
                    </a:cubicBezTo>
                    <a:cubicBezTo>
                      <a:pt x="12" y="437"/>
                      <a:pt x="4" y="464"/>
                      <a:pt x="4" y="493"/>
                    </a:cubicBezTo>
                    <a:cubicBezTo>
                      <a:pt x="0" y="548"/>
                      <a:pt x="21" y="614"/>
                      <a:pt x="60" y="653"/>
                    </a:cubicBezTo>
                    <a:cubicBezTo>
                      <a:pt x="99" y="694"/>
                      <a:pt x="152" y="725"/>
                      <a:pt x="212" y="727"/>
                    </a:cubicBezTo>
                    <a:cubicBezTo>
                      <a:pt x="267" y="727"/>
                      <a:pt x="333" y="712"/>
                      <a:pt x="371" y="671"/>
                    </a:cubicBezTo>
                    <a:cubicBezTo>
                      <a:pt x="416" y="620"/>
                      <a:pt x="468" y="576"/>
                      <a:pt x="523" y="536"/>
                    </a:cubicBezTo>
                    <a:cubicBezTo>
                      <a:pt x="584" y="498"/>
                      <a:pt x="647" y="466"/>
                      <a:pt x="715" y="441"/>
                    </a:cubicBezTo>
                    <a:cubicBezTo>
                      <a:pt x="717" y="440"/>
                      <a:pt x="719" y="440"/>
                      <a:pt x="721" y="438"/>
                    </a:cubicBezTo>
                    <a:cubicBezTo>
                      <a:pt x="780" y="422"/>
                      <a:pt x="829" y="394"/>
                      <a:pt x="863" y="342"/>
                    </a:cubicBezTo>
                    <a:cubicBezTo>
                      <a:pt x="891" y="297"/>
                      <a:pt x="907" y="231"/>
                      <a:pt x="894" y="179"/>
                    </a:cubicBezTo>
                    <a:cubicBezTo>
                      <a:pt x="880" y="123"/>
                      <a:pt x="849" y="67"/>
                      <a:pt x="797" y="37"/>
                    </a:cubicBezTo>
                    <a:cubicBezTo>
                      <a:pt x="761" y="16"/>
                      <a:pt x="718" y="0"/>
                      <a:pt x="675"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69" name="Google Shape;1430;p37">
                <a:extLst>
                  <a:ext uri="{FF2B5EF4-FFF2-40B4-BE49-F238E27FC236}">
                    <a16:creationId xmlns:a16="http://schemas.microsoft.com/office/drawing/2014/main" id="{5994B66B-7EA6-E701-372A-78303AA0DF38}"/>
                  </a:ext>
                </a:extLst>
              </p:cNvPr>
              <p:cNvSpPr/>
              <p:nvPr/>
            </p:nvSpPr>
            <p:spPr>
              <a:xfrm>
                <a:off x="6558568" y="3780006"/>
                <a:ext cx="52064" cy="32518"/>
              </a:xfrm>
              <a:custGeom>
                <a:avLst/>
                <a:gdLst/>
                <a:ahLst/>
                <a:cxnLst/>
                <a:rect l="l" t="t" r="r" b="b"/>
                <a:pathLst>
                  <a:path w="1176" h="658" extrusionOk="0">
                    <a:moveTo>
                      <a:pt x="81" y="0"/>
                    </a:moveTo>
                    <a:cubicBezTo>
                      <a:pt x="63" y="0"/>
                      <a:pt x="45" y="7"/>
                      <a:pt x="30" y="21"/>
                    </a:cubicBezTo>
                    <a:cubicBezTo>
                      <a:pt x="0" y="50"/>
                      <a:pt x="0" y="96"/>
                      <a:pt x="28" y="125"/>
                    </a:cubicBezTo>
                    <a:cubicBezTo>
                      <a:pt x="310" y="417"/>
                      <a:pt x="686" y="607"/>
                      <a:pt x="1089" y="658"/>
                    </a:cubicBezTo>
                    <a:lnTo>
                      <a:pt x="1091" y="658"/>
                    </a:lnTo>
                    <a:cubicBezTo>
                      <a:pt x="1094" y="658"/>
                      <a:pt x="1096" y="658"/>
                      <a:pt x="1099" y="658"/>
                    </a:cubicBezTo>
                    <a:cubicBezTo>
                      <a:pt x="1135" y="658"/>
                      <a:pt x="1167" y="630"/>
                      <a:pt x="1171" y="594"/>
                    </a:cubicBezTo>
                    <a:cubicBezTo>
                      <a:pt x="1176" y="552"/>
                      <a:pt x="1147" y="516"/>
                      <a:pt x="1107" y="511"/>
                    </a:cubicBezTo>
                    <a:cubicBezTo>
                      <a:pt x="738" y="465"/>
                      <a:pt x="393" y="291"/>
                      <a:pt x="134" y="22"/>
                    </a:cubicBezTo>
                    <a:cubicBezTo>
                      <a:pt x="120" y="8"/>
                      <a:pt x="101" y="0"/>
                      <a:pt x="81" y="0"/>
                    </a:cubicBezTo>
                    <a:close/>
                  </a:path>
                </a:pathLst>
              </a:custGeom>
              <a:solidFill>
                <a:srgbClr val="F0886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0" name="Google Shape;1431;p37">
                <a:extLst>
                  <a:ext uri="{FF2B5EF4-FFF2-40B4-BE49-F238E27FC236}">
                    <a16:creationId xmlns:a16="http://schemas.microsoft.com/office/drawing/2014/main" id="{882E8D2E-1C53-9F6E-2402-A8C724B0CB50}"/>
                  </a:ext>
                </a:extLst>
              </p:cNvPr>
              <p:cNvSpPr/>
              <p:nvPr/>
            </p:nvSpPr>
            <p:spPr>
              <a:xfrm>
                <a:off x="6490346" y="3700344"/>
                <a:ext cx="213216" cy="58118"/>
              </a:xfrm>
              <a:custGeom>
                <a:avLst/>
                <a:gdLst/>
                <a:ahLst/>
                <a:cxnLst/>
                <a:rect l="l" t="t" r="r" b="b"/>
                <a:pathLst>
                  <a:path w="4816" h="1176" extrusionOk="0">
                    <a:moveTo>
                      <a:pt x="1" y="0"/>
                    </a:moveTo>
                    <a:lnTo>
                      <a:pt x="1" y="0"/>
                    </a:lnTo>
                    <a:cubicBezTo>
                      <a:pt x="581" y="779"/>
                      <a:pt x="1535" y="1176"/>
                      <a:pt x="2487" y="1176"/>
                    </a:cubicBezTo>
                    <a:cubicBezTo>
                      <a:pt x="3362" y="1176"/>
                      <a:pt x="4236" y="841"/>
                      <a:pt x="4816" y="160"/>
                    </a:cubicBezTo>
                    <a:lnTo>
                      <a:pt x="4816" y="160"/>
                    </a:lnTo>
                    <a:cubicBezTo>
                      <a:pt x="4096" y="593"/>
                      <a:pt x="3309" y="808"/>
                      <a:pt x="2524" y="808"/>
                    </a:cubicBezTo>
                    <a:cubicBezTo>
                      <a:pt x="1647" y="808"/>
                      <a:pt x="773" y="538"/>
                      <a:pt x="1" y="0"/>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1" name="Google Shape;1432;p37">
                <a:extLst>
                  <a:ext uri="{FF2B5EF4-FFF2-40B4-BE49-F238E27FC236}">
                    <a16:creationId xmlns:a16="http://schemas.microsoft.com/office/drawing/2014/main" id="{78C14279-6CCE-405B-E112-AF54DB3BB06D}"/>
                  </a:ext>
                </a:extLst>
              </p:cNvPr>
              <p:cNvSpPr/>
              <p:nvPr/>
            </p:nvSpPr>
            <p:spPr>
              <a:xfrm>
                <a:off x="6226710" y="3049203"/>
                <a:ext cx="779904" cy="392642"/>
              </a:xfrm>
              <a:custGeom>
                <a:avLst/>
                <a:gdLst/>
                <a:ahLst/>
                <a:cxnLst/>
                <a:rect l="l" t="t" r="r" b="b"/>
                <a:pathLst>
                  <a:path w="17616" h="7945" extrusionOk="0">
                    <a:moveTo>
                      <a:pt x="8249" y="0"/>
                    </a:moveTo>
                    <a:cubicBezTo>
                      <a:pt x="4164" y="0"/>
                      <a:pt x="1084" y="2501"/>
                      <a:pt x="1" y="6310"/>
                    </a:cubicBezTo>
                    <a:cubicBezTo>
                      <a:pt x="1055" y="6631"/>
                      <a:pt x="2009" y="6853"/>
                      <a:pt x="2985" y="6853"/>
                    </a:cubicBezTo>
                    <a:cubicBezTo>
                      <a:pt x="3602" y="6853"/>
                      <a:pt x="4229" y="6764"/>
                      <a:pt x="4895" y="6555"/>
                    </a:cubicBezTo>
                    <a:cubicBezTo>
                      <a:pt x="7470" y="5747"/>
                      <a:pt x="10064" y="4634"/>
                      <a:pt x="12158" y="2930"/>
                    </a:cubicBezTo>
                    <a:cubicBezTo>
                      <a:pt x="13937" y="6939"/>
                      <a:pt x="17290" y="7863"/>
                      <a:pt x="17616" y="7945"/>
                    </a:cubicBezTo>
                    <a:cubicBezTo>
                      <a:pt x="17096" y="3824"/>
                      <a:pt x="13652" y="452"/>
                      <a:pt x="9195" y="44"/>
                    </a:cubicBezTo>
                    <a:cubicBezTo>
                      <a:pt x="8874" y="15"/>
                      <a:pt x="8559" y="0"/>
                      <a:pt x="8249"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2" name="Google Shape;1433;p37">
                <a:extLst>
                  <a:ext uri="{FF2B5EF4-FFF2-40B4-BE49-F238E27FC236}">
                    <a16:creationId xmlns:a16="http://schemas.microsoft.com/office/drawing/2014/main" id="{644AD740-C486-98F4-12F5-9CE8BF462D92}"/>
                  </a:ext>
                </a:extLst>
              </p:cNvPr>
              <p:cNvSpPr/>
              <p:nvPr/>
            </p:nvSpPr>
            <p:spPr>
              <a:xfrm>
                <a:off x="6211259" y="3023851"/>
                <a:ext cx="808017" cy="418241"/>
              </a:xfrm>
              <a:custGeom>
                <a:avLst/>
                <a:gdLst/>
                <a:ahLst/>
                <a:cxnLst/>
                <a:rect l="l" t="t" r="r" b="b"/>
                <a:pathLst>
                  <a:path w="18251" h="8463" extrusionOk="0">
                    <a:moveTo>
                      <a:pt x="8902" y="1"/>
                    </a:moveTo>
                    <a:cubicBezTo>
                      <a:pt x="6607" y="1"/>
                      <a:pt x="4481" y="814"/>
                      <a:pt x="2849" y="2180"/>
                    </a:cubicBezTo>
                    <a:cubicBezTo>
                      <a:pt x="1945" y="2935"/>
                      <a:pt x="1193" y="3861"/>
                      <a:pt x="647" y="4911"/>
                    </a:cubicBezTo>
                    <a:cubicBezTo>
                      <a:pt x="380" y="5426"/>
                      <a:pt x="161" y="5969"/>
                      <a:pt x="0" y="6538"/>
                    </a:cubicBezTo>
                    <a:cubicBezTo>
                      <a:pt x="141" y="6621"/>
                      <a:pt x="350" y="6823"/>
                      <a:pt x="350" y="6823"/>
                    </a:cubicBezTo>
                    <a:cubicBezTo>
                      <a:pt x="1009" y="7023"/>
                      <a:pt x="1665" y="7110"/>
                      <a:pt x="2320" y="7110"/>
                    </a:cubicBezTo>
                    <a:cubicBezTo>
                      <a:pt x="3377" y="7110"/>
                      <a:pt x="4432" y="6885"/>
                      <a:pt x="5492" y="6552"/>
                    </a:cubicBezTo>
                    <a:cubicBezTo>
                      <a:pt x="8068" y="5744"/>
                      <a:pt x="10489" y="4442"/>
                      <a:pt x="12584" y="2738"/>
                    </a:cubicBezTo>
                    <a:cubicBezTo>
                      <a:pt x="14457" y="6956"/>
                      <a:pt x="17991" y="8463"/>
                      <a:pt x="17991" y="8463"/>
                    </a:cubicBezTo>
                    <a:cubicBezTo>
                      <a:pt x="17991" y="8463"/>
                      <a:pt x="18134" y="8360"/>
                      <a:pt x="18250" y="8301"/>
                    </a:cubicBezTo>
                    <a:cubicBezTo>
                      <a:pt x="18222" y="7955"/>
                      <a:pt x="18171" y="7613"/>
                      <a:pt x="18102" y="7277"/>
                    </a:cubicBezTo>
                    <a:cubicBezTo>
                      <a:pt x="17989" y="6729"/>
                      <a:pt x="17824" y="6195"/>
                      <a:pt x="17610" y="5685"/>
                    </a:cubicBezTo>
                    <a:cubicBezTo>
                      <a:pt x="16878" y="3923"/>
                      <a:pt x="15581" y="2418"/>
                      <a:pt x="13917" y="1401"/>
                    </a:cubicBezTo>
                    <a:cubicBezTo>
                      <a:pt x="13754" y="1300"/>
                      <a:pt x="13584" y="1205"/>
                      <a:pt x="13412" y="1114"/>
                    </a:cubicBezTo>
                    <a:cubicBezTo>
                      <a:pt x="13058" y="924"/>
                      <a:pt x="12687" y="758"/>
                      <a:pt x="12306" y="615"/>
                    </a:cubicBezTo>
                    <a:cubicBezTo>
                      <a:pt x="12113" y="543"/>
                      <a:pt x="11919" y="476"/>
                      <a:pt x="11719" y="417"/>
                    </a:cubicBezTo>
                    <a:cubicBezTo>
                      <a:pt x="11103" y="228"/>
                      <a:pt x="10459" y="102"/>
                      <a:pt x="9792" y="41"/>
                    </a:cubicBezTo>
                    <a:cubicBezTo>
                      <a:pt x="9493" y="14"/>
                      <a:pt x="9196" y="1"/>
                      <a:pt x="8902" y="1"/>
                    </a:cubicBezTo>
                    <a:close/>
                  </a:path>
                </a:pathLst>
              </a:custGeom>
              <a:solidFill>
                <a:srgbClr val="783F0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3" name="Google Shape;1434;p37">
                <a:extLst>
                  <a:ext uri="{FF2B5EF4-FFF2-40B4-BE49-F238E27FC236}">
                    <a16:creationId xmlns:a16="http://schemas.microsoft.com/office/drawing/2014/main" id="{30EE7E2E-F51E-E3B9-C8D5-1FE029B11D02}"/>
                  </a:ext>
                </a:extLst>
              </p:cNvPr>
              <p:cNvSpPr/>
              <p:nvPr/>
            </p:nvSpPr>
            <p:spPr>
              <a:xfrm>
                <a:off x="6150873" y="2984020"/>
                <a:ext cx="640756" cy="290936"/>
              </a:xfrm>
              <a:custGeom>
                <a:avLst/>
                <a:gdLst/>
                <a:ahLst/>
                <a:cxnLst/>
                <a:rect l="l" t="t" r="r" b="b"/>
                <a:pathLst>
                  <a:path w="14473" h="5887" extrusionOk="0">
                    <a:moveTo>
                      <a:pt x="14472" y="463"/>
                    </a:moveTo>
                    <a:cubicBezTo>
                      <a:pt x="14472" y="463"/>
                      <a:pt x="14472" y="463"/>
                      <a:pt x="14472" y="464"/>
                    </a:cubicBezTo>
                    <a:lnTo>
                      <a:pt x="14472" y="464"/>
                    </a:lnTo>
                    <a:cubicBezTo>
                      <a:pt x="14472" y="464"/>
                      <a:pt x="14472" y="464"/>
                      <a:pt x="14472" y="464"/>
                    </a:cubicBezTo>
                    <a:lnTo>
                      <a:pt x="14472" y="463"/>
                    </a:lnTo>
                    <a:close/>
                    <a:moveTo>
                      <a:pt x="13493" y="0"/>
                    </a:moveTo>
                    <a:cubicBezTo>
                      <a:pt x="13024" y="291"/>
                      <a:pt x="12542" y="560"/>
                      <a:pt x="12049" y="806"/>
                    </a:cubicBezTo>
                    <a:cubicBezTo>
                      <a:pt x="11966" y="847"/>
                      <a:pt x="11884" y="888"/>
                      <a:pt x="11799" y="928"/>
                    </a:cubicBezTo>
                    <a:cubicBezTo>
                      <a:pt x="11481" y="1080"/>
                      <a:pt x="11159" y="1225"/>
                      <a:pt x="10832" y="1358"/>
                    </a:cubicBezTo>
                    <a:lnTo>
                      <a:pt x="10830" y="1358"/>
                    </a:lnTo>
                    <a:cubicBezTo>
                      <a:pt x="10336" y="1562"/>
                      <a:pt x="9833" y="1743"/>
                      <a:pt x="9321" y="1901"/>
                    </a:cubicBezTo>
                    <a:cubicBezTo>
                      <a:pt x="8389" y="2192"/>
                      <a:pt x="7433" y="2408"/>
                      <a:pt x="6464" y="2549"/>
                    </a:cubicBezTo>
                    <a:cubicBezTo>
                      <a:pt x="6051" y="2608"/>
                      <a:pt x="5635" y="2654"/>
                      <a:pt x="5218" y="2684"/>
                    </a:cubicBezTo>
                    <a:lnTo>
                      <a:pt x="5217" y="2684"/>
                    </a:lnTo>
                    <a:cubicBezTo>
                      <a:pt x="4992" y="2702"/>
                      <a:pt x="4767" y="2715"/>
                      <a:pt x="4544" y="2723"/>
                    </a:cubicBezTo>
                    <a:cubicBezTo>
                      <a:pt x="4324" y="2731"/>
                      <a:pt x="4104" y="2735"/>
                      <a:pt x="3885" y="2735"/>
                    </a:cubicBezTo>
                    <a:cubicBezTo>
                      <a:pt x="3767" y="2735"/>
                      <a:pt x="3650" y="2734"/>
                      <a:pt x="3532" y="2732"/>
                    </a:cubicBezTo>
                    <a:cubicBezTo>
                      <a:pt x="3039" y="2723"/>
                      <a:pt x="2546" y="2693"/>
                      <a:pt x="2057" y="2642"/>
                    </a:cubicBezTo>
                    <a:cubicBezTo>
                      <a:pt x="2033" y="2640"/>
                      <a:pt x="2010" y="2636"/>
                      <a:pt x="1987" y="2634"/>
                    </a:cubicBezTo>
                    <a:cubicBezTo>
                      <a:pt x="1285" y="3607"/>
                      <a:pt x="733" y="4693"/>
                      <a:pt x="1" y="5639"/>
                    </a:cubicBezTo>
                    <a:cubicBezTo>
                      <a:pt x="641" y="5754"/>
                      <a:pt x="1288" y="5831"/>
                      <a:pt x="1937" y="5863"/>
                    </a:cubicBezTo>
                    <a:cubicBezTo>
                      <a:pt x="2089" y="5872"/>
                      <a:pt x="2244" y="5878"/>
                      <a:pt x="2396" y="5882"/>
                    </a:cubicBezTo>
                    <a:cubicBezTo>
                      <a:pt x="2406" y="5882"/>
                      <a:pt x="2415" y="5883"/>
                      <a:pt x="2426" y="5883"/>
                    </a:cubicBezTo>
                    <a:cubicBezTo>
                      <a:pt x="2535" y="5885"/>
                      <a:pt x="2644" y="5886"/>
                      <a:pt x="2753" y="5886"/>
                    </a:cubicBezTo>
                    <a:cubicBezTo>
                      <a:pt x="3887" y="5886"/>
                      <a:pt x="5023" y="5763"/>
                      <a:pt x="6130" y="5515"/>
                    </a:cubicBezTo>
                    <a:cubicBezTo>
                      <a:pt x="7272" y="5259"/>
                      <a:pt x="8383" y="4871"/>
                      <a:pt x="9438" y="4362"/>
                    </a:cubicBezTo>
                    <a:cubicBezTo>
                      <a:pt x="10437" y="3876"/>
                      <a:pt x="11382" y="3284"/>
                      <a:pt x="12256" y="2598"/>
                    </a:cubicBezTo>
                    <a:cubicBezTo>
                      <a:pt x="12563" y="2356"/>
                      <a:pt x="12862" y="2103"/>
                      <a:pt x="13148" y="1838"/>
                    </a:cubicBezTo>
                    <a:cubicBezTo>
                      <a:pt x="13306" y="1695"/>
                      <a:pt x="13459" y="1549"/>
                      <a:pt x="13609" y="1398"/>
                    </a:cubicBezTo>
                    <a:cubicBezTo>
                      <a:pt x="13911" y="1098"/>
                      <a:pt x="14199" y="787"/>
                      <a:pt x="14472" y="464"/>
                    </a:cubicBezTo>
                    <a:lnTo>
                      <a:pt x="14472" y="464"/>
                    </a:lnTo>
                    <a:cubicBezTo>
                      <a:pt x="14229" y="333"/>
                      <a:pt x="13898" y="169"/>
                      <a:pt x="13493"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4" name="Google Shape;1435;p37">
                <a:extLst>
                  <a:ext uri="{FF2B5EF4-FFF2-40B4-BE49-F238E27FC236}">
                    <a16:creationId xmlns:a16="http://schemas.microsoft.com/office/drawing/2014/main" id="{FAD2773F-85FD-9C64-9990-7125349EA92F}"/>
                  </a:ext>
                </a:extLst>
              </p:cNvPr>
              <p:cNvSpPr/>
              <p:nvPr/>
            </p:nvSpPr>
            <p:spPr>
              <a:xfrm>
                <a:off x="6826986" y="3018613"/>
                <a:ext cx="306454" cy="367487"/>
              </a:xfrm>
              <a:custGeom>
                <a:avLst/>
                <a:gdLst/>
                <a:ahLst/>
                <a:cxnLst/>
                <a:rect l="l" t="t" r="r" b="b"/>
                <a:pathLst>
                  <a:path w="6922" h="7436" extrusionOk="0">
                    <a:moveTo>
                      <a:pt x="334" y="1"/>
                    </a:moveTo>
                    <a:cubicBezTo>
                      <a:pt x="289" y="1"/>
                      <a:pt x="244" y="2"/>
                      <a:pt x="199" y="3"/>
                    </a:cubicBezTo>
                    <a:cubicBezTo>
                      <a:pt x="64" y="490"/>
                      <a:pt x="0" y="997"/>
                      <a:pt x="6" y="1503"/>
                    </a:cubicBezTo>
                    <a:cubicBezTo>
                      <a:pt x="8" y="1715"/>
                      <a:pt x="21" y="1928"/>
                      <a:pt x="47" y="2140"/>
                    </a:cubicBezTo>
                    <a:cubicBezTo>
                      <a:pt x="50" y="2164"/>
                      <a:pt x="52" y="2188"/>
                      <a:pt x="56" y="2211"/>
                    </a:cubicBezTo>
                    <a:lnTo>
                      <a:pt x="56" y="2212"/>
                    </a:lnTo>
                    <a:cubicBezTo>
                      <a:pt x="167" y="3046"/>
                      <a:pt x="464" y="3852"/>
                      <a:pt x="924" y="4556"/>
                    </a:cubicBezTo>
                    <a:cubicBezTo>
                      <a:pt x="1365" y="5236"/>
                      <a:pt x="1945" y="5823"/>
                      <a:pt x="2612" y="6286"/>
                    </a:cubicBezTo>
                    <a:cubicBezTo>
                      <a:pt x="2945" y="6515"/>
                      <a:pt x="3299" y="6712"/>
                      <a:pt x="3668" y="6871"/>
                    </a:cubicBezTo>
                    <a:cubicBezTo>
                      <a:pt x="3816" y="6939"/>
                      <a:pt x="3966" y="6997"/>
                      <a:pt x="4118" y="7051"/>
                    </a:cubicBezTo>
                    <a:lnTo>
                      <a:pt x="4119" y="7051"/>
                    </a:lnTo>
                    <a:cubicBezTo>
                      <a:pt x="4409" y="7154"/>
                      <a:pt x="4707" y="7236"/>
                      <a:pt x="5010" y="7297"/>
                    </a:cubicBezTo>
                    <a:cubicBezTo>
                      <a:pt x="5469" y="7389"/>
                      <a:pt x="5937" y="7436"/>
                      <a:pt x="6405" y="7436"/>
                    </a:cubicBezTo>
                    <a:cubicBezTo>
                      <a:pt x="6577" y="7436"/>
                      <a:pt x="6750" y="7429"/>
                      <a:pt x="6922" y="7417"/>
                    </a:cubicBezTo>
                    <a:lnTo>
                      <a:pt x="6921" y="7417"/>
                    </a:lnTo>
                    <a:cubicBezTo>
                      <a:pt x="6474" y="6666"/>
                      <a:pt x="6163" y="5844"/>
                      <a:pt x="5843" y="5027"/>
                    </a:cubicBezTo>
                    <a:lnTo>
                      <a:pt x="5843" y="5026"/>
                    </a:lnTo>
                    <a:cubicBezTo>
                      <a:pt x="5824" y="5021"/>
                      <a:pt x="5808" y="5015"/>
                      <a:pt x="5789" y="5010"/>
                    </a:cubicBezTo>
                    <a:cubicBezTo>
                      <a:pt x="5124" y="4806"/>
                      <a:pt x="4492" y="4467"/>
                      <a:pt x="3906" y="4096"/>
                    </a:cubicBezTo>
                    <a:cubicBezTo>
                      <a:pt x="3281" y="3700"/>
                      <a:pt x="2699" y="3226"/>
                      <a:pt x="2215" y="2671"/>
                    </a:cubicBezTo>
                    <a:cubicBezTo>
                      <a:pt x="2168" y="2616"/>
                      <a:pt x="2121" y="2562"/>
                      <a:pt x="2077" y="2506"/>
                    </a:cubicBezTo>
                    <a:cubicBezTo>
                      <a:pt x="1759" y="2118"/>
                      <a:pt x="1489" y="1690"/>
                      <a:pt x="1284" y="1227"/>
                    </a:cubicBezTo>
                    <a:cubicBezTo>
                      <a:pt x="1115" y="846"/>
                      <a:pt x="994" y="449"/>
                      <a:pt x="926" y="39"/>
                    </a:cubicBezTo>
                    <a:cubicBezTo>
                      <a:pt x="734" y="15"/>
                      <a:pt x="536" y="1"/>
                      <a:pt x="334"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5" name="Google Shape;1436;p37">
                <a:extLst>
                  <a:ext uri="{FF2B5EF4-FFF2-40B4-BE49-F238E27FC236}">
                    <a16:creationId xmlns:a16="http://schemas.microsoft.com/office/drawing/2014/main" id="{2C98E0D1-9B92-201F-7516-805331AF5727}"/>
                  </a:ext>
                </a:extLst>
              </p:cNvPr>
              <p:cNvSpPr/>
              <p:nvPr/>
            </p:nvSpPr>
            <p:spPr>
              <a:xfrm>
                <a:off x="6434963" y="5221895"/>
                <a:ext cx="1992" cy="247"/>
              </a:xfrm>
              <a:custGeom>
                <a:avLst/>
                <a:gdLst/>
                <a:ahLst/>
                <a:cxnLst/>
                <a:rect l="l" t="t" r="r" b="b"/>
                <a:pathLst>
                  <a:path w="45" h="5" extrusionOk="0">
                    <a:moveTo>
                      <a:pt x="0" y="1"/>
                    </a:moveTo>
                    <a:cubicBezTo>
                      <a:pt x="14" y="2"/>
                      <a:pt x="29" y="3"/>
                      <a:pt x="44" y="4"/>
                    </a:cubicBezTo>
                    <a:lnTo>
                      <a:pt x="44" y="3"/>
                    </a:lnTo>
                    <a:cubicBezTo>
                      <a:pt x="29" y="3"/>
                      <a:pt x="14" y="2"/>
                      <a:pt x="0" y="1"/>
                    </a:cubicBezTo>
                    <a:close/>
                  </a:path>
                </a:pathLst>
              </a:custGeom>
              <a:solidFill>
                <a:srgbClr val="F7A0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6" name="Google Shape;1437;p37">
                <a:extLst>
                  <a:ext uri="{FF2B5EF4-FFF2-40B4-BE49-F238E27FC236}">
                    <a16:creationId xmlns:a16="http://schemas.microsoft.com/office/drawing/2014/main" id="{E97BEC0A-5864-B712-F933-586F652BB228}"/>
                  </a:ext>
                </a:extLst>
              </p:cNvPr>
              <p:cNvSpPr/>
              <p:nvPr/>
            </p:nvSpPr>
            <p:spPr>
              <a:xfrm>
                <a:off x="6321362" y="4207923"/>
                <a:ext cx="358563" cy="1015581"/>
              </a:xfrm>
              <a:custGeom>
                <a:avLst/>
                <a:gdLst/>
                <a:ahLst/>
                <a:cxnLst/>
                <a:rect l="l" t="t" r="r" b="b"/>
                <a:pathLst>
                  <a:path w="8099" h="20550" extrusionOk="0">
                    <a:moveTo>
                      <a:pt x="719" y="1"/>
                    </a:moveTo>
                    <a:lnTo>
                      <a:pt x="711" y="203"/>
                    </a:lnTo>
                    <a:lnTo>
                      <a:pt x="1" y="19818"/>
                    </a:lnTo>
                    <a:cubicBezTo>
                      <a:pt x="1" y="19818"/>
                      <a:pt x="879" y="20341"/>
                      <a:pt x="2519" y="20513"/>
                    </a:cubicBezTo>
                    <a:cubicBezTo>
                      <a:pt x="2535" y="20515"/>
                      <a:pt x="2549" y="20516"/>
                      <a:pt x="2563" y="20517"/>
                    </a:cubicBezTo>
                    <a:lnTo>
                      <a:pt x="2565" y="20517"/>
                    </a:lnTo>
                    <a:cubicBezTo>
                      <a:pt x="2580" y="20520"/>
                      <a:pt x="2594" y="20521"/>
                      <a:pt x="2610" y="20521"/>
                    </a:cubicBezTo>
                    <a:cubicBezTo>
                      <a:pt x="2862" y="20541"/>
                      <a:pt x="3099" y="20549"/>
                      <a:pt x="3318" y="20549"/>
                    </a:cubicBezTo>
                    <a:cubicBezTo>
                      <a:pt x="4526" y="20549"/>
                      <a:pt x="5212" y="20295"/>
                      <a:pt x="5212" y="20295"/>
                    </a:cubicBezTo>
                    <a:lnTo>
                      <a:pt x="8069" y="876"/>
                    </a:lnTo>
                    <a:lnTo>
                      <a:pt x="8099" y="676"/>
                    </a:lnTo>
                    <a:lnTo>
                      <a:pt x="8099" y="676"/>
                    </a:lnTo>
                    <a:cubicBezTo>
                      <a:pt x="7868" y="781"/>
                      <a:pt x="7581" y="866"/>
                      <a:pt x="7269" y="933"/>
                    </a:cubicBezTo>
                    <a:cubicBezTo>
                      <a:pt x="6440" y="1113"/>
                      <a:pt x="5434" y="1167"/>
                      <a:pt x="4817" y="1167"/>
                    </a:cubicBezTo>
                    <a:cubicBezTo>
                      <a:pt x="4629" y="1167"/>
                      <a:pt x="4477" y="1162"/>
                      <a:pt x="4378" y="1154"/>
                    </a:cubicBezTo>
                    <a:cubicBezTo>
                      <a:pt x="4361" y="1154"/>
                      <a:pt x="4347" y="1153"/>
                      <a:pt x="4332" y="1151"/>
                    </a:cubicBezTo>
                    <a:cubicBezTo>
                      <a:pt x="4317" y="1149"/>
                      <a:pt x="4302" y="1148"/>
                      <a:pt x="4291" y="1146"/>
                    </a:cubicBezTo>
                    <a:cubicBezTo>
                      <a:pt x="3865" y="1103"/>
                      <a:pt x="2507" y="831"/>
                      <a:pt x="1488" y="405"/>
                    </a:cubicBezTo>
                    <a:cubicBezTo>
                      <a:pt x="1193" y="283"/>
                      <a:pt x="927" y="146"/>
                      <a:pt x="719" y="1"/>
                    </a:cubicBez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7" name="Google Shape;1438;p37">
                <a:extLst>
                  <a:ext uri="{FF2B5EF4-FFF2-40B4-BE49-F238E27FC236}">
                    <a16:creationId xmlns:a16="http://schemas.microsoft.com/office/drawing/2014/main" id="{DB2FA732-E3CB-E828-3D15-D7A4FB30D122}"/>
                  </a:ext>
                </a:extLst>
              </p:cNvPr>
              <p:cNvSpPr/>
              <p:nvPr/>
            </p:nvSpPr>
            <p:spPr>
              <a:xfrm>
                <a:off x="6432882" y="5221648"/>
                <a:ext cx="1992" cy="297"/>
              </a:xfrm>
              <a:custGeom>
                <a:avLst/>
                <a:gdLst/>
                <a:ahLst/>
                <a:cxnLst/>
                <a:rect l="l" t="t" r="r" b="b"/>
                <a:pathLst>
                  <a:path w="45" h="6" extrusionOk="0">
                    <a:moveTo>
                      <a:pt x="0" y="0"/>
                    </a:moveTo>
                    <a:lnTo>
                      <a:pt x="0" y="0"/>
                    </a:lnTo>
                    <a:cubicBezTo>
                      <a:pt x="16" y="3"/>
                      <a:pt x="30" y="4"/>
                      <a:pt x="44" y="6"/>
                    </a:cubicBezTo>
                    <a:cubicBezTo>
                      <a:pt x="30" y="3"/>
                      <a:pt x="16" y="2"/>
                      <a:pt x="0" y="0"/>
                    </a:cubicBezTo>
                    <a:close/>
                  </a:path>
                </a:pathLst>
              </a:custGeom>
              <a:solidFill>
                <a:srgbClr val="F7A0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8" name="Google Shape;1439;p37">
                <a:extLst>
                  <a:ext uri="{FF2B5EF4-FFF2-40B4-BE49-F238E27FC236}">
                    <a16:creationId xmlns:a16="http://schemas.microsoft.com/office/drawing/2014/main" id="{23F3AB61-4144-A521-B2AC-3CE2977C6D4A}"/>
                  </a:ext>
                </a:extLst>
              </p:cNvPr>
              <p:cNvSpPr/>
              <p:nvPr/>
            </p:nvSpPr>
            <p:spPr>
              <a:xfrm>
                <a:off x="5679382" y="3939036"/>
                <a:ext cx="841133" cy="262420"/>
              </a:xfrm>
              <a:custGeom>
                <a:avLst/>
                <a:gdLst/>
                <a:ahLst/>
                <a:cxnLst/>
                <a:rect l="l" t="t" r="r" b="b"/>
                <a:pathLst>
                  <a:path w="18999" h="5310" extrusionOk="0">
                    <a:moveTo>
                      <a:pt x="1468" y="1"/>
                    </a:moveTo>
                    <a:lnTo>
                      <a:pt x="3350" y="719"/>
                    </a:lnTo>
                    <a:cubicBezTo>
                      <a:pt x="3350" y="719"/>
                      <a:pt x="2994" y="637"/>
                      <a:pt x="2462" y="637"/>
                    </a:cubicBezTo>
                    <a:cubicBezTo>
                      <a:pt x="1800" y="637"/>
                      <a:pt x="866" y="763"/>
                      <a:pt x="0" y="1328"/>
                    </a:cubicBezTo>
                    <a:lnTo>
                      <a:pt x="15329" y="5179"/>
                    </a:lnTo>
                    <a:lnTo>
                      <a:pt x="18998" y="5309"/>
                    </a:lnTo>
                    <a:cubicBezTo>
                      <a:pt x="18998" y="5309"/>
                      <a:pt x="10722" y="85"/>
                      <a:pt x="1468" y="1"/>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79" name="Google Shape;1440;p37">
                <a:extLst>
                  <a:ext uri="{FF2B5EF4-FFF2-40B4-BE49-F238E27FC236}">
                    <a16:creationId xmlns:a16="http://schemas.microsoft.com/office/drawing/2014/main" id="{389221A7-ECCD-E98B-006E-5E986DF0D688}"/>
                  </a:ext>
                </a:extLst>
              </p:cNvPr>
              <p:cNvSpPr/>
              <p:nvPr/>
            </p:nvSpPr>
            <p:spPr>
              <a:xfrm>
                <a:off x="5630506" y="4008765"/>
                <a:ext cx="722704" cy="1178618"/>
              </a:xfrm>
              <a:custGeom>
                <a:avLst/>
                <a:gdLst/>
                <a:ahLst/>
                <a:cxnLst/>
                <a:rect l="l" t="t" r="r" b="b"/>
                <a:pathLst>
                  <a:path w="16324" h="23849" extrusionOk="0">
                    <a:moveTo>
                      <a:pt x="0" y="0"/>
                    </a:moveTo>
                    <a:lnTo>
                      <a:pt x="530" y="19199"/>
                    </a:lnTo>
                    <a:lnTo>
                      <a:pt x="15606" y="23848"/>
                    </a:lnTo>
                    <a:lnTo>
                      <a:pt x="16316" y="4233"/>
                    </a:lnTo>
                    <a:lnTo>
                      <a:pt x="16324" y="4031"/>
                    </a:lnTo>
                    <a:lnTo>
                      <a:pt x="0" y="0"/>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0" name="Google Shape;1441;p37">
                <a:extLst>
                  <a:ext uri="{FF2B5EF4-FFF2-40B4-BE49-F238E27FC236}">
                    <a16:creationId xmlns:a16="http://schemas.microsoft.com/office/drawing/2014/main" id="{554426D5-DF61-C809-96EE-9E822BE364CC}"/>
                  </a:ext>
                </a:extLst>
              </p:cNvPr>
              <p:cNvSpPr/>
              <p:nvPr/>
            </p:nvSpPr>
            <p:spPr>
              <a:xfrm>
                <a:off x="6274346" y="4207923"/>
                <a:ext cx="78849" cy="979455"/>
              </a:xfrm>
              <a:custGeom>
                <a:avLst/>
                <a:gdLst/>
                <a:ahLst/>
                <a:cxnLst/>
                <a:rect l="l" t="t" r="r" b="b"/>
                <a:pathLst>
                  <a:path w="1781" h="19819" extrusionOk="0">
                    <a:moveTo>
                      <a:pt x="1781" y="1"/>
                    </a:moveTo>
                    <a:lnTo>
                      <a:pt x="0" y="19491"/>
                    </a:lnTo>
                    <a:lnTo>
                      <a:pt x="1063" y="19818"/>
                    </a:lnTo>
                    <a:lnTo>
                      <a:pt x="1781" y="1"/>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1" name="Google Shape;1442;p37">
                <a:extLst>
                  <a:ext uri="{FF2B5EF4-FFF2-40B4-BE49-F238E27FC236}">
                    <a16:creationId xmlns:a16="http://schemas.microsoft.com/office/drawing/2014/main" id="{57E12370-B187-0F86-1D51-FF61D718CFB4}"/>
                  </a:ext>
                </a:extLst>
              </p:cNvPr>
              <p:cNvSpPr/>
              <p:nvPr/>
            </p:nvSpPr>
            <p:spPr>
              <a:xfrm>
                <a:off x="5837254" y="3975309"/>
                <a:ext cx="608083" cy="218436"/>
              </a:xfrm>
              <a:custGeom>
                <a:avLst/>
                <a:gdLst/>
                <a:ahLst/>
                <a:cxnLst/>
                <a:rect l="l" t="t" r="r" b="b"/>
                <a:pathLst>
                  <a:path w="13735" h="4420" extrusionOk="0">
                    <a:moveTo>
                      <a:pt x="334" y="1"/>
                    </a:moveTo>
                    <a:cubicBezTo>
                      <a:pt x="78" y="1"/>
                      <a:pt x="1" y="29"/>
                      <a:pt x="1" y="29"/>
                    </a:cubicBezTo>
                    <a:cubicBezTo>
                      <a:pt x="1" y="29"/>
                      <a:pt x="8600" y="1723"/>
                      <a:pt x="13735" y="4419"/>
                    </a:cubicBezTo>
                    <a:cubicBezTo>
                      <a:pt x="13735" y="4419"/>
                      <a:pt x="12414" y="2844"/>
                      <a:pt x="6648" y="1272"/>
                    </a:cubicBezTo>
                    <a:cubicBezTo>
                      <a:pt x="2584" y="164"/>
                      <a:pt x="946" y="1"/>
                      <a:pt x="334"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2" name="Google Shape;1443;p37">
                <a:extLst>
                  <a:ext uri="{FF2B5EF4-FFF2-40B4-BE49-F238E27FC236}">
                    <a16:creationId xmlns:a16="http://schemas.microsoft.com/office/drawing/2014/main" id="{367D1378-EF3A-4D35-57FA-FB8C28BA5D77}"/>
                  </a:ext>
                </a:extLst>
              </p:cNvPr>
              <p:cNvSpPr/>
              <p:nvPr/>
            </p:nvSpPr>
            <p:spPr>
              <a:xfrm>
                <a:off x="5679382" y="3971553"/>
                <a:ext cx="746921" cy="223477"/>
              </a:xfrm>
              <a:custGeom>
                <a:avLst/>
                <a:gdLst/>
                <a:ahLst/>
                <a:cxnLst/>
                <a:rect l="l" t="t" r="r" b="b"/>
                <a:pathLst>
                  <a:path w="16871" h="4522" extrusionOk="0">
                    <a:moveTo>
                      <a:pt x="1994" y="0"/>
                    </a:moveTo>
                    <a:cubicBezTo>
                      <a:pt x="1995" y="0"/>
                      <a:pt x="7622" y="1265"/>
                      <a:pt x="12346" y="3321"/>
                    </a:cubicBezTo>
                    <a:cubicBezTo>
                      <a:pt x="12346" y="3321"/>
                      <a:pt x="4370" y="663"/>
                      <a:pt x="316" y="663"/>
                    </a:cubicBezTo>
                    <a:cubicBezTo>
                      <a:pt x="208" y="663"/>
                      <a:pt x="102" y="665"/>
                      <a:pt x="0" y="669"/>
                    </a:cubicBezTo>
                    <a:lnTo>
                      <a:pt x="0" y="670"/>
                    </a:lnTo>
                    <a:lnTo>
                      <a:pt x="15329" y="4521"/>
                    </a:lnTo>
                    <a:cubicBezTo>
                      <a:pt x="15329" y="4521"/>
                      <a:pt x="15760" y="4495"/>
                      <a:pt x="16279" y="4495"/>
                    </a:cubicBezTo>
                    <a:cubicBezTo>
                      <a:pt x="16470" y="4495"/>
                      <a:pt x="16673" y="4499"/>
                      <a:pt x="16871" y="4508"/>
                    </a:cubicBezTo>
                    <a:cubicBezTo>
                      <a:pt x="16871" y="4508"/>
                      <a:pt x="9745" y="1546"/>
                      <a:pt x="1994"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3" name="Google Shape;1444;p37">
                <a:extLst>
                  <a:ext uri="{FF2B5EF4-FFF2-40B4-BE49-F238E27FC236}">
                    <a16:creationId xmlns:a16="http://schemas.microsoft.com/office/drawing/2014/main" id="{58E84062-FE04-1A99-F09A-A9B51B73FC95}"/>
                  </a:ext>
                </a:extLst>
              </p:cNvPr>
              <p:cNvSpPr/>
              <p:nvPr/>
            </p:nvSpPr>
            <p:spPr>
              <a:xfrm>
                <a:off x="5630494" y="4008740"/>
                <a:ext cx="722704" cy="1178667"/>
              </a:xfrm>
              <a:custGeom>
                <a:avLst/>
                <a:gdLst/>
                <a:ahLst/>
                <a:cxnLst/>
                <a:rect l="l" t="t" r="r" b="b"/>
                <a:pathLst>
                  <a:path w="16324" h="23850" extrusionOk="0">
                    <a:moveTo>
                      <a:pt x="0" y="0"/>
                    </a:moveTo>
                    <a:cubicBezTo>
                      <a:pt x="0" y="1"/>
                      <a:pt x="1" y="74"/>
                      <a:pt x="6" y="211"/>
                    </a:cubicBezTo>
                    <a:lnTo>
                      <a:pt x="6" y="211"/>
                    </a:lnTo>
                    <a:lnTo>
                      <a:pt x="0" y="0"/>
                    </a:lnTo>
                    <a:close/>
                    <a:moveTo>
                      <a:pt x="6" y="211"/>
                    </a:moveTo>
                    <a:lnTo>
                      <a:pt x="530" y="19199"/>
                    </a:lnTo>
                    <a:lnTo>
                      <a:pt x="15607" y="23850"/>
                    </a:lnTo>
                    <a:lnTo>
                      <a:pt x="16324" y="4032"/>
                    </a:lnTo>
                    <a:lnTo>
                      <a:pt x="16324" y="4032"/>
                    </a:lnTo>
                    <a:cubicBezTo>
                      <a:pt x="16324" y="4033"/>
                      <a:pt x="13862" y="18918"/>
                      <a:pt x="8048" y="18918"/>
                    </a:cubicBezTo>
                    <a:cubicBezTo>
                      <a:pt x="7688" y="18918"/>
                      <a:pt x="7315" y="18860"/>
                      <a:pt x="6928" y="18739"/>
                    </a:cubicBezTo>
                    <a:cubicBezTo>
                      <a:pt x="747" y="16794"/>
                      <a:pt x="69" y="2147"/>
                      <a:pt x="6" y="21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4" name="Google Shape;1445;p37">
                <a:extLst>
                  <a:ext uri="{FF2B5EF4-FFF2-40B4-BE49-F238E27FC236}">
                    <a16:creationId xmlns:a16="http://schemas.microsoft.com/office/drawing/2014/main" id="{318ED68E-B00A-3F1E-E016-C1840C937522}"/>
                  </a:ext>
                </a:extLst>
              </p:cNvPr>
              <p:cNvSpPr/>
              <p:nvPr/>
            </p:nvSpPr>
            <p:spPr>
              <a:xfrm>
                <a:off x="6516466" y="4080027"/>
                <a:ext cx="859152" cy="147618"/>
              </a:xfrm>
              <a:custGeom>
                <a:avLst/>
                <a:gdLst/>
                <a:ahLst/>
                <a:cxnLst/>
                <a:rect l="l" t="t" r="r" b="b"/>
                <a:pathLst>
                  <a:path w="19406" h="2987" extrusionOk="0">
                    <a:moveTo>
                      <a:pt x="13343" y="0"/>
                    </a:moveTo>
                    <a:cubicBezTo>
                      <a:pt x="6114" y="0"/>
                      <a:pt x="1" y="2447"/>
                      <a:pt x="1" y="2447"/>
                    </a:cubicBezTo>
                    <a:lnTo>
                      <a:pt x="3632" y="2986"/>
                    </a:lnTo>
                    <a:lnTo>
                      <a:pt x="19405" y="1976"/>
                    </a:lnTo>
                    <a:cubicBezTo>
                      <a:pt x="18204" y="833"/>
                      <a:pt x="16623" y="769"/>
                      <a:pt x="16286" y="769"/>
                    </a:cubicBezTo>
                    <a:cubicBezTo>
                      <a:pt x="16243" y="769"/>
                      <a:pt x="16221" y="770"/>
                      <a:pt x="16221" y="770"/>
                    </a:cubicBezTo>
                    <a:lnTo>
                      <a:pt x="18203" y="404"/>
                    </a:lnTo>
                    <a:cubicBezTo>
                      <a:pt x="16564" y="118"/>
                      <a:pt x="14927" y="0"/>
                      <a:pt x="13343" y="0"/>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5" name="Google Shape;1446;p37">
                <a:extLst>
                  <a:ext uri="{FF2B5EF4-FFF2-40B4-BE49-F238E27FC236}">
                    <a16:creationId xmlns:a16="http://schemas.microsoft.com/office/drawing/2014/main" id="{C4AE9DD2-27EE-F4A8-F39E-DAAECA03A62B}"/>
                  </a:ext>
                </a:extLst>
              </p:cNvPr>
              <p:cNvSpPr/>
              <p:nvPr/>
            </p:nvSpPr>
            <p:spPr>
              <a:xfrm>
                <a:off x="6358019" y="4193591"/>
                <a:ext cx="319293" cy="67310"/>
              </a:xfrm>
              <a:custGeom>
                <a:avLst/>
                <a:gdLst/>
                <a:ahLst/>
                <a:cxnLst/>
                <a:rect l="l" t="t" r="r" b="b"/>
                <a:pathLst>
                  <a:path w="7212" h="1362" extrusionOk="0">
                    <a:moveTo>
                      <a:pt x="792" y="0"/>
                    </a:moveTo>
                    <a:cubicBezTo>
                      <a:pt x="231" y="0"/>
                      <a:pt x="0" y="30"/>
                      <a:pt x="0" y="30"/>
                    </a:cubicBezTo>
                    <a:cubicBezTo>
                      <a:pt x="1402" y="1157"/>
                      <a:pt x="2887" y="1261"/>
                      <a:pt x="3390" y="1261"/>
                    </a:cubicBezTo>
                    <a:cubicBezTo>
                      <a:pt x="3448" y="1261"/>
                      <a:pt x="3492" y="1260"/>
                      <a:pt x="3523" y="1258"/>
                    </a:cubicBezTo>
                    <a:cubicBezTo>
                      <a:pt x="3646" y="1287"/>
                      <a:pt x="4020" y="1362"/>
                      <a:pt x="4547" y="1362"/>
                    </a:cubicBezTo>
                    <a:cubicBezTo>
                      <a:pt x="5243" y="1362"/>
                      <a:pt x="6206" y="1231"/>
                      <a:pt x="7211" y="688"/>
                    </a:cubicBezTo>
                    <a:cubicBezTo>
                      <a:pt x="7211" y="688"/>
                      <a:pt x="6316" y="405"/>
                      <a:pt x="3669" y="158"/>
                    </a:cubicBezTo>
                    <a:lnTo>
                      <a:pt x="3580" y="149"/>
                    </a:lnTo>
                    <a:cubicBezTo>
                      <a:pt x="2251" y="30"/>
                      <a:pt x="1355" y="0"/>
                      <a:pt x="792" y="0"/>
                    </a:cubicBez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6" name="Google Shape;1447;p37">
                <a:extLst>
                  <a:ext uri="{FF2B5EF4-FFF2-40B4-BE49-F238E27FC236}">
                    <a16:creationId xmlns:a16="http://schemas.microsoft.com/office/drawing/2014/main" id="{5BE6E0F3-3B82-AFDC-CD0E-B94B31F5F2BF}"/>
                  </a:ext>
                </a:extLst>
              </p:cNvPr>
              <p:cNvSpPr/>
              <p:nvPr/>
            </p:nvSpPr>
            <p:spPr>
              <a:xfrm>
                <a:off x="6552105" y="4191615"/>
                <a:ext cx="870929" cy="1019337"/>
              </a:xfrm>
              <a:custGeom>
                <a:avLst/>
                <a:gdLst/>
                <a:ahLst/>
                <a:cxnLst/>
                <a:rect l="l" t="t" r="r" b="b"/>
                <a:pathLst>
                  <a:path w="19672" h="20626" extrusionOk="0">
                    <a:moveTo>
                      <a:pt x="19672" y="1"/>
                    </a:moveTo>
                    <a:lnTo>
                      <a:pt x="2887" y="1006"/>
                    </a:lnTo>
                    <a:lnTo>
                      <a:pt x="2857" y="1206"/>
                    </a:lnTo>
                    <a:lnTo>
                      <a:pt x="1" y="20625"/>
                    </a:lnTo>
                    <a:lnTo>
                      <a:pt x="1" y="20625"/>
                    </a:lnTo>
                    <a:lnTo>
                      <a:pt x="15670" y="18785"/>
                    </a:lnTo>
                    <a:lnTo>
                      <a:pt x="19672" y="1"/>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7" name="Google Shape;1448;p37">
                <a:extLst>
                  <a:ext uri="{FF2B5EF4-FFF2-40B4-BE49-F238E27FC236}">
                    <a16:creationId xmlns:a16="http://schemas.microsoft.com/office/drawing/2014/main" id="{128A44FD-C237-8EA0-4F0A-0CC3C759CF67}"/>
                  </a:ext>
                </a:extLst>
              </p:cNvPr>
              <p:cNvSpPr/>
              <p:nvPr/>
            </p:nvSpPr>
            <p:spPr>
              <a:xfrm>
                <a:off x="5630418" y="4000463"/>
                <a:ext cx="1792638" cy="265188"/>
              </a:xfrm>
              <a:custGeom>
                <a:avLst/>
                <a:gdLst/>
                <a:ahLst/>
                <a:cxnLst/>
                <a:rect l="l" t="t" r="r" b="b"/>
                <a:pathLst>
                  <a:path w="40491" h="5366" extrusionOk="0">
                    <a:moveTo>
                      <a:pt x="770" y="1"/>
                    </a:moveTo>
                    <a:lnTo>
                      <a:pt x="1" y="168"/>
                    </a:lnTo>
                    <a:lnTo>
                      <a:pt x="16326" y="4199"/>
                    </a:lnTo>
                    <a:cubicBezTo>
                      <a:pt x="16534" y="4345"/>
                      <a:pt x="16800" y="4481"/>
                      <a:pt x="17095" y="4603"/>
                    </a:cubicBezTo>
                    <a:cubicBezTo>
                      <a:pt x="18113" y="5027"/>
                      <a:pt x="19468" y="5301"/>
                      <a:pt x="19896" y="5344"/>
                    </a:cubicBezTo>
                    <a:lnTo>
                      <a:pt x="19898" y="5344"/>
                    </a:lnTo>
                    <a:cubicBezTo>
                      <a:pt x="19909" y="5346"/>
                      <a:pt x="19924" y="5347"/>
                      <a:pt x="19939" y="5349"/>
                    </a:cubicBezTo>
                    <a:cubicBezTo>
                      <a:pt x="19954" y="5351"/>
                      <a:pt x="19971" y="5352"/>
                      <a:pt x="19986" y="5353"/>
                    </a:cubicBezTo>
                    <a:cubicBezTo>
                      <a:pt x="20084" y="5361"/>
                      <a:pt x="20230" y="5366"/>
                      <a:pt x="20411" y="5366"/>
                    </a:cubicBezTo>
                    <a:cubicBezTo>
                      <a:pt x="21028" y="5366"/>
                      <a:pt x="22043" y="5311"/>
                      <a:pt x="22876" y="5131"/>
                    </a:cubicBezTo>
                    <a:cubicBezTo>
                      <a:pt x="23189" y="5064"/>
                      <a:pt x="23475" y="4979"/>
                      <a:pt x="23706" y="4874"/>
                    </a:cubicBezTo>
                    <a:lnTo>
                      <a:pt x="40491" y="3869"/>
                    </a:lnTo>
                    <a:lnTo>
                      <a:pt x="39765" y="3564"/>
                    </a:lnTo>
                    <a:lnTo>
                      <a:pt x="23646" y="4596"/>
                    </a:lnTo>
                    <a:cubicBezTo>
                      <a:pt x="23646" y="4596"/>
                      <a:pt x="22535" y="5192"/>
                      <a:pt x="20702" y="5192"/>
                    </a:cubicBezTo>
                    <a:cubicBezTo>
                      <a:pt x="20467" y="5192"/>
                      <a:pt x="20220" y="5182"/>
                      <a:pt x="19961" y="5160"/>
                    </a:cubicBezTo>
                    <a:lnTo>
                      <a:pt x="19956" y="5159"/>
                    </a:lnTo>
                    <a:cubicBezTo>
                      <a:pt x="17688" y="4939"/>
                      <a:pt x="16435" y="3936"/>
                      <a:pt x="16435" y="3936"/>
                    </a:cubicBezTo>
                    <a:lnTo>
                      <a:pt x="770" y="1"/>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8" name="Google Shape;1449;p37">
                <a:extLst>
                  <a:ext uri="{FF2B5EF4-FFF2-40B4-BE49-F238E27FC236}">
                    <a16:creationId xmlns:a16="http://schemas.microsoft.com/office/drawing/2014/main" id="{622C1DDB-328F-483D-B691-D6AB4AD49111}"/>
                  </a:ext>
                </a:extLst>
              </p:cNvPr>
              <p:cNvSpPr/>
              <p:nvPr/>
            </p:nvSpPr>
            <p:spPr>
              <a:xfrm>
                <a:off x="6323399" y="5009247"/>
                <a:ext cx="251955" cy="155031"/>
              </a:xfrm>
              <a:custGeom>
                <a:avLst/>
                <a:gdLst/>
                <a:ahLst/>
                <a:cxnLst/>
                <a:rect l="l" t="t" r="r" b="b"/>
                <a:pathLst>
                  <a:path w="5691" h="3137" extrusionOk="0">
                    <a:moveTo>
                      <a:pt x="86" y="0"/>
                    </a:moveTo>
                    <a:lnTo>
                      <a:pt x="0" y="2355"/>
                    </a:lnTo>
                    <a:cubicBezTo>
                      <a:pt x="0" y="2355"/>
                      <a:pt x="453" y="2876"/>
                      <a:pt x="2585" y="3083"/>
                    </a:cubicBezTo>
                    <a:lnTo>
                      <a:pt x="2585" y="3084"/>
                    </a:lnTo>
                    <a:lnTo>
                      <a:pt x="2674" y="3092"/>
                    </a:lnTo>
                    <a:cubicBezTo>
                      <a:pt x="3048" y="3124"/>
                      <a:pt x="3373" y="3137"/>
                      <a:pt x="3654" y="3137"/>
                    </a:cubicBezTo>
                    <a:cubicBezTo>
                      <a:pt x="4981" y="3137"/>
                      <a:pt x="5349" y="2845"/>
                      <a:pt x="5349" y="2845"/>
                    </a:cubicBezTo>
                    <a:lnTo>
                      <a:pt x="5690" y="514"/>
                    </a:lnTo>
                    <a:lnTo>
                      <a:pt x="5690" y="512"/>
                    </a:lnTo>
                    <a:cubicBezTo>
                      <a:pt x="5690" y="512"/>
                      <a:pt x="5209" y="1024"/>
                      <a:pt x="3596" y="1024"/>
                    </a:cubicBezTo>
                    <a:cubicBezTo>
                      <a:pt x="3362" y="1024"/>
                      <a:pt x="3105" y="1014"/>
                      <a:pt x="2821" y="989"/>
                    </a:cubicBezTo>
                    <a:cubicBezTo>
                      <a:pt x="585" y="776"/>
                      <a:pt x="86" y="0"/>
                      <a:pt x="86"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89" name="Google Shape;1450;p37">
                <a:extLst>
                  <a:ext uri="{FF2B5EF4-FFF2-40B4-BE49-F238E27FC236}">
                    <a16:creationId xmlns:a16="http://schemas.microsoft.com/office/drawing/2014/main" id="{6E63ABAF-7797-F6A7-B23B-882C120AC80A}"/>
                  </a:ext>
                </a:extLst>
              </p:cNvPr>
              <p:cNvSpPr/>
              <p:nvPr/>
            </p:nvSpPr>
            <p:spPr>
              <a:xfrm>
                <a:off x="6346730" y="4314815"/>
                <a:ext cx="319249" cy="145542"/>
              </a:xfrm>
              <a:custGeom>
                <a:avLst/>
                <a:gdLst/>
                <a:ahLst/>
                <a:cxnLst/>
                <a:rect l="l" t="t" r="r" b="b"/>
                <a:pathLst>
                  <a:path w="7211" h="2945" extrusionOk="0">
                    <a:moveTo>
                      <a:pt x="67" y="0"/>
                    </a:moveTo>
                    <a:lnTo>
                      <a:pt x="0" y="1855"/>
                    </a:lnTo>
                    <a:cubicBezTo>
                      <a:pt x="0" y="1855"/>
                      <a:pt x="1306" y="2698"/>
                      <a:pt x="3358" y="2906"/>
                    </a:cubicBezTo>
                    <a:lnTo>
                      <a:pt x="3358" y="2907"/>
                    </a:lnTo>
                    <a:cubicBezTo>
                      <a:pt x="3372" y="2908"/>
                      <a:pt x="3388" y="2910"/>
                      <a:pt x="3403" y="2911"/>
                    </a:cubicBezTo>
                    <a:cubicBezTo>
                      <a:pt x="3418" y="2912"/>
                      <a:pt x="3433" y="2914"/>
                      <a:pt x="3448" y="2915"/>
                    </a:cubicBezTo>
                    <a:cubicBezTo>
                      <a:pt x="3702" y="2936"/>
                      <a:pt x="3947" y="2945"/>
                      <a:pt x="4181" y="2945"/>
                    </a:cubicBezTo>
                    <a:cubicBezTo>
                      <a:pt x="5838" y="2945"/>
                      <a:pt x="6940" y="2489"/>
                      <a:pt x="6940" y="2489"/>
                    </a:cubicBezTo>
                    <a:lnTo>
                      <a:pt x="7210" y="652"/>
                    </a:lnTo>
                    <a:lnTo>
                      <a:pt x="7210" y="652"/>
                    </a:lnTo>
                    <a:cubicBezTo>
                      <a:pt x="7210" y="652"/>
                      <a:pt x="6543" y="932"/>
                      <a:pt x="4981" y="932"/>
                    </a:cubicBezTo>
                    <a:cubicBezTo>
                      <a:pt x="4578" y="932"/>
                      <a:pt x="4115" y="914"/>
                      <a:pt x="3589" y="867"/>
                    </a:cubicBezTo>
                    <a:cubicBezTo>
                      <a:pt x="1027" y="626"/>
                      <a:pt x="67" y="0"/>
                      <a:pt x="67"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0" name="Google Shape;1451;p37">
                <a:extLst>
                  <a:ext uri="{FF2B5EF4-FFF2-40B4-BE49-F238E27FC236}">
                    <a16:creationId xmlns:a16="http://schemas.microsoft.com/office/drawing/2014/main" id="{833A92FE-AC02-4802-13AC-0BD8295AC756}"/>
                  </a:ext>
                </a:extLst>
              </p:cNvPr>
              <p:cNvSpPr/>
              <p:nvPr/>
            </p:nvSpPr>
            <p:spPr>
              <a:xfrm>
                <a:off x="6552105" y="4241330"/>
                <a:ext cx="127815" cy="969620"/>
              </a:xfrm>
              <a:custGeom>
                <a:avLst/>
                <a:gdLst/>
                <a:ahLst/>
                <a:cxnLst/>
                <a:rect l="l" t="t" r="r" b="b"/>
                <a:pathLst>
                  <a:path w="2887" h="19620" extrusionOk="0">
                    <a:moveTo>
                      <a:pt x="2887" y="0"/>
                    </a:moveTo>
                    <a:lnTo>
                      <a:pt x="1" y="19619"/>
                    </a:lnTo>
                    <a:lnTo>
                      <a:pt x="1106" y="19489"/>
                    </a:lnTo>
                    <a:lnTo>
                      <a:pt x="2887" y="0"/>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1" name="Google Shape;1452;p37">
                <a:extLst>
                  <a:ext uri="{FF2B5EF4-FFF2-40B4-BE49-F238E27FC236}">
                    <a16:creationId xmlns:a16="http://schemas.microsoft.com/office/drawing/2014/main" id="{B4F411A4-9930-4DF9-14F6-D2D919E20FEA}"/>
                  </a:ext>
                </a:extLst>
              </p:cNvPr>
              <p:cNvSpPr/>
              <p:nvPr/>
            </p:nvSpPr>
            <p:spPr>
              <a:xfrm>
                <a:off x="6591639" y="4107899"/>
                <a:ext cx="633185" cy="100817"/>
              </a:xfrm>
              <a:custGeom>
                <a:avLst/>
                <a:gdLst/>
                <a:ahLst/>
                <a:cxnLst/>
                <a:rect l="l" t="t" r="r" b="b"/>
                <a:pathLst>
                  <a:path w="14302" h="2040" extrusionOk="0">
                    <a:moveTo>
                      <a:pt x="12007" y="0"/>
                    </a:moveTo>
                    <a:cubicBezTo>
                      <a:pt x="11002" y="0"/>
                      <a:pt x="9569" y="57"/>
                      <a:pt x="7539" y="227"/>
                    </a:cubicBezTo>
                    <a:cubicBezTo>
                      <a:pt x="1585" y="728"/>
                      <a:pt x="0" y="2039"/>
                      <a:pt x="0" y="2039"/>
                    </a:cubicBezTo>
                    <a:cubicBezTo>
                      <a:pt x="5539" y="318"/>
                      <a:pt x="14302" y="210"/>
                      <a:pt x="14302" y="210"/>
                    </a:cubicBezTo>
                    <a:cubicBezTo>
                      <a:pt x="14302" y="210"/>
                      <a:pt x="13951" y="0"/>
                      <a:pt x="12007"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2" name="Google Shape;1453;p37">
                <a:extLst>
                  <a:ext uri="{FF2B5EF4-FFF2-40B4-BE49-F238E27FC236}">
                    <a16:creationId xmlns:a16="http://schemas.microsoft.com/office/drawing/2014/main" id="{822460DF-BDF3-FA1F-1935-8B8B870CA46D}"/>
                  </a:ext>
                </a:extLst>
              </p:cNvPr>
              <p:cNvSpPr/>
              <p:nvPr/>
            </p:nvSpPr>
            <p:spPr>
              <a:xfrm>
                <a:off x="6610189" y="4127321"/>
                <a:ext cx="765427" cy="100323"/>
              </a:xfrm>
              <a:custGeom>
                <a:avLst/>
                <a:gdLst/>
                <a:ahLst/>
                <a:cxnLst/>
                <a:rect l="l" t="t" r="r" b="b"/>
                <a:pathLst>
                  <a:path w="17289" h="2030" extrusionOk="0">
                    <a:moveTo>
                      <a:pt x="15448" y="0"/>
                    </a:moveTo>
                    <a:lnTo>
                      <a:pt x="15448" y="0"/>
                    </a:lnTo>
                    <a:cubicBezTo>
                      <a:pt x="7546" y="113"/>
                      <a:pt x="1" y="1736"/>
                      <a:pt x="1" y="1736"/>
                    </a:cubicBezTo>
                    <a:cubicBezTo>
                      <a:pt x="729" y="1834"/>
                      <a:pt x="1515" y="2029"/>
                      <a:pt x="1515" y="2029"/>
                    </a:cubicBezTo>
                    <a:lnTo>
                      <a:pt x="17288" y="1020"/>
                    </a:lnTo>
                    <a:cubicBezTo>
                      <a:pt x="16290" y="796"/>
                      <a:pt x="14961" y="713"/>
                      <a:pt x="13540" y="713"/>
                    </a:cubicBezTo>
                    <a:cubicBezTo>
                      <a:pt x="9480" y="713"/>
                      <a:pt x="4668" y="1389"/>
                      <a:pt x="4668" y="1389"/>
                    </a:cubicBezTo>
                    <a:cubicBezTo>
                      <a:pt x="9685" y="224"/>
                      <a:pt x="15448" y="0"/>
                      <a:pt x="15448"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3" name="Google Shape;1454;p37">
                <a:extLst>
                  <a:ext uri="{FF2B5EF4-FFF2-40B4-BE49-F238E27FC236}">
                    <a16:creationId xmlns:a16="http://schemas.microsoft.com/office/drawing/2014/main" id="{618F877A-6476-55E5-D6DC-EF4A7B0C7AAF}"/>
                  </a:ext>
                </a:extLst>
              </p:cNvPr>
              <p:cNvSpPr/>
              <p:nvPr/>
            </p:nvSpPr>
            <p:spPr>
              <a:xfrm>
                <a:off x="6552086" y="4190640"/>
                <a:ext cx="870973" cy="1019337"/>
              </a:xfrm>
              <a:custGeom>
                <a:avLst/>
                <a:gdLst/>
                <a:ahLst/>
                <a:cxnLst/>
                <a:rect l="l" t="t" r="r" b="b"/>
                <a:pathLst>
                  <a:path w="19673" h="20626" extrusionOk="0">
                    <a:moveTo>
                      <a:pt x="19673" y="1"/>
                    </a:moveTo>
                    <a:lnTo>
                      <a:pt x="19629" y="207"/>
                    </a:lnTo>
                    <a:lnTo>
                      <a:pt x="19629" y="207"/>
                    </a:lnTo>
                    <a:cubicBezTo>
                      <a:pt x="19658" y="73"/>
                      <a:pt x="19673" y="1"/>
                      <a:pt x="19673" y="1"/>
                    </a:cubicBezTo>
                    <a:close/>
                    <a:moveTo>
                      <a:pt x="19629" y="207"/>
                    </a:moveTo>
                    <a:cubicBezTo>
                      <a:pt x="19216" y="2099"/>
                      <a:pt x="15893" y="16381"/>
                      <a:pt x="9463" y="17173"/>
                    </a:cubicBezTo>
                    <a:cubicBezTo>
                      <a:pt x="9295" y="17193"/>
                      <a:pt x="9132" y="17203"/>
                      <a:pt x="8973" y="17203"/>
                    </a:cubicBezTo>
                    <a:cubicBezTo>
                      <a:pt x="2590" y="17203"/>
                      <a:pt x="2888" y="1008"/>
                      <a:pt x="2888" y="1006"/>
                    </a:cubicBezTo>
                    <a:lnTo>
                      <a:pt x="2888" y="1006"/>
                    </a:lnTo>
                    <a:lnTo>
                      <a:pt x="1" y="20625"/>
                    </a:lnTo>
                    <a:lnTo>
                      <a:pt x="1" y="20625"/>
                    </a:lnTo>
                    <a:lnTo>
                      <a:pt x="15671" y="18785"/>
                    </a:lnTo>
                    <a:lnTo>
                      <a:pt x="19629" y="207"/>
                    </a:ln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4" name="Google Shape;1455;p37">
                <a:extLst>
                  <a:ext uri="{FF2B5EF4-FFF2-40B4-BE49-F238E27FC236}">
                    <a16:creationId xmlns:a16="http://schemas.microsoft.com/office/drawing/2014/main" id="{9897710C-4923-D487-4B85-FF164C7AA078}"/>
                  </a:ext>
                </a:extLst>
              </p:cNvPr>
              <p:cNvSpPr/>
              <p:nvPr/>
            </p:nvSpPr>
            <p:spPr>
              <a:xfrm>
                <a:off x="7005887" y="4277949"/>
                <a:ext cx="331867" cy="354885"/>
              </a:xfrm>
              <a:custGeom>
                <a:avLst/>
                <a:gdLst/>
                <a:ahLst/>
                <a:cxnLst/>
                <a:rect l="l" t="t" r="r" b="b"/>
                <a:pathLst>
                  <a:path w="7496" h="7181" extrusionOk="0">
                    <a:moveTo>
                      <a:pt x="7496" y="1"/>
                    </a:moveTo>
                    <a:lnTo>
                      <a:pt x="7126" y="24"/>
                    </a:lnTo>
                    <a:cubicBezTo>
                      <a:pt x="7032" y="31"/>
                      <a:pt x="6939" y="36"/>
                      <a:pt x="6845" y="42"/>
                    </a:cubicBezTo>
                    <a:cubicBezTo>
                      <a:pt x="4555" y="192"/>
                      <a:pt x="2268" y="388"/>
                      <a:pt x="0" y="751"/>
                    </a:cubicBezTo>
                    <a:cubicBezTo>
                      <a:pt x="602" y="775"/>
                      <a:pt x="1203" y="784"/>
                      <a:pt x="1805" y="784"/>
                    </a:cubicBezTo>
                    <a:cubicBezTo>
                      <a:pt x="2995" y="784"/>
                      <a:pt x="4185" y="746"/>
                      <a:pt x="5373" y="697"/>
                    </a:cubicBezTo>
                    <a:cubicBezTo>
                      <a:pt x="5846" y="675"/>
                      <a:pt x="6319" y="650"/>
                      <a:pt x="6792" y="623"/>
                    </a:cubicBezTo>
                    <a:lnTo>
                      <a:pt x="6792" y="623"/>
                    </a:lnTo>
                    <a:cubicBezTo>
                      <a:pt x="6393" y="2797"/>
                      <a:pt x="6038" y="4979"/>
                      <a:pt x="5842" y="7181"/>
                    </a:cubicBezTo>
                    <a:cubicBezTo>
                      <a:pt x="6498" y="4942"/>
                      <a:pt x="6984" y="2657"/>
                      <a:pt x="7427" y="366"/>
                    </a:cubicBezTo>
                    <a:lnTo>
                      <a:pt x="7496" y="1"/>
                    </a:ln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5" name="Google Shape;1456;p37">
                <a:extLst>
                  <a:ext uri="{FF2B5EF4-FFF2-40B4-BE49-F238E27FC236}">
                    <a16:creationId xmlns:a16="http://schemas.microsoft.com/office/drawing/2014/main" id="{D95D2B9F-9A5B-7ABD-78DE-B6D62836521A}"/>
                  </a:ext>
                </a:extLst>
              </p:cNvPr>
              <p:cNvSpPr/>
              <p:nvPr/>
            </p:nvSpPr>
            <p:spPr>
              <a:xfrm>
                <a:off x="5706963" y="4142888"/>
                <a:ext cx="28644" cy="432376"/>
              </a:xfrm>
              <a:custGeom>
                <a:avLst/>
                <a:gdLst/>
                <a:ahLst/>
                <a:cxnLst/>
                <a:rect l="l" t="t" r="r" b="b"/>
                <a:pathLst>
                  <a:path w="647" h="8749" extrusionOk="0">
                    <a:moveTo>
                      <a:pt x="199" y="1"/>
                    </a:moveTo>
                    <a:cubicBezTo>
                      <a:pt x="11" y="1460"/>
                      <a:pt x="1" y="2919"/>
                      <a:pt x="33" y="4383"/>
                    </a:cubicBezTo>
                    <a:cubicBezTo>
                      <a:pt x="81" y="5846"/>
                      <a:pt x="175" y="7303"/>
                      <a:pt x="446" y="8749"/>
                    </a:cubicBezTo>
                    <a:cubicBezTo>
                      <a:pt x="634" y="7290"/>
                      <a:pt x="646" y="5831"/>
                      <a:pt x="612" y="4366"/>
                    </a:cubicBezTo>
                    <a:cubicBezTo>
                      <a:pt x="563" y="2904"/>
                      <a:pt x="469" y="1448"/>
                      <a:pt x="199" y="1"/>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6" name="Google Shape;1457;p37">
                <a:extLst>
                  <a:ext uri="{FF2B5EF4-FFF2-40B4-BE49-F238E27FC236}">
                    <a16:creationId xmlns:a16="http://schemas.microsoft.com/office/drawing/2014/main" id="{21F37964-B8DB-D909-636C-ACFEC7C93146}"/>
                  </a:ext>
                </a:extLst>
              </p:cNvPr>
              <p:cNvSpPr/>
              <p:nvPr/>
            </p:nvSpPr>
            <p:spPr>
              <a:xfrm>
                <a:off x="7156056" y="4246766"/>
                <a:ext cx="318718" cy="462472"/>
              </a:xfrm>
              <a:custGeom>
                <a:avLst/>
                <a:gdLst/>
                <a:ahLst/>
                <a:cxnLst/>
                <a:rect l="l" t="t" r="r" b="b"/>
                <a:pathLst>
                  <a:path w="7199" h="9358" extrusionOk="0">
                    <a:moveTo>
                      <a:pt x="5845" y="1"/>
                    </a:moveTo>
                    <a:cubicBezTo>
                      <a:pt x="5702" y="1"/>
                      <a:pt x="5558" y="39"/>
                      <a:pt x="5427" y="112"/>
                    </a:cubicBezTo>
                    <a:cubicBezTo>
                      <a:pt x="5144" y="271"/>
                      <a:pt x="4991" y="558"/>
                      <a:pt x="4895" y="856"/>
                    </a:cubicBezTo>
                    <a:cubicBezTo>
                      <a:pt x="4736" y="1357"/>
                      <a:pt x="4682" y="1905"/>
                      <a:pt x="4710" y="2437"/>
                    </a:cubicBezTo>
                    <a:cubicBezTo>
                      <a:pt x="4314" y="2288"/>
                      <a:pt x="3897" y="2149"/>
                      <a:pt x="3483" y="2114"/>
                    </a:cubicBezTo>
                    <a:cubicBezTo>
                      <a:pt x="3429" y="2109"/>
                      <a:pt x="3376" y="2107"/>
                      <a:pt x="3322" y="2107"/>
                    </a:cubicBezTo>
                    <a:cubicBezTo>
                      <a:pt x="2990" y="2107"/>
                      <a:pt x="2655" y="2197"/>
                      <a:pt x="2391" y="2429"/>
                    </a:cubicBezTo>
                    <a:cubicBezTo>
                      <a:pt x="2137" y="2651"/>
                      <a:pt x="1983" y="3014"/>
                      <a:pt x="2018" y="3374"/>
                    </a:cubicBezTo>
                    <a:cubicBezTo>
                      <a:pt x="1883" y="3339"/>
                      <a:pt x="1744" y="3310"/>
                      <a:pt x="1605" y="3303"/>
                    </a:cubicBezTo>
                    <a:cubicBezTo>
                      <a:pt x="1577" y="3302"/>
                      <a:pt x="1549" y="3301"/>
                      <a:pt x="1521" y="3301"/>
                    </a:cubicBezTo>
                    <a:cubicBezTo>
                      <a:pt x="1150" y="3301"/>
                      <a:pt x="766" y="3448"/>
                      <a:pt x="559" y="3813"/>
                    </a:cubicBezTo>
                    <a:cubicBezTo>
                      <a:pt x="401" y="4093"/>
                      <a:pt x="411" y="4478"/>
                      <a:pt x="597" y="4723"/>
                    </a:cubicBezTo>
                    <a:cubicBezTo>
                      <a:pt x="468" y="4757"/>
                      <a:pt x="350" y="4828"/>
                      <a:pt x="258" y="4936"/>
                    </a:cubicBezTo>
                    <a:cubicBezTo>
                      <a:pt x="1" y="5241"/>
                      <a:pt x="40" y="5704"/>
                      <a:pt x="292" y="5996"/>
                    </a:cubicBezTo>
                    <a:cubicBezTo>
                      <a:pt x="431" y="6156"/>
                      <a:pt x="603" y="6270"/>
                      <a:pt x="771" y="6386"/>
                    </a:cubicBezTo>
                    <a:cubicBezTo>
                      <a:pt x="877" y="6461"/>
                      <a:pt x="983" y="6538"/>
                      <a:pt x="1088" y="6612"/>
                    </a:cubicBezTo>
                    <a:cubicBezTo>
                      <a:pt x="1022" y="6640"/>
                      <a:pt x="961" y="6682"/>
                      <a:pt x="907" y="6738"/>
                    </a:cubicBezTo>
                    <a:cubicBezTo>
                      <a:pt x="518" y="7153"/>
                      <a:pt x="753" y="7862"/>
                      <a:pt x="1119" y="8107"/>
                    </a:cubicBezTo>
                    <a:cubicBezTo>
                      <a:pt x="2523" y="9044"/>
                      <a:pt x="3610" y="9358"/>
                      <a:pt x="4435" y="9358"/>
                    </a:cubicBezTo>
                    <a:cubicBezTo>
                      <a:pt x="5972" y="9358"/>
                      <a:pt x="6600" y="8267"/>
                      <a:pt x="6678" y="8085"/>
                    </a:cubicBezTo>
                    <a:cubicBezTo>
                      <a:pt x="6870" y="7633"/>
                      <a:pt x="6988" y="7147"/>
                      <a:pt x="7064" y="6652"/>
                    </a:cubicBezTo>
                    <a:cubicBezTo>
                      <a:pt x="7095" y="6445"/>
                      <a:pt x="7118" y="6235"/>
                      <a:pt x="7129" y="6025"/>
                    </a:cubicBezTo>
                    <a:lnTo>
                      <a:pt x="7129" y="6026"/>
                    </a:lnTo>
                    <a:cubicBezTo>
                      <a:pt x="7199" y="5941"/>
                      <a:pt x="6769" y="2763"/>
                      <a:pt x="6765" y="1815"/>
                    </a:cubicBezTo>
                    <a:cubicBezTo>
                      <a:pt x="6761" y="1220"/>
                      <a:pt x="6847" y="502"/>
                      <a:pt x="6273" y="128"/>
                    </a:cubicBezTo>
                    <a:cubicBezTo>
                      <a:pt x="6141" y="42"/>
                      <a:pt x="5993" y="1"/>
                      <a:pt x="5845" y="1"/>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7" name="Google Shape;1458;p37">
                <a:extLst>
                  <a:ext uri="{FF2B5EF4-FFF2-40B4-BE49-F238E27FC236}">
                    <a16:creationId xmlns:a16="http://schemas.microsoft.com/office/drawing/2014/main" id="{787E99CF-289F-C881-AC4B-1D4DF75E9770}"/>
                  </a:ext>
                </a:extLst>
              </p:cNvPr>
              <p:cNvSpPr/>
              <p:nvPr/>
            </p:nvSpPr>
            <p:spPr>
              <a:xfrm>
                <a:off x="7181423" y="4479083"/>
                <a:ext cx="192674" cy="72400"/>
              </a:xfrm>
              <a:custGeom>
                <a:avLst/>
                <a:gdLst/>
                <a:ahLst/>
                <a:cxnLst/>
                <a:rect l="l" t="t" r="r" b="b"/>
                <a:pathLst>
                  <a:path w="4352" h="1465" extrusionOk="0">
                    <a:moveTo>
                      <a:pt x="324" y="1"/>
                    </a:moveTo>
                    <a:cubicBezTo>
                      <a:pt x="235" y="1"/>
                      <a:pt x="147" y="3"/>
                      <a:pt x="58" y="7"/>
                    </a:cubicBezTo>
                    <a:cubicBezTo>
                      <a:pt x="25" y="8"/>
                      <a:pt x="0" y="38"/>
                      <a:pt x="2" y="73"/>
                    </a:cubicBezTo>
                    <a:cubicBezTo>
                      <a:pt x="2" y="101"/>
                      <a:pt x="20" y="125"/>
                      <a:pt x="42" y="133"/>
                    </a:cubicBezTo>
                    <a:cubicBezTo>
                      <a:pt x="49" y="135"/>
                      <a:pt x="55" y="135"/>
                      <a:pt x="62" y="135"/>
                    </a:cubicBezTo>
                    <a:cubicBezTo>
                      <a:pt x="149" y="131"/>
                      <a:pt x="236" y="130"/>
                      <a:pt x="323" y="130"/>
                    </a:cubicBezTo>
                    <a:cubicBezTo>
                      <a:pt x="1712" y="130"/>
                      <a:pt x="3098" y="594"/>
                      <a:pt x="4253" y="1453"/>
                    </a:cubicBezTo>
                    <a:cubicBezTo>
                      <a:pt x="4262" y="1461"/>
                      <a:pt x="4274" y="1464"/>
                      <a:pt x="4285" y="1464"/>
                    </a:cubicBezTo>
                    <a:cubicBezTo>
                      <a:pt x="4303" y="1464"/>
                      <a:pt x="4322" y="1454"/>
                      <a:pt x="4333" y="1435"/>
                    </a:cubicBezTo>
                    <a:cubicBezTo>
                      <a:pt x="4352" y="1405"/>
                      <a:pt x="4344" y="1365"/>
                      <a:pt x="4318" y="1346"/>
                    </a:cubicBezTo>
                    <a:cubicBezTo>
                      <a:pt x="3144" y="473"/>
                      <a:pt x="1735" y="1"/>
                      <a:pt x="324"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8" name="Google Shape;1459;p37">
                <a:extLst>
                  <a:ext uri="{FF2B5EF4-FFF2-40B4-BE49-F238E27FC236}">
                    <a16:creationId xmlns:a16="http://schemas.microsoft.com/office/drawing/2014/main" id="{443F336B-11A0-FBA1-F933-65CA4D752CFC}"/>
                  </a:ext>
                </a:extLst>
              </p:cNvPr>
              <p:cNvSpPr/>
              <p:nvPr/>
            </p:nvSpPr>
            <p:spPr>
              <a:xfrm>
                <a:off x="7203426" y="4571348"/>
                <a:ext cx="146763" cy="67409"/>
              </a:xfrm>
              <a:custGeom>
                <a:avLst/>
                <a:gdLst/>
                <a:ahLst/>
                <a:cxnLst/>
                <a:rect l="l" t="t" r="r" b="b"/>
                <a:pathLst>
                  <a:path w="3315" h="1364" extrusionOk="0">
                    <a:moveTo>
                      <a:pt x="151" y="1"/>
                    </a:moveTo>
                    <a:cubicBezTo>
                      <a:pt x="121" y="1"/>
                      <a:pt x="90" y="1"/>
                      <a:pt x="59" y="2"/>
                    </a:cubicBezTo>
                    <a:cubicBezTo>
                      <a:pt x="27" y="2"/>
                      <a:pt x="1" y="32"/>
                      <a:pt x="2" y="68"/>
                    </a:cubicBezTo>
                    <a:cubicBezTo>
                      <a:pt x="3" y="103"/>
                      <a:pt x="28" y="131"/>
                      <a:pt x="60" y="131"/>
                    </a:cubicBezTo>
                    <a:cubicBezTo>
                      <a:pt x="61" y="131"/>
                      <a:pt x="61" y="131"/>
                      <a:pt x="62" y="131"/>
                    </a:cubicBezTo>
                    <a:cubicBezTo>
                      <a:pt x="91" y="130"/>
                      <a:pt x="121" y="129"/>
                      <a:pt x="150" y="129"/>
                    </a:cubicBezTo>
                    <a:cubicBezTo>
                      <a:pt x="1301" y="129"/>
                      <a:pt x="2345" y="746"/>
                      <a:pt x="3218" y="1354"/>
                    </a:cubicBezTo>
                    <a:cubicBezTo>
                      <a:pt x="3222" y="1357"/>
                      <a:pt x="3226" y="1359"/>
                      <a:pt x="3231" y="1361"/>
                    </a:cubicBezTo>
                    <a:cubicBezTo>
                      <a:pt x="3237" y="1363"/>
                      <a:pt x="3243" y="1364"/>
                      <a:pt x="3249" y="1364"/>
                    </a:cubicBezTo>
                    <a:cubicBezTo>
                      <a:pt x="3268" y="1364"/>
                      <a:pt x="3286" y="1353"/>
                      <a:pt x="3297" y="1333"/>
                    </a:cubicBezTo>
                    <a:cubicBezTo>
                      <a:pt x="3314" y="1304"/>
                      <a:pt x="3306" y="1263"/>
                      <a:pt x="3279" y="1244"/>
                    </a:cubicBezTo>
                    <a:cubicBezTo>
                      <a:pt x="2393" y="627"/>
                      <a:pt x="1330" y="1"/>
                      <a:pt x="151"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99" name="Google Shape;1460;p37">
                <a:extLst>
                  <a:ext uri="{FF2B5EF4-FFF2-40B4-BE49-F238E27FC236}">
                    <a16:creationId xmlns:a16="http://schemas.microsoft.com/office/drawing/2014/main" id="{33E09FB0-B208-FB5B-BE75-540DE63C7020}"/>
                  </a:ext>
                </a:extLst>
              </p:cNvPr>
              <p:cNvSpPr/>
              <p:nvPr/>
            </p:nvSpPr>
            <p:spPr>
              <a:xfrm>
                <a:off x="7364264" y="4362554"/>
                <a:ext cx="40199" cy="43292"/>
              </a:xfrm>
              <a:custGeom>
                <a:avLst/>
                <a:gdLst/>
                <a:ahLst/>
                <a:cxnLst/>
                <a:rect l="l" t="t" r="r" b="b"/>
                <a:pathLst>
                  <a:path w="908" h="876" extrusionOk="0">
                    <a:moveTo>
                      <a:pt x="72" y="0"/>
                    </a:moveTo>
                    <a:cubicBezTo>
                      <a:pt x="55" y="0"/>
                      <a:pt x="39" y="7"/>
                      <a:pt x="25" y="21"/>
                    </a:cubicBezTo>
                    <a:cubicBezTo>
                      <a:pt x="3" y="45"/>
                      <a:pt x="1" y="93"/>
                      <a:pt x="29" y="115"/>
                    </a:cubicBezTo>
                    <a:cubicBezTo>
                      <a:pt x="303" y="328"/>
                      <a:pt x="554" y="572"/>
                      <a:pt x="772" y="844"/>
                    </a:cubicBezTo>
                    <a:cubicBezTo>
                      <a:pt x="787" y="863"/>
                      <a:pt x="808" y="876"/>
                      <a:pt x="830" y="876"/>
                    </a:cubicBezTo>
                    <a:cubicBezTo>
                      <a:pt x="841" y="876"/>
                      <a:pt x="852" y="872"/>
                      <a:pt x="863" y="866"/>
                    </a:cubicBezTo>
                    <a:cubicBezTo>
                      <a:pt x="890" y="849"/>
                      <a:pt x="907" y="803"/>
                      <a:pt x="884" y="775"/>
                    </a:cubicBezTo>
                    <a:cubicBezTo>
                      <a:pt x="659" y="493"/>
                      <a:pt x="403" y="238"/>
                      <a:pt x="119" y="18"/>
                    </a:cubicBezTo>
                    <a:cubicBezTo>
                      <a:pt x="105" y="7"/>
                      <a:pt x="88" y="0"/>
                      <a:pt x="72"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0" name="Google Shape;1461;p37">
                <a:extLst>
                  <a:ext uri="{FF2B5EF4-FFF2-40B4-BE49-F238E27FC236}">
                    <a16:creationId xmlns:a16="http://schemas.microsoft.com/office/drawing/2014/main" id="{634F2C00-2BAA-AAEA-5F7C-B086BECCFECF}"/>
                  </a:ext>
                </a:extLst>
              </p:cNvPr>
              <p:cNvSpPr/>
              <p:nvPr/>
            </p:nvSpPr>
            <p:spPr>
              <a:xfrm>
                <a:off x="7249778" y="4405845"/>
                <a:ext cx="126132" cy="64246"/>
              </a:xfrm>
              <a:custGeom>
                <a:avLst/>
                <a:gdLst/>
                <a:ahLst/>
                <a:cxnLst/>
                <a:rect l="l" t="t" r="r" b="b"/>
                <a:pathLst>
                  <a:path w="2849" h="1300" extrusionOk="0">
                    <a:moveTo>
                      <a:pt x="96" y="0"/>
                    </a:moveTo>
                    <a:cubicBezTo>
                      <a:pt x="23" y="0"/>
                      <a:pt x="0" y="116"/>
                      <a:pt x="80" y="130"/>
                    </a:cubicBezTo>
                    <a:cubicBezTo>
                      <a:pt x="1035" y="291"/>
                      <a:pt x="1941" y="687"/>
                      <a:pt x="2705" y="1285"/>
                    </a:cubicBezTo>
                    <a:cubicBezTo>
                      <a:pt x="2718" y="1295"/>
                      <a:pt x="2733" y="1300"/>
                      <a:pt x="2747" y="1300"/>
                    </a:cubicBezTo>
                    <a:cubicBezTo>
                      <a:pt x="2801" y="1300"/>
                      <a:pt x="2849" y="1230"/>
                      <a:pt x="2795" y="1187"/>
                    </a:cubicBezTo>
                    <a:cubicBezTo>
                      <a:pt x="2014" y="577"/>
                      <a:pt x="1087" y="165"/>
                      <a:pt x="109" y="1"/>
                    </a:cubicBezTo>
                    <a:cubicBezTo>
                      <a:pt x="104" y="1"/>
                      <a:pt x="100" y="0"/>
                      <a:pt x="96"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1" name="Google Shape;1462;p37">
                <a:extLst>
                  <a:ext uri="{FF2B5EF4-FFF2-40B4-BE49-F238E27FC236}">
                    <a16:creationId xmlns:a16="http://schemas.microsoft.com/office/drawing/2014/main" id="{DCE378D9-1457-750F-E260-2B8E626A9D45}"/>
                  </a:ext>
                </a:extLst>
              </p:cNvPr>
              <p:cNvSpPr/>
              <p:nvPr/>
            </p:nvSpPr>
            <p:spPr>
              <a:xfrm>
                <a:off x="5548781" y="4284027"/>
                <a:ext cx="318718" cy="462522"/>
              </a:xfrm>
              <a:custGeom>
                <a:avLst/>
                <a:gdLst/>
                <a:ahLst/>
                <a:cxnLst/>
                <a:rect l="l" t="t" r="r" b="b"/>
                <a:pathLst>
                  <a:path w="7199" h="9359" extrusionOk="0">
                    <a:moveTo>
                      <a:pt x="1355" y="0"/>
                    </a:moveTo>
                    <a:cubicBezTo>
                      <a:pt x="1207" y="0"/>
                      <a:pt x="1058" y="42"/>
                      <a:pt x="927" y="128"/>
                    </a:cubicBezTo>
                    <a:cubicBezTo>
                      <a:pt x="352" y="503"/>
                      <a:pt x="438" y="1221"/>
                      <a:pt x="434" y="1814"/>
                    </a:cubicBezTo>
                    <a:cubicBezTo>
                      <a:pt x="430" y="2764"/>
                      <a:pt x="0" y="5942"/>
                      <a:pt x="71" y="6025"/>
                    </a:cubicBezTo>
                    <a:cubicBezTo>
                      <a:pt x="81" y="6236"/>
                      <a:pt x="103" y="6446"/>
                      <a:pt x="136" y="6653"/>
                    </a:cubicBezTo>
                    <a:cubicBezTo>
                      <a:pt x="211" y="7147"/>
                      <a:pt x="329" y="7633"/>
                      <a:pt x="521" y="8085"/>
                    </a:cubicBezTo>
                    <a:cubicBezTo>
                      <a:pt x="599" y="8268"/>
                      <a:pt x="1227" y="9358"/>
                      <a:pt x="2765" y="9358"/>
                    </a:cubicBezTo>
                    <a:cubicBezTo>
                      <a:pt x="3590" y="9358"/>
                      <a:pt x="4676" y="9044"/>
                      <a:pt x="6080" y="8107"/>
                    </a:cubicBezTo>
                    <a:cubicBezTo>
                      <a:pt x="6447" y="7863"/>
                      <a:pt x="6680" y="7154"/>
                      <a:pt x="6292" y="6738"/>
                    </a:cubicBezTo>
                    <a:cubicBezTo>
                      <a:pt x="6239" y="6681"/>
                      <a:pt x="6176" y="6641"/>
                      <a:pt x="6112" y="6611"/>
                    </a:cubicBezTo>
                    <a:cubicBezTo>
                      <a:pt x="6217" y="6537"/>
                      <a:pt x="6322" y="6462"/>
                      <a:pt x="6428" y="6386"/>
                    </a:cubicBezTo>
                    <a:cubicBezTo>
                      <a:pt x="6595" y="6271"/>
                      <a:pt x="6769" y="6156"/>
                      <a:pt x="6908" y="5997"/>
                    </a:cubicBezTo>
                    <a:cubicBezTo>
                      <a:pt x="7158" y="5704"/>
                      <a:pt x="7199" y="5242"/>
                      <a:pt x="6940" y="4937"/>
                    </a:cubicBezTo>
                    <a:cubicBezTo>
                      <a:pt x="6849" y="4828"/>
                      <a:pt x="6730" y="4756"/>
                      <a:pt x="6602" y="4724"/>
                    </a:cubicBezTo>
                    <a:cubicBezTo>
                      <a:pt x="6788" y="4477"/>
                      <a:pt x="6797" y="4094"/>
                      <a:pt x="6640" y="3813"/>
                    </a:cubicBezTo>
                    <a:cubicBezTo>
                      <a:pt x="6434" y="3448"/>
                      <a:pt x="6050" y="3302"/>
                      <a:pt x="5677" y="3302"/>
                    </a:cubicBezTo>
                    <a:cubicBezTo>
                      <a:pt x="5649" y="3302"/>
                      <a:pt x="5621" y="3302"/>
                      <a:pt x="5593" y="3304"/>
                    </a:cubicBezTo>
                    <a:cubicBezTo>
                      <a:pt x="5454" y="3311"/>
                      <a:pt x="5317" y="3339"/>
                      <a:pt x="5182" y="3374"/>
                    </a:cubicBezTo>
                    <a:cubicBezTo>
                      <a:pt x="5217" y="3014"/>
                      <a:pt x="5062" y="2652"/>
                      <a:pt x="4807" y="2430"/>
                    </a:cubicBezTo>
                    <a:cubicBezTo>
                      <a:pt x="4543" y="2197"/>
                      <a:pt x="4205" y="2107"/>
                      <a:pt x="3873" y="2107"/>
                    </a:cubicBezTo>
                    <a:cubicBezTo>
                      <a:pt x="3820" y="2107"/>
                      <a:pt x="3768" y="2109"/>
                      <a:pt x="3716" y="2113"/>
                    </a:cubicBezTo>
                    <a:cubicBezTo>
                      <a:pt x="3301" y="2149"/>
                      <a:pt x="2885" y="2288"/>
                      <a:pt x="2489" y="2438"/>
                    </a:cubicBezTo>
                    <a:cubicBezTo>
                      <a:pt x="2516" y="1904"/>
                      <a:pt x="2463" y="1357"/>
                      <a:pt x="2303" y="857"/>
                    </a:cubicBezTo>
                    <a:cubicBezTo>
                      <a:pt x="2209" y="558"/>
                      <a:pt x="2055" y="271"/>
                      <a:pt x="1772" y="112"/>
                    </a:cubicBezTo>
                    <a:cubicBezTo>
                      <a:pt x="1642" y="38"/>
                      <a:pt x="1498" y="0"/>
                      <a:pt x="1355" y="0"/>
                    </a:cubicBezTo>
                    <a:close/>
                  </a:path>
                </a:pathLst>
              </a:custGeom>
              <a:solidFill>
                <a:srgbClr val="D9996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2" name="Google Shape;1463;p37">
                <a:extLst>
                  <a:ext uri="{FF2B5EF4-FFF2-40B4-BE49-F238E27FC236}">
                    <a16:creationId xmlns:a16="http://schemas.microsoft.com/office/drawing/2014/main" id="{880105FE-17B9-53D3-65F8-FD5E4D382CC9}"/>
                  </a:ext>
                </a:extLst>
              </p:cNvPr>
              <p:cNvSpPr/>
              <p:nvPr/>
            </p:nvSpPr>
            <p:spPr>
              <a:xfrm>
                <a:off x="5649454" y="4516345"/>
                <a:ext cx="192674" cy="72400"/>
              </a:xfrm>
              <a:custGeom>
                <a:avLst/>
                <a:gdLst/>
                <a:ahLst/>
                <a:cxnLst/>
                <a:rect l="l" t="t" r="r" b="b"/>
                <a:pathLst>
                  <a:path w="4352" h="1465" extrusionOk="0">
                    <a:moveTo>
                      <a:pt x="4033" y="0"/>
                    </a:moveTo>
                    <a:cubicBezTo>
                      <a:pt x="2620" y="0"/>
                      <a:pt x="1210" y="473"/>
                      <a:pt x="35" y="1346"/>
                    </a:cubicBezTo>
                    <a:cubicBezTo>
                      <a:pt x="9" y="1366"/>
                      <a:pt x="1" y="1406"/>
                      <a:pt x="19" y="1436"/>
                    </a:cubicBezTo>
                    <a:cubicBezTo>
                      <a:pt x="30" y="1455"/>
                      <a:pt x="49" y="1465"/>
                      <a:pt x="67" y="1465"/>
                    </a:cubicBezTo>
                    <a:cubicBezTo>
                      <a:pt x="78" y="1465"/>
                      <a:pt x="89" y="1461"/>
                      <a:pt x="99" y="1454"/>
                    </a:cubicBezTo>
                    <a:cubicBezTo>
                      <a:pt x="1254" y="595"/>
                      <a:pt x="2640" y="130"/>
                      <a:pt x="4029" y="130"/>
                    </a:cubicBezTo>
                    <a:cubicBezTo>
                      <a:pt x="4116" y="130"/>
                      <a:pt x="4204" y="132"/>
                      <a:pt x="4291" y="136"/>
                    </a:cubicBezTo>
                    <a:cubicBezTo>
                      <a:pt x="4297" y="136"/>
                      <a:pt x="4304" y="134"/>
                      <a:pt x="4310" y="133"/>
                    </a:cubicBezTo>
                    <a:cubicBezTo>
                      <a:pt x="4332" y="125"/>
                      <a:pt x="4351" y="102"/>
                      <a:pt x="4351" y="73"/>
                    </a:cubicBezTo>
                    <a:cubicBezTo>
                      <a:pt x="4352" y="38"/>
                      <a:pt x="4327" y="7"/>
                      <a:pt x="4295" y="6"/>
                    </a:cubicBezTo>
                    <a:cubicBezTo>
                      <a:pt x="4207" y="2"/>
                      <a:pt x="4120" y="0"/>
                      <a:pt x="4033"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3" name="Google Shape;1464;p37">
                <a:extLst>
                  <a:ext uri="{FF2B5EF4-FFF2-40B4-BE49-F238E27FC236}">
                    <a16:creationId xmlns:a16="http://schemas.microsoft.com/office/drawing/2014/main" id="{49CB5900-B250-4529-F47A-CF5811952986}"/>
                  </a:ext>
                </a:extLst>
              </p:cNvPr>
              <p:cNvSpPr/>
              <p:nvPr/>
            </p:nvSpPr>
            <p:spPr>
              <a:xfrm>
                <a:off x="5673405" y="4608659"/>
                <a:ext cx="146719" cy="67409"/>
              </a:xfrm>
              <a:custGeom>
                <a:avLst/>
                <a:gdLst/>
                <a:ahLst/>
                <a:cxnLst/>
                <a:rect l="l" t="t" r="r" b="b"/>
                <a:pathLst>
                  <a:path w="3314" h="1364" extrusionOk="0">
                    <a:moveTo>
                      <a:pt x="3163" y="0"/>
                    </a:moveTo>
                    <a:cubicBezTo>
                      <a:pt x="1984" y="0"/>
                      <a:pt x="921" y="627"/>
                      <a:pt x="35" y="1243"/>
                    </a:cubicBezTo>
                    <a:cubicBezTo>
                      <a:pt x="8" y="1263"/>
                      <a:pt x="0" y="1303"/>
                      <a:pt x="17" y="1333"/>
                    </a:cubicBezTo>
                    <a:cubicBezTo>
                      <a:pt x="28" y="1352"/>
                      <a:pt x="47" y="1363"/>
                      <a:pt x="66" y="1363"/>
                    </a:cubicBezTo>
                    <a:cubicBezTo>
                      <a:pt x="72" y="1363"/>
                      <a:pt x="78" y="1362"/>
                      <a:pt x="83" y="1360"/>
                    </a:cubicBezTo>
                    <a:cubicBezTo>
                      <a:pt x="88" y="1359"/>
                      <a:pt x="92" y="1356"/>
                      <a:pt x="96" y="1354"/>
                    </a:cubicBezTo>
                    <a:cubicBezTo>
                      <a:pt x="969" y="746"/>
                      <a:pt x="2013" y="129"/>
                      <a:pt x="3165" y="129"/>
                    </a:cubicBezTo>
                    <a:cubicBezTo>
                      <a:pt x="3194" y="129"/>
                      <a:pt x="3223" y="129"/>
                      <a:pt x="3252" y="130"/>
                    </a:cubicBezTo>
                    <a:cubicBezTo>
                      <a:pt x="3285" y="130"/>
                      <a:pt x="3311" y="103"/>
                      <a:pt x="3312" y="68"/>
                    </a:cubicBezTo>
                    <a:cubicBezTo>
                      <a:pt x="3313" y="32"/>
                      <a:pt x="3287" y="2"/>
                      <a:pt x="3255" y="2"/>
                    </a:cubicBezTo>
                    <a:cubicBezTo>
                      <a:pt x="3224" y="1"/>
                      <a:pt x="3194" y="0"/>
                      <a:pt x="3163"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4" name="Google Shape;1465;p37">
                <a:extLst>
                  <a:ext uri="{FF2B5EF4-FFF2-40B4-BE49-F238E27FC236}">
                    <a16:creationId xmlns:a16="http://schemas.microsoft.com/office/drawing/2014/main" id="{3781BD22-0D3E-3233-FAA2-F02C258DAA78}"/>
                  </a:ext>
                </a:extLst>
              </p:cNvPr>
              <p:cNvSpPr/>
              <p:nvPr/>
            </p:nvSpPr>
            <p:spPr>
              <a:xfrm>
                <a:off x="5619084" y="4399865"/>
                <a:ext cx="40199" cy="43292"/>
              </a:xfrm>
              <a:custGeom>
                <a:avLst/>
                <a:gdLst/>
                <a:ahLst/>
                <a:cxnLst/>
                <a:rect l="l" t="t" r="r" b="b"/>
                <a:pathLst>
                  <a:path w="908" h="876" extrusionOk="0">
                    <a:moveTo>
                      <a:pt x="836" y="0"/>
                    </a:moveTo>
                    <a:cubicBezTo>
                      <a:pt x="820" y="0"/>
                      <a:pt x="803" y="6"/>
                      <a:pt x="789" y="17"/>
                    </a:cubicBezTo>
                    <a:cubicBezTo>
                      <a:pt x="505" y="238"/>
                      <a:pt x="249" y="493"/>
                      <a:pt x="24" y="774"/>
                    </a:cubicBezTo>
                    <a:cubicBezTo>
                      <a:pt x="1" y="802"/>
                      <a:pt x="18" y="848"/>
                      <a:pt x="45" y="865"/>
                    </a:cubicBezTo>
                    <a:cubicBezTo>
                      <a:pt x="56" y="872"/>
                      <a:pt x="67" y="875"/>
                      <a:pt x="78" y="875"/>
                    </a:cubicBezTo>
                    <a:cubicBezTo>
                      <a:pt x="101" y="875"/>
                      <a:pt x="121" y="862"/>
                      <a:pt x="136" y="843"/>
                    </a:cubicBezTo>
                    <a:cubicBezTo>
                      <a:pt x="354" y="572"/>
                      <a:pt x="605" y="328"/>
                      <a:pt x="879" y="115"/>
                    </a:cubicBezTo>
                    <a:cubicBezTo>
                      <a:pt x="908" y="92"/>
                      <a:pt x="905" y="44"/>
                      <a:pt x="883" y="21"/>
                    </a:cubicBezTo>
                    <a:cubicBezTo>
                      <a:pt x="870" y="7"/>
                      <a:pt x="853" y="0"/>
                      <a:pt x="836"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405" name="Google Shape;1466;p37">
                <a:extLst>
                  <a:ext uri="{FF2B5EF4-FFF2-40B4-BE49-F238E27FC236}">
                    <a16:creationId xmlns:a16="http://schemas.microsoft.com/office/drawing/2014/main" id="{FACD26C4-96A7-0D01-AE25-08E505C86CE4}"/>
                  </a:ext>
                </a:extLst>
              </p:cNvPr>
              <p:cNvSpPr/>
              <p:nvPr/>
            </p:nvSpPr>
            <p:spPr>
              <a:xfrm>
                <a:off x="5647639" y="4443057"/>
                <a:ext cx="126177" cy="64295"/>
              </a:xfrm>
              <a:custGeom>
                <a:avLst/>
                <a:gdLst/>
                <a:ahLst/>
                <a:cxnLst/>
                <a:rect l="l" t="t" r="r" b="b"/>
                <a:pathLst>
                  <a:path w="2850" h="1301" extrusionOk="0">
                    <a:moveTo>
                      <a:pt x="2752" y="1"/>
                    </a:moveTo>
                    <a:cubicBezTo>
                      <a:pt x="2749" y="1"/>
                      <a:pt x="2745" y="1"/>
                      <a:pt x="2741" y="2"/>
                    </a:cubicBezTo>
                    <a:cubicBezTo>
                      <a:pt x="1761" y="167"/>
                      <a:pt x="835" y="578"/>
                      <a:pt x="55" y="1189"/>
                    </a:cubicBezTo>
                    <a:cubicBezTo>
                      <a:pt x="1" y="1230"/>
                      <a:pt x="48" y="1300"/>
                      <a:pt x="102" y="1300"/>
                    </a:cubicBezTo>
                    <a:cubicBezTo>
                      <a:pt x="116" y="1300"/>
                      <a:pt x="131" y="1296"/>
                      <a:pt x="144" y="1285"/>
                    </a:cubicBezTo>
                    <a:cubicBezTo>
                      <a:pt x="907" y="689"/>
                      <a:pt x="1815" y="291"/>
                      <a:pt x="2769" y="132"/>
                    </a:cubicBezTo>
                    <a:cubicBezTo>
                      <a:pt x="2850" y="118"/>
                      <a:pt x="2826" y="1"/>
                      <a:pt x="2752"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grpSp>
          <p:nvGrpSpPr>
            <p:cNvPr id="1218" name="Google Shape;1467;p37">
              <a:extLst>
                <a:ext uri="{FF2B5EF4-FFF2-40B4-BE49-F238E27FC236}">
                  <a16:creationId xmlns:a16="http://schemas.microsoft.com/office/drawing/2014/main" id="{5CE54A42-D0A7-8655-1250-F93B2FD46E5D}"/>
                </a:ext>
              </a:extLst>
            </p:cNvPr>
            <p:cNvGrpSpPr/>
            <p:nvPr/>
          </p:nvGrpSpPr>
          <p:grpSpPr>
            <a:xfrm>
              <a:off x="6106674" y="3324926"/>
              <a:ext cx="391546" cy="575051"/>
              <a:chOff x="4450203" y="4661388"/>
              <a:chExt cx="391546" cy="575051"/>
            </a:xfrm>
          </p:grpSpPr>
          <p:sp>
            <p:nvSpPr>
              <p:cNvPr id="1309" name="Google Shape;1468;p37">
                <a:extLst>
                  <a:ext uri="{FF2B5EF4-FFF2-40B4-BE49-F238E27FC236}">
                    <a16:creationId xmlns:a16="http://schemas.microsoft.com/office/drawing/2014/main" id="{E966EBFE-D980-FA75-95DE-48ADCFA4BBF9}"/>
                  </a:ext>
                </a:extLst>
              </p:cNvPr>
              <p:cNvSpPr/>
              <p:nvPr/>
            </p:nvSpPr>
            <p:spPr>
              <a:xfrm>
                <a:off x="4450203" y="4661388"/>
                <a:ext cx="391546" cy="575051"/>
              </a:xfrm>
              <a:custGeom>
                <a:avLst/>
                <a:gdLst/>
                <a:ahLst/>
                <a:cxnLst/>
                <a:rect l="l" t="t" r="r" b="b"/>
                <a:pathLst>
                  <a:path w="8844" h="11636" extrusionOk="0">
                    <a:moveTo>
                      <a:pt x="4511" y="1971"/>
                    </a:moveTo>
                    <a:cubicBezTo>
                      <a:pt x="4652" y="1971"/>
                      <a:pt x="4790" y="1981"/>
                      <a:pt x="4925" y="2004"/>
                    </a:cubicBezTo>
                    <a:cubicBezTo>
                      <a:pt x="5799" y="2149"/>
                      <a:pt x="6462" y="2760"/>
                      <a:pt x="6351" y="3422"/>
                    </a:cubicBezTo>
                    <a:cubicBezTo>
                      <a:pt x="6191" y="4384"/>
                      <a:pt x="4495" y="4972"/>
                      <a:pt x="3588" y="4972"/>
                    </a:cubicBezTo>
                    <a:cubicBezTo>
                      <a:pt x="3534" y="4972"/>
                      <a:pt x="3482" y="4969"/>
                      <a:pt x="3434" y="4965"/>
                    </a:cubicBezTo>
                    <a:cubicBezTo>
                      <a:pt x="3593" y="4011"/>
                      <a:pt x="3728" y="3001"/>
                      <a:pt x="3858" y="2026"/>
                    </a:cubicBezTo>
                    <a:cubicBezTo>
                      <a:pt x="4083" y="1993"/>
                      <a:pt x="4300" y="1971"/>
                      <a:pt x="4511" y="1971"/>
                    </a:cubicBezTo>
                    <a:close/>
                    <a:moveTo>
                      <a:pt x="3139" y="6629"/>
                    </a:moveTo>
                    <a:cubicBezTo>
                      <a:pt x="4573" y="7001"/>
                      <a:pt x="5510" y="7772"/>
                      <a:pt x="5377" y="8566"/>
                    </a:cubicBezTo>
                    <a:cubicBezTo>
                      <a:pt x="5268" y="9222"/>
                      <a:pt x="4378" y="9671"/>
                      <a:pt x="3591" y="9671"/>
                    </a:cubicBezTo>
                    <a:cubicBezTo>
                      <a:pt x="3487" y="9671"/>
                      <a:pt x="3384" y="9663"/>
                      <a:pt x="3285" y="9646"/>
                    </a:cubicBezTo>
                    <a:cubicBezTo>
                      <a:pt x="3009" y="9601"/>
                      <a:pt x="2786" y="9546"/>
                      <a:pt x="2596" y="9481"/>
                    </a:cubicBezTo>
                    <a:cubicBezTo>
                      <a:pt x="2791" y="8516"/>
                      <a:pt x="2967" y="7564"/>
                      <a:pt x="3139" y="6629"/>
                    </a:cubicBezTo>
                    <a:close/>
                    <a:moveTo>
                      <a:pt x="3770" y="0"/>
                    </a:moveTo>
                    <a:cubicBezTo>
                      <a:pt x="3129" y="0"/>
                      <a:pt x="2473" y="47"/>
                      <a:pt x="1861" y="130"/>
                    </a:cubicBezTo>
                    <a:cubicBezTo>
                      <a:pt x="1724" y="1484"/>
                      <a:pt x="1569" y="2784"/>
                      <a:pt x="1339" y="4237"/>
                    </a:cubicBezTo>
                    <a:cubicBezTo>
                      <a:pt x="1309" y="4431"/>
                      <a:pt x="1277" y="4630"/>
                      <a:pt x="1243" y="4833"/>
                    </a:cubicBezTo>
                    <a:cubicBezTo>
                      <a:pt x="930" y="6710"/>
                      <a:pt x="461" y="8925"/>
                      <a:pt x="0" y="10894"/>
                    </a:cubicBezTo>
                    <a:lnTo>
                      <a:pt x="2168" y="11456"/>
                    </a:lnTo>
                    <a:cubicBezTo>
                      <a:pt x="2343" y="11502"/>
                      <a:pt x="2518" y="11548"/>
                      <a:pt x="2729" y="11583"/>
                    </a:cubicBezTo>
                    <a:cubicBezTo>
                      <a:pt x="2941" y="11618"/>
                      <a:pt x="3161" y="11635"/>
                      <a:pt x="3386" y="11635"/>
                    </a:cubicBezTo>
                    <a:cubicBezTo>
                      <a:pt x="4966" y="11635"/>
                      <a:pt x="6767" y="10792"/>
                      <a:pt x="7367" y="9498"/>
                    </a:cubicBezTo>
                    <a:cubicBezTo>
                      <a:pt x="7451" y="9316"/>
                      <a:pt x="7513" y="9125"/>
                      <a:pt x="7545" y="8928"/>
                    </a:cubicBezTo>
                    <a:cubicBezTo>
                      <a:pt x="7618" y="8493"/>
                      <a:pt x="7602" y="8111"/>
                      <a:pt x="7515" y="7773"/>
                    </a:cubicBezTo>
                    <a:cubicBezTo>
                      <a:pt x="7407" y="7356"/>
                      <a:pt x="7192" y="7007"/>
                      <a:pt x="6902" y="6706"/>
                    </a:cubicBezTo>
                    <a:cubicBezTo>
                      <a:pt x="6673" y="6468"/>
                      <a:pt x="6399" y="6260"/>
                      <a:pt x="6093" y="6073"/>
                    </a:cubicBezTo>
                    <a:cubicBezTo>
                      <a:pt x="7271" y="5689"/>
                      <a:pt x="8341" y="4952"/>
                      <a:pt x="8574" y="3561"/>
                    </a:cubicBezTo>
                    <a:cubicBezTo>
                      <a:pt x="8844" y="1943"/>
                      <a:pt x="7396" y="454"/>
                      <a:pt x="5406" y="122"/>
                    </a:cubicBezTo>
                    <a:cubicBezTo>
                      <a:pt x="4902" y="38"/>
                      <a:pt x="4342" y="0"/>
                      <a:pt x="3770"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0" name="Google Shape;1469;p37">
                <a:extLst>
                  <a:ext uri="{FF2B5EF4-FFF2-40B4-BE49-F238E27FC236}">
                    <a16:creationId xmlns:a16="http://schemas.microsoft.com/office/drawing/2014/main" id="{7A145C53-51C7-96CE-950B-8A392C78106E}"/>
                  </a:ext>
                </a:extLst>
              </p:cNvPr>
              <p:cNvSpPr/>
              <p:nvPr/>
            </p:nvSpPr>
            <p:spPr>
              <a:xfrm>
                <a:off x="4450203" y="4870726"/>
                <a:ext cx="337268" cy="365708"/>
              </a:xfrm>
              <a:custGeom>
                <a:avLst/>
                <a:gdLst/>
                <a:ahLst/>
                <a:cxnLst/>
                <a:rect l="l" t="t" r="r" b="b"/>
                <a:pathLst>
                  <a:path w="7618" h="7400" extrusionOk="0">
                    <a:moveTo>
                      <a:pt x="3139" y="2393"/>
                    </a:moveTo>
                    <a:cubicBezTo>
                      <a:pt x="4573" y="2765"/>
                      <a:pt x="5510" y="3536"/>
                      <a:pt x="5377" y="4330"/>
                    </a:cubicBezTo>
                    <a:cubicBezTo>
                      <a:pt x="5268" y="4986"/>
                      <a:pt x="4378" y="5435"/>
                      <a:pt x="3591" y="5435"/>
                    </a:cubicBezTo>
                    <a:cubicBezTo>
                      <a:pt x="3487" y="5435"/>
                      <a:pt x="3384" y="5427"/>
                      <a:pt x="3285" y="5410"/>
                    </a:cubicBezTo>
                    <a:cubicBezTo>
                      <a:pt x="3009" y="5365"/>
                      <a:pt x="2786" y="5310"/>
                      <a:pt x="2598" y="5245"/>
                    </a:cubicBezTo>
                    <a:cubicBezTo>
                      <a:pt x="2791" y="4280"/>
                      <a:pt x="2967" y="3328"/>
                      <a:pt x="3139" y="2393"/>
                    </a:cubicBezTo>
                    <a:close/>
                    <a:moveTo>
                      <a:pt x="1340" y="1"/>
                    </a:moveTo>
                    <a:cubicBezTo>
                      <a:pt x="1309" y="195"/>
                      <a:pt x="1277" y="395"/>
                      <a:pt x="1244" y="597"/>
                    </a:cubicBezTo>
                    <a:cubicBezTo>
                      <a:pt x="931" y="2474"/>
                      <a:pt x="461" y="4689"/>
                      <a:pt x="0" y="6658"/>
                    </a:cubicBezTo>
                    <a:lnTo>
                      <a:pt x="2168" y="7220"/>
                    </a:lnTo>
                    <a:cubicBezTo>
                      <a:pt x="2343" y="7266"/>
                      <a:pt x="2518" y="7312"/>
                      <a:pt x="2729" y="7347"/>
                    </a:cubicBezTo>
                    <a:cubicBezTo>
                      <a:pt x="2941" y="7382"/>
                      <a:pt x="3162" y="7400"/>
                      <a:pt x="3388" y="7400"/>
                    </a:cubicBezTo>
                    <a:cubicBezTo>
                      <a:pt x="4968" y="7400"/>
                      <a:pt x="6768" y="6556"/>
                      <a:pt x="7367" y="5262"/>
                    </a:cubicBezTo>
                    <a:cubicBezTo>
                      <a:pt x="7451" y="5080"/>
                      <a:pt x="7513" y="4889"/>
                      <a:pt x="7545" y="4692"/>
                    </a:cubicBezTo>
                    <a:cubicBezTo>
                      <a:pt x="7618" y="4257"/>
                      <a:pt x="7602" y="3875"/>
                      <a:pt x="7515" y="3537"/>
                    </a:cubicBezTo>
                    <a:cubicBezTo>
                      <a:pt x="7407" y="3120"/>
                      <a:pt x="7193" y="2771"/>
                      <a:pt x="6902" y="2470"/>
                    </a:cubicBezTo>
                    <a:cubicBezTo>
                      <a:pt x="6634" y="2509"/>
                      <a:pt x="6362" y="2528"/>
                      <a:pt x="6091" y="2528"/>
                    </a:cubicBezTo>
                    <a:cubicBezTo>
                      <a:pt x="6006" y="2528"/>
                      <a:pt x="5922" y="2527"/>
                      <a:pt x="5837" y="2523"/>
                    </a:cubicBezTo>
                    <a:cubicBezTo>
                      <a:pt x="5182" y="2494"/>
                      <a:pt x="4533" y="2357"/>
                      <a:pt x="3924" y="2112"/>
                    </a:cubicBezTo>
                    <a:cubicBezTo>
                      <a:pt x="3356" y="1885"/>
                      <a:pt x="2830" y="1562"/>
                      <a:pt x="2367" y="1163"/>
                    </a:cubicBezTo>
                    <a:cubicBezTo>
                      <a:pt x="1974" y="824"/>
                      <a:pt x="1629" y="430"/>
                      <a:pt x="1340"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1" name="Google Shape;1470;p37">
                <a:extLst>
                  <a:ext uri="{FF2B5EF4-FFF2-40B4-BE49-F238E27FC236}">
                    <a16:creationId xmlns:a16="http://schemas.microsoft.com/office/drawing/2014/main" id="{0C6470EA-F5DD-600E-ACD3-93B8A53B2E89}"/>
                  </a:ext>
                </a:extLst>
              </p:cNvPr>
              <p:cNvSpPr/>
              <p:nvPr/>
            </p:nvSpPr>
            <p:spPr>
              <a:xfrm>
                <a:off x="4709855" y="4702851"/>
                <a:ext cx="102358" cy="191848"/>
              </a:xfrm>
              <a:custGeom>
                <a:avLst/>
                <a:gdLst/>
                <a:ahLst/>
                <a:cxnLst/>
                <a:rect l="l" t="t" r="r" b="b"/>
                <a:pathLst>
                  <a:path w="2312" h="3882" extrusionOk="0">
                    <a:moveTo>
                      <a:pt x="414" y="0"/>
                    </a:moveTo>
                    <a:cubicBezTo>
                      <a:pt x="136" y="0"/>
                      <a:pt x="0" y="470"/>
                      <a:pt x="312" y="640"/>
                    </a:cubicBezTo>
                    <a:cubicBezTo>
                      <a:pt x="1337" y="1197"/>
                      <a:pt x="1490" y="2527"/>
                      <a:pt x="744" y="3377"/>
                    </a:cubicBezTo>
                    <a:cubicBezTo>
                      <a:pt x="540" y="3607"/>
                      <a:pt x="770" y="3882"/>
                      <a:pt x="1015" y="3882"/>
                    </a:cubicBezTo>
                    <a:cubicBezTo>
                      <a:pt x="1101" y="3882"/>
                      <a:pt x="1189" y="3848"/>
                      <a:pt x="1260" y="3766"/>
                    </a:cubicBezTo>
                    <a:cubicBezTo>
                      <a:pt x="2311" y="2574"/>
                      <a:pt x="1922" y="783"/>
                      <a:pt x="558" y="40"/>
                    </a:cubicBezTo>
                    <a:cubicBezTo>
                      <a:pt x="507" y="13"/>
                      <a:pt x="459" y="0"/>
                      <a:pt x="414"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2" name="Google Shape;1471;p37">
                <a:extLst>
                  <a:ext uri="{FF2B5EF4-FFF2-40B4-BE49-F238E27FC236}">
                    <a16:creationId xmlns:a16="http://schemas.microsoft.com/office/drawing/2014/main" id="{6F356A61-E7A5-97CA-17F8-D51333D87755}"/>
                  </a:ext>
                </a:extLst>
              </p:cNvPr>
              <p:cNvSpPr/>
              <p:nvPr/>
            </p:nvSpPr>
            <p:spPr>
              <a:xfrm>
                <a:off x="4678334" y="4894842"/>
                <a:ext cx="61893" cy="50952"/>
              </a:xfrm>
              <a:custGeom>
                <a:avLst/>
                <a:gdLst/>
                <a:ahLst/>
                <a:cxnLst/>
                <a:rect l="l" t="t" r="r" b="b"/>
                <a:pathLst>
                  <a:path w="1398" h="1031" extrusionOk="0">
                    <a:moveTo>
                      <a:pt x="1017" y="0"/>
                    </a:moveTo>
                    <a:cubicBezTo>
                      <a:pt x="977" y="0"/>
                      <a:pt x="938" y="9"/>
                      <a:pt x="902" y="30"/>
                    </a:cubicBezTo>
                    <a:cubicBezTo>
                      <a:pt x="685" y="153"/>
                      <a:pt x="468" y="278"/>
                      <a:pt x="252" y="401"/>
                    </a:cubicBezTo>
                    <a:cubicBezTo>
                      <a:pt x="100" y="487"/>
                      <a:pt x="1" y="645"/>
                      <a:pt x="74" y="823"/>
                    </a:cubicBezTo>
                    <a:cubicBezTo>
                      <a:pt x="118" y="934"/>
                      <a:pt x="252" y="1030"/>
                      <a:pt x="381" y="1030"/>
                    </a:cubicBezTo>
                    <a:cubicBezTo>
                      <a:pt x="420" y="1030"/>
                      <a:pt x="459" y="1021"/>
                      <a:pt x="494" y="1001"/>
                    </a:cubicBezTo>
                    <a:cubicBezTo>
                      <a:pt x="713" y="878"/>
                      <a:pt x="929" y="753"/>
                      <a:pt x="1146" y="630"/>
                    </a:cubicBezTo>
                    <a:cubicBezTo>
                      <a:pt x="1298" y="543"/>
                      <a:pt x="1397" y="384"/>
                      <a:pt x="1324" y="207"/>
                    </a:cubicBezTo>
                    <a:cubicBezTo>
                      <a:pt x="1280" y="96"/>
                      <a:pt x="1146" y="0"/>
                      <a:pt x="1017"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13" name="Google Shape;1472;p37">
                <a:extLst>
                  <a:ext uri="{FF2B5EF4-FFF2-40B4-BE49-F238E27FC236}">
                    <a16:creationId xmlns:a16="http://schemas.microsoft.com/office/drawing/2014/main" id="{4136C8A1-4E73-92A8-6CA3-663FD283FDE4}"/>
                  </a:ext>
                </a:extLst>
              </p:cNvPr>
              <p:cNvSpPr/>
              <p:nvPr/>
            </p:nvSpPr>
            <p:spPr>
              <a:xfrm>
                <a:off x="4603515" y="5092023"/>
                <a:ext cx="157433" cy="109564"/>
              </a:xfrm>
              <a:custGeom>
                <a:avLst/>
                <a:gdLst/>
                <a:ahLst/>
                <a:cxnLst/>
                <a:rect l="l" t="t" r="r" b="b"/>
                <a:pathLst>
                  <a:path w="3556" h="2217" extrusionOk="0">
                    <a:moveTo>
                      <a:pt x="3128" y="0"/>
                    </a:moveTo>
                    <a:cubicBezTo>
                      <a:pt x="3012" y="0"/>
                      <a:pt x="2894" y="53"/>
                      <a:pt x="2825" y="178"/>
                    </a:cubicBezTo>
                    <a:cubicBezTo>
                      <a:pt x="2339" y="1047"/>
                      <a:pt x="1397" y="1558"/>
                      <a:pt x="415" y="1574"/>
                    </a:cubicBezTo>
                    <a:cubicBezTo>
                      <a:pt x="1" y="1582"/>
                      <a:pt x="83" y="2217"/>
                      <a:pt x="490" y="2217"/>
                    </a:cubicBezTo>
                    <a:cubicBezTo>
                      <a:pt x="492" y="2217"/>
                      <a:pt x="494" y="2217"/>
                      <a:pt x="496" y="2217"/>
                    </a:cubicBezTo>
                    <a:cubicBezTo>
                      <a:pt x="1727" y="2196"/>
                      <a:pt x="2830" y="1486"/>
                      <a:pt x="3423" y="422"/>
                    </a:cubicBezTo>
                    <a:cubicBezTo>
                      <a:pt x="3556" y="185"/>
                      <a:pt x="3345" y="0"/>
                      <a:pt x="3128"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grpSp>
          <p:nvGrpSpPr>
            <p:cNvPr id="1219" name="Google Shape;1473;p37">
              <a:extLst>
                <a:ext uri="{FF2B5EF4-FFF2-40B4-BE49-F238E27FC236}">
                  <a16:creationId xmlns:a16="http://schemas.microsoft.com/office/drawing/2014/main" id="{1DF2006A-3967-8660-9158-91293B4FBE55}"/>
                </a:ext>
              </a:extLst>
            </p:cNvPr>
            <p:cNvGrpSpPr/>
            <p:nvPr/>
          </p:nvGrpSpPr>
          <p:grpSpPr>
            <a:xfrm>
              <a:off x="5564762" y="3054269"/>
              <a:ext cx="364708" cy="639640"/>
              <a:chOff x="6138962" y="1866319"/>
              <a:chExt cx="364708" cy="639640"/>
            </a:xfrm>
          </p:grpSpPr>
          <p:sp>
            <p:nvSpPr>
              <p:cNvPr id="1305" name="Google Shape;1474;p37">
                <a:extLst>
                  <a:ext uri="{FF2B5EF4-FFF2-40B4-BE49-F238E27FC236}">
                    <a16:creationId xmlns:a16="http://schemas.microsoft.com/office/drawing/2014/main" id="{AD7260A7-FAFF-AB47-EA6D-7185DCEBD5EE}"/>
                  </a:ext>
                </a:extLst>
              </p:cNvPr>
              <p:cNvSpPr/>
              <p:nvPr/>
            </p:nvSpPr>
            <p:spPr>
              <a:xfrm>
                <a:off x="6138962" y="1866319"/>
                <a:ext cx="364708" cy="639595"/>
              </a:xfrm>
              <a:custGeom>
                <a:avLst/>
                <a:gdLst/>
                <a:ahLst/>
                <a:cxnLst/>
                <a:rect l="l" t="t" r="r" b="b"/>
                <a:pathLst>
                  <a:path w="7928" h="12455" extrusionOk="0">
                    <a:moveTo>
                      <a:pt x="2637" y="2136"/>
                    </a:moveTo>
                    <a:lnTo>
                      <a:pt x="4259" y="6972"/>
                    </a:lnTo>
                    <a:lnTo>
                      <a:pt x="3078" y="7212"/>
                    </a:lnTo>
                    <a:lnTo>
                      <a:pt x="2458" y="7339"/>
                    </a:lnTo>
                    <a:lnTo>
                      <a:pt x="2456" y="7339"/>
                    </a:lnTo>
                    <a:lnTo>
                      <a:pt x="2477" y="6751"/>
                    </a:lnTo>
                    <a:lnTo>
                      <a:pt x="2637" y="2136"/>
                    </a:lnTo>
                    <a:close/>
                    <a:moveTo>
                      <a:pt x="3977" y="1"/>
                    </a:moveTo>
                    <a:lnTo>
                      <a:pt x="941" y="240"/>
                    </a:lnTo>
                    <a:lnTo>
                      <a:pt x="613" y="4495"/>
                    </a:lnTo>
                    <a:lnTo>
                      <a:pt x="0" y="12454"/>
                    </a:lnTo>
                    <a:lnTo>
                      <a:pt x="0" y="12454"/>
                    </a:lnTo>
                    <a:lnTo>
                      <a:pt x="2299" y="12271"/>
                    </a:lnTo>
                    <a:lnTo>
                      <a:pt x="2406" y="9126"/>
                    </a:lnTo>
                    <a:lnTo>
                      <a:pt x="4801" y="8626"/>
                    </a:lnTo>
                    <a:lnTo>
                      <a:pt x="5549" y="10814"/>
                    </a:lnTo>
                    <a:lnTo>
                      <a:pt x="7927" y="10617"/>
                    </a:lnTo>
                    <a:lnTo>
                      <a:pt x="7211" y="8694"/>
                    </a:lnTo>
                    <a:lnTo>
                      <a:pt x="3977" y="1"/>
                    </a:ln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6" name="Google Shape;1475;p37">
                <a:extLst>
                  <a:ext uri="{FF2B5EF4-FFF2-40B4-BE49-F238E27FC236}">
                    <a16:creationId xmlns:a16="http://schemas.microsoft.com/office/drawing/2014/main" id="{EE53110E-2316-C21B-6BC2-87DF512D0406}"/>
                  </a:ext>
                </a:extLst>
              </p:cNvPr>
              <p:cNvSpPr/>
              <p:nvPr/>
            </p:nvSpPr>
            <p:spPr>
              <a:xfrm>
                <a:off x="6139008" y="2097090"/>
                <a:ext cx="364662" cy="408869"/>
              </a:xfrm>
              <a:custGeom>
                <a:avLst/>
                <a:gdLst/>
                <a:ahLst/>
                <a:cxnLst/>
                <a:rect l="l" t="t" r="r" b="b"/>
                <a:pathLst>
                  <a:path w="7927" h="7962" extrusionOk="0">
                    <a:moveTo>
                      <a:pt x="612" y="1"/>
                    </a:moveTo>
                    <a:lnTo>
                      <a:pt x="1" y="7961"/>
                    </a:lnTo>
                    <a:lnTo>
                      <a:pt x="2298" y="7777"/>
                    </a:lnTo>
                    <a:lnTo>
                      <a:pt x="2405" y="4632"/>
                    </a:lnTo>
                    <a:lnTo>
                      <a:pt x="4800" y="4132"/>
                    </a:lnTo>
                    <a:lnTo>
                      <a:pt x="5548" y="6321"/>
                    </a:lnTo>
                    <a:lnTo>
                      <a:pt x="7926" y="6123"/>
                    </a:lnTo>
                    <a:lnTo>
                      <a:pt x="7210" y="4200"/>
                    </a:lnTo>
                    <a:cubicBezTo>
                      <a:pt x="6806" y="4167"/>
                      <a:pt x="6405" y="4104"/>
                      <a:pt x="6009" y="4013"/>
                    </a:cubicBezTo>
                    <a:cubicBezTo>
                      <a:pt x="5209" y="3828"/>
                      <a:pt x="4433" y="3528"/>
                      <a:pt x="3719" y="3123"/>
                    </a:cubicBezTo>
                    <a:cubicBezTo>
                      <a:pt x="3500" y="2998"/>
                      <a:pt x="3284" y="2863"/>
                      <a:pt x="3077" y="2718"/>
                    </a:cubicBezTo>
                    <a:lnTo>
                      <a:pt x="2455" y="2845"/>
                    </a:lnTo>
                    <a:lnTo>
                      <a:pt x="2476" y="2257"/>
                    </a:lnTo>
                    <a:cubicBezTo>
                      <a:pt x="2223" y="2044"/>
                      <a:pt x="1983" y="1814"/>
                      <a:pt x="1758" y="1571"/>
                    </a:cubicBezTo>
                    <a:cubicBezTo>
                      <a:pt x="1316" y="1093"/>
                      <a:pt x="932" y="566"/>
                      <a:pt x="612"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7" name="Google Shape;1476;p37">
                <a:extLst>
                  <a:ext uri="{FF2B5EF4-FFF2-40B4-BE49-F238E27FC236}">
                    <a16:creationId xmlns:a16="http://schemas.microsoft.com/office/drawing/2014/main" id="{2CCB7B58-6A54-0C89-FF15-DAA6722676FF}"/>
                  </a:ext>
                </a:extLst>
              </p:cNvPr>
              <p:cNvSpPr/>
              <p:nvPr/>
            </p:nvSpPr>
            <p:spPr>
              <a:xfrm>
                <a:off x="6280420" y="1904575"/>
                <a:ext cx="97341" cy="217067"/>
              </a:xfrm>
              <a:custGeom>
                <a:avLst/>
                <a:gdLst/>
                <a:ahLst/>
                <a:cxnLst/>
                <a:rect l="l" t="t" r="r" b="b"/>
                <a:pathLst>
                  <a:path w="2116" h="4227" extrusionOk="0">
                    <a:moveTo>
                      <a:pt x="429" y="0"/>
                    </a:moveTo>
                    <a:cubicBezTo>
                      <a:pt x="224" y="0"/>
                      <a:pt x="0" y="214"/>
                      <a:pt x="97" y="471"/>
                    </a:cubicBezTo>
                    <a:cubicBezTo>
                      <a:pt x="544" y="1661"/>
                      <a:pt x="991" y="2851"/>
                      <a:pt x="1437" y="4041"/>
                    </a:cubicBezTo>
                    <a:cubicBezTo>
                      <a:pt x="1487" y="4172"/>
                      <a:pt x="1585" y="4226"/>
                      <a:pt x="1688" y="4226"/>
                    </a:cubicBezTo>
                    <a:cubicBezTo>
                      <a:pt x="1892" y="4226"/>
                      <a:pt x="2116" y="4012"/>
                      <a:pt x="2019" y="3755"/>
                    </a:cubicBezTo>
                    <a:cubicBezTo>
                      <a:pt x="1572" y="2565"/>
                      <a:pt x="1126" y="1375"/>
                      <a:pt x="679" y="186"/>
                    </a:cubicBezTo>
                    <a:cubicBezTo>
                      <a:pt x="630" y="55"/>
                      <a:pt x="532" y="0"/>
                      <a:pt x="429"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8" name="Google Shape;1477;p37">
                <a:extLst>
                  <a:ext uri="{FF2B5EF4-FFF2-40B4-BE49-F238E27FC236}">
                    <a16:creationId xmlns:a16="http://schemas.microsoft.com/office/drawing/2014/main" id="{0BC47F2A-A482-E991-07DA-DFDAEFBF9183}"/>
                  </a:ext>
                </a:extLst>
              </p:cNvPr>
              <p:cNvSpPr/>
              <p:nvPr/>
            </p:nvSpPr>
            <p:spPr>
              <a:xfrm>
                <a:off x="6359452" y="2142741"/>
                <a:ext cx="62425" cy="111435"/>
              </a:xfrm>
              <a:custGeom>
                <a:avLst/>
                <a:gdLst/>
                <a:ahLst/>
                <a:cxnLst/>
                <a:rect l="l" t="t" r="r" b="b"/>
                <a:pathLst>
                  <a:path w="1357" h="2170" extrusionOk="0">
                    <a:moveTo>
                      <a:pt x="428" y="0"/>
                    </a:moveTo>
                    <a:cubicBezTo>
                      <a:pt x="224" y="0"/>
                      <a:pt x="0" y="214"/>
                      <a:pt x="99" y="472"/>
                    </a:cubicBezTo>
                    <a:cubicBezTo>
                      <a:pt x="292" y="976"/>
                      <a:pt x="484" y="1480"/>
                      <a:pt x="678" y="1985"/>
                    </a:cubicBezTo>
                    <a:cubicBezTo>
                      <a:pt x="728" y="2115"/>
                      <a:pt x="826" y="2170"/>
                      <a:pt x="929" y="2170"/>
                    </a:cubicBezTo>
                    <a:cubicBezTo>
                      <a:pt x="1134" y="2170"/>
                      <a:pt x="1357" y="1956"/>
                      <a:pt x="1259" y="1699"/>
                    </a:cubicBezTo>
                    <a:cubicBezTo>
                      <a:pt x="1066" y="1195"/>
                      <a:pt x="873" y="690"/>
                      <a:pt x="681" y="186"/>
                    </a:cubicBezTo>
                    <a:cubicBezTo>
                      <a:pt x="630" y="55"/>
                      <a:pt x="532" y="0"/>
                      <a:pt x="428"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grpSp>
          <p:nvGrpSpPr>
            <p:cNvPr id="1220" name="Google Shape;1478;p37">
              <a:extLst>
                <a:ext uri="{FF2B5EF4-FFF2-40B4-BE49-F238E27FC236}">
                  <a16:creationId xmlns:a16="http://schemas.microsoft.com/office/drawing/2014/main" id="{21E835EA-7307-068F-2922-6580FD54CFA5}"/>
                </a:ext>
              </a:extLst>
            </p:cNvPr>
            <p:cNvGrpSpPr/>
            <p:nvPr/>
          </p:nvGrpSpPr>
          <p:grpSpPr>
            <a:xfrm>
              <a:off x="3517449" y="2838567"/>
              <a:ext cx="3123982" cy="3007134"/>
              <a:chOff x="3788199" y="2983467"/>
              <a:chExt cx="3123982" cy="3007134"/>
            </a:xfrm>
          </p:grpSpPr>
          <p:sp>
            <p:nvSpPr>
              <p:cNvPr id="1221" name="Google Shape;1479;p37">
                <a:extLst>
                  <a:ext uri="{FF2B5EF4-FFF2-40B4-BE49-F238E27FC236}">
                    <a16:creationId xmlns:a16="http://schemas.microsoft.com/office/drawing/2014/main" id="{0B65D3A2-B4C4-670F-4406-C004460DABD3}"/>
                  </a:ext>
                </a:extLst>
              </p:cNvPr>
              <p:cNvSpPr/>
              <p:nvPr/>
            </p:nvSpPr>
            <p:spPr>
              <a:xfrm>
                <a:off x="4229087" y="4380675"/>
                <a:ext cx="543888" cy="1103668"/>
              </a:xfrm>
              <a:custGeom>
                <a:avLst/>
                <a:gdLst/>
                <a:ahLst/>
                <a:cxnLst/>
                <a:rect l="l" t="t" r="r" b="b"/>
                <a:pathLst>
                  <a:path w="11823" h="21492" extrusionOk="0">
                    <a:moveTo>
                      <a:pt x="1993" y="1"/>
                    </a:moveTo>
                    <a:cubicBezTo>
                      <a:pt x="1993" y="1"/>
                      <a:pt x="1155" y="1557"/>
                      <a:pt x="610" y="3927"/>
                    </a:cubicBezTo>
                    <a:cubicBezTo>
                      <a:pt x="237" y="5538"/>
                      <a:pt x="0" y="7526"/>
                      <a:pt x="254" y="9658"/>
                    </a:cubicBezTo>
                    <a:cubicBezTo>
                      <a:pt x="276" y="9835"/>
                      <a:pt x="300" y="10013"/>
                      <a:pt x="328" y="10193"/>
                    </a:cubicBezTo>
                    <a:cubicBezTo>
                      <a:pt x="924" y="14001"/>
                      <a:pt x="3144" y="18196"/>
                      <a:pt x="8951" y="21491"/>
                    </a:cubicBezTo>
                    <a:cubicBezTo>
                      <a:pt x="9492" y="20305"/>
                      <a:pt x="9903" y="19172"/>
                      <a:pt x="10200" y="18090"/>
                    </a:cubicBezTo>
                    <a:cubicBezTo>
                      <a:pt x="10477" y="17084"/>
                      <a:pt x="10655" y="16123"/>
                      <a:pt x="10748" y="15206"/>
                    </a:cubicBezTo>
                    <a:cubicBezTo>
                      <a:pt x="11823" y="4756"/>
                      <a:pt x="1993" y="1"/>
                      <a:pt x="1993" y="1"/>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2" name="Google Shape;1480;p37">
                <a:extLst>
                  <a:ext uri="{FF2B5EF4-FFF2-40B4-BE49-F238E27FC236}">
                    <a16:creationId xmlns:a16="http://schemas.microsoft.com/office/drawing/2014/main" id="{153434E2-A9D7-91E3-AB0C-AF714B496128}"/>
                  </a:ext>
                </a:extLst>
              </p:cNvPr>
              <p:cNvSpPr/>
              <p:nvPr/>
            </p:nvSpPr>
            <p:spPr>
              <a:xfrm>
                <a:off x="4229087" y="4582228"/>
                <a:ext cx="469272" cy="902109"/>
              </a:xfrm>
              <a:custGeom>
                <a:avLst/>
                <a:gdLst/>
                <a:ahLst/>
                <a:cxnLst/>
                <a:rect l="l" t="t" r="r" b="b"/>
                <a:pathLst>
                  <a:path w="10201" h="17567" extrusionOk="0">
                    <a:moveTo>
                      <a:pt x="610" y="1"/>
                    </a:moveTo>
                    <a:cubicBezTo>
                      <a:pt x="237" y="1613"/>
                      <a:pt x="0" y="3601"/>
                      <a:pt x="254" y="5733"/>
                    </a:cubicBezTo>
                    <a:cubicBezTo>
                      <a:pt x="276" y="5910"/>
                      <a:pt x="300" y="6088"/>
                      <a:pt x="328" y="6268"/>
                    </a:cubicBezTo>
                    <a:cubicBezTo>
                      <a:pt x="924" y="10076"/>
                      <a:pt x="3144" y="14271"/>
                      <a:pt x="8951" y="17566"/>
                    </a:cubicBezTo>
                    <a:cubicBezTo>
                      <a:pt x="9492" y="16380"/>
                      <a:pt x="9903" y="15247"/>
                      <a:pt x="10200" y="14165"/>
                    </a:cubicBezTo>
                    <a:lnTo>
                      <a:pt x="10200" y="14163"/>
                    </a:lnTo>
                    <a:cubicBezTo>
                      <a:pt x="8818" y="13974"/>
                      <a:pt x="7531" y="13284"/>
                      <a:pt x="6479" y="12379"/>
                    </a:cubicBezTo>
                    <a:cubicBezTo>
                      <a:pt x="5137" y="11224"/>
                      <a:pt x="4091" y="9726"/>
                      <a:pt x="3225" y="8193"/>
                    </a:cubicBezTo>
                    <a:cubicBezTo>
                      <a:pt x="2344" y="6629"/>
                      <a:pt x="1664" y="4951"/>
                      <a:pt x="1203" y="3217"/>
                    </a:cubicBezTo>
                    <a:cubicBezTo>
                      <a:pt x="924" y="2162"/>
                      <a:pt x="724" y="1085"/>
                      <a:pt x="610"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3" name="Google Shape;1481;p37">
                <a:extLst>
                  <a:ext uri="{FF2B5EF4-FFF2-40B4-BE49-F238E27FC236}">
                    <a16:creationId xmlns:a16="http://schemas.microsoft.com/office/drawing/2014/main" id="{7B44329D-775B-07C6-0EF7-F11746204777}"/>
                  </a:ext>
                </a:extLst>
              </p:cNvPr>
              <p:cNvSpPr/>
              <p:nvPr/>
            </p:nvSpPr>
            <p:spPr>
              <a:xfrm>
                <a:off x="4359826" y="4489847"/>
                <a:ext cx="264928" cy="965889"/>
              </a:xfrm>
              <a:custGeom>
                <a:avLst/>
                <a:gdLst/>
                <a:ahLst/>
                <a:cxnLst/>
                <a:rect l="l" t="t" r="r" b="b"/>
                <a:pathLst>
                  <a:path w="5759" h="18809" extrusionOk="0">
                    <a:moveTo>
                      <a:pt x="3" y="1"/>
                    </a:moveTo>
                    <a:lnTo>
                      <a:pt x="3" y="1"/>
                    </a:lnTo>
                    <a:cubicBezTo>
                      <a:pt x="0" y="3717"/>
                      <a:pt x="694" y="7496"/>
                      <a:pt x="1895" y="11011"/>
                    </a:cubicBezTo>
                    <a:cubicBezTo>
                      <a:pt x="2845" y="13735"/>
                      <a:pt x="4141" y="16423"/>
                      <a:pt x="5758" y="18808"/>
                    </a:cubicBezTo>
                    <a:cubicBezTo>
                      <a:pt x="4284" y="16338"/>
                      <a:pt x="3054" y="13656"/>
                      <a:pt x="2119" y="10934"/>
                    </a:cubicBezTo>
                    <a:cubicBezTo>
                      <a:pt x="935" y="7426"/>
                      <a:pt x="209" y="3697"/>
                      <a:pt x="3"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4" name="Google Shape;1482;p37">
                <a:extLst>
                  <a:ext uri="{FF2B5EF4-FFF2-40B4-BE49-F238E27FC236}">
                    <a16:creationId xmlns:a16="http://schemas.microsoft.com/office/drawing/2014/main" id="{450B28DF-AA31-6A39-1188-6662F8B868F6}"/>
                  </a:ext>
                </a:extLst>
              </p:cNvPr>
              <p:cNvSpPr/>
              <p:nvPr/>
            </p:nvSpPr>
            <p:spPr>
              <a:xfrm>
                <a:off x="4271455" y="4667060"/>
                <a:ext cx="251266" cy="249265"/>
              </a:xfrm>
              <a:custGeom>
                <a:avLst/>
                <a:gdLst/>
                <a:ahLst/>
                <a:cxnLst/>
                <a:rect l="l" t="t" r="r" b="b"/>
                <a:pathLst>
                  <a:path w="5462" h="4854" extrusionOk="0">
                    <a:moveTo>
                      <a:pt x="5462" y="1"/>
                    </a:moveTo>
                    <a:cubicBezTo>
                      <a:pt x="4914" y="689"/>
                      <a:pt x="4432" y="1431"/>
                      <a:pt x="4016" y="2208"/>
                    </a:cubicBezTo>
                    <a:cubicBezTo>
                      <a:pt x="3627" y="2935"/>
                      <a:pt x="3298" y="3696"/>
                      <a:pt x="3030" y="4477"/>
                    </a:cubicBezTo>
                    <a:lnTo>
                      <a:pt x="3030" y="4477"/>
                    </a:lnTo>
                    <a:cubicBezTo>
                      <a:pt x="2120" y="3050"/>
                      <a:pt x="874" y="1886"/>
                      <a:pt x="0" y="435"/>
                    </a:cubicBezTo>
                    <a:lnTo>
                      <a:pt x="0" y="435"/>
                    </a:lnTo>
                    <a:cubicBezTo>
                      <a:pt x="787" y="1991"/>
                      <a:pt x="2082" y="3226"/>
                      <a:pt x="2982" y="4705"/>
                    </a:cubicBezTo>
                    <a:lnTo>
                      <a:pt x="3073" y="4853"/>
                    </a:lnTo>
                    <a:lnTo>
                      <a:pt x="3128" y="4688"/>
                    </a:lnTo>
                    <a:cubicBezTo>
                      <a:pt x="3676" y="3025"/>
                      <a:pt x="4475" y="1446"/>
                      <a:pt x="5462"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5" name="Google Shape;1483;p37">
                <a:extLst>
                  <a:ext uri="{FF2B5EF4-FFF2-40B4-BE49-F238E27FC236}">
                    <a16:creationId xmlns:a16="http://schemas.microsoft.com/office/drawing/2014/main" id="{91F3AAC1-1A31-5470-9C56-866FABF6A679}"/>
                  </a:ext>
                </a:extLst>
              </p:cNvPr>
              <p:cNvSpPr/>
              <p:nvPr/>
            </p:nvSpPr>
            <p:spPr>
              <a:xfrm>
                <a:off x="4339999" y="4976090"/>
                <a:ext cx="278453" cy="300772"/>
              </a:xfrm>
              <a:custGeom>
                <a:avLst/>
                <a:gdLst/>
                <a:ahLst/>
                <a:cxnLst/>
                <a:rect l="l" t="t" r="r" b="b"/>
                <a:pathLst>
                  <a:path w="6053" h="5857" extrusionOk="0">
                    <a:moveTo>
                      <a:pt x="0" y="1297"/>
                    </a:moveTo>
                    <a:cubicBezTo>
                      <a:pt x="4" y="1301"/>
                      <a:pt x="7" y="1305"/>
                      <a:pt x="11" y="1309"/>
                    </a:cubicBezTo>
                    <a:lnTo>
                      <a:pt x="11" y="1309"/>
                    </a:lnTo>
                    <a:cubicBezTo>
                      <a:pt x="8" y="1305"/>
                      <a:pt x="4" y="1301"/>
                      <a:pt x="1" y="1297"/>
                    </a:cubicBezTo>
                    <a:close/>
                    <a:moveTo>
                      <a:pt x="6053" y="0"/>
                    </a:moveTo>
                    <a:lnTo>
                      <a:pt x="6053" y="0"/>
                    </a:lnTo>
                    <a:cubicBezTo>
                      <a:pt x="5395" y="1355"/>
                      <a:pt x="4871" y="2773"/>
                      <a:pt x="4473" y="4224"/>
                    </a:cubicBezTo>
                    <a:cubicBezTo>
                      <a:pt x="4353" y="4665"/>
                      <a:pt x="4243" y="5108"/>
                      <a:pt x="4143" y="5554"/>
                    </a:cubicBezTo>
                    <a:lnTo>
                      <a:pt x="4143" y="5554"/>
                    </a:lnTo>
                    <a:cubicBezTo>
                      <a:pt x="2656" y="4252"/>
                      <a:pt x="1286" y="2819"/>
                      <a:pt x="11" y="1309"/>
                    </a:cubicBezTo>
                    <a:lnTo>
                      <a:pt x="11" y="1309"/>
                    </a:lnTo>
                    <a:cubicBezTo>
                      <a:pt x="1218" y="2939"/>
                      <a:pt x="2619" y="4424"/>
                      <a:pt x="4140" y="5765"/>
                    </a:cubicBezTo>
                    <a:lnTo>
                      <a:pt x="4243" y="5857"/>
                    </a:lnTo>
                    <a:lnTo>
                      <a:pt x="4272" y="5722"/>
                    </a:lnTo>
                    <a:cubicBezTo>
                      <a:pt x="4680" y="3763"/>
                      <a:pt x="5295" y="1851"/>
                      <a:pt x="6053" y="0"/>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6" name="Google Shape;1484;p37">
                <a:extLst>
                  <a:ext uri="{FF2B5EF4-FFF2-40B4-BE49-F238E27FC236}">
                    <a16:creationId xmlns:a16="http://schemas.microsoft.com/office/drawing/2014/main" id="{93331856-14FD-0206-47CB-F68B4F4539CB}"/>
                  </a:ext>
                </a:extLst>
              </p:cNvPr>
              <p:cNvSpPr/>
              <p:nvPr/>
            </p:nvSpPr>
            <p:spPr>
              <a:xfrm>
                <a:off x="3788199" y="4992316"/>
                <a:ext cx="912920" cy="622187"/>
              </a:xfrm>
              <a:custGeom>
                <a:avLst/>
                <a:gdLst/>
                <a:ahLst/>
                <a:cxnLst/>
                <a:rect l="l" t="t" r="r" b="b"/>
                <a:pathLst>
                  <a:path w="19845" h="12116" extrusionOk="0">
                    <a:moveTo>
                      <a:pt x="4892" y="0"/>
                    </a:moveTo>
                    <a:cubicBezTo>
                      <a:pt x="2050" y="0"/>
                      <a:pt x="0" y="655"/>
                      <a:pt x="0" y="655"/>
                    </a:cubicBezTo>
                    <a:cubicBezTo>
                      <a:pt x="0" y="655"/>
                      <a:pt x="464" y="2360"/>
                      <a:pt x="1701" y="4455"/>
                    </a:cubicBezTo>
                    <a:cubicBezTo>
                      <a:pt x="2541" y="5880"/>
                      <a:pt x="3738" y="7484"/>
                      <a:pt x="5389" y="8856"/>
                    </a:cubicBezTo>
                    <a:cubicBezTo>
                      <a:pt x="5527" y="8970"/>
                      <a:pt x="5668" y="9082"/>
                      <a:pt x="5811" y="9192"/>
                    </a:cubicBezTo>
                    <a:cubicBezTo>
                      <a:pt x="7986" y="10866"/>
                      <a:pt x="10893" y="12115"/>
                      <a:pt x="14725" y="12115"/>
                    </a:cubicBezTo>
                    <a:cubicBezTo>
                      <a:pt x="16276" y="12115"/>
                      <a:pt x="17978" y="11911"/>
                      <a:pt x="19844" y="11447"/>
                    </a:cubicBezTo>
                    <a:cubicBezTo>
                      <a:pt x="19421" y="10214"/>
                      <a:pt x="18937" y="9109"/>
                      <a:pt x="18407" y="8119"/>
                    </a:cubicBezTo>
                    <a:cubicBezTo>
                      <a:pt x="17915" y="7201"/>
                      <a:pt x="17383" y="6381"/>
                      <a:pt x="16820" y="5653"/>
                    </a:cubicBezTo>
                    <a:cubicBezTo>
                      <a:pt x="13251" y="1027"/>
                      <a:pt x="8451" y="0"/>
                      <a:pt x="4892" y="0"/>
                    </a:cubicBezTo>
                    <a:close/>
                  </a:path>
                </a:pathLst>
              </a:custGeom>
              <a:solidFill>
                <a:srgbClr val="A4B4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7" name="Google Shape;1485;p37">
                <a:extLst>
                  <a:ext uri="{FF2B5EF4-FFF2-40B4-BE49-F238E27FC236}">
                    <a16:creationId xmlns:a16="http://schemas.microsoft.com/office/drawing/2014/main" id="{E0778E3D-679A-302D-BECF-15238755B348}"/>
                  </a:ext>
                </a:extLst>
              </p:cNvPr>
              <p:cNvSpPr/>
              <p:nvPr/>
            </p:nvSpPr>
            <p:spPr>
              <a:xfrm>
                <a:off x="3866404" y="5221085"/>
                <a:ext cx="834715" cy="393412"/>
              </a:xfrm>
              <a:custGeom>
                <a:avLst/>
                <a:gdLst/>
                <a:ahLst/>
                <a:cxnLst/>
                <a:rect l="l" t="t" r="r" b="b"/>
                <a:pathLst>
                  <a:path w="18145" h="7661" extrusionOk="0">
                    <a:moveTo>
                      <a:pt x="1" y="0"/>
                    </a:moveTo>
                    <a:lnTo>
                      <a:pt x="1" y="0"/>
                    </a:lnTo>
                    <a:cubicBezTo>
                      <a:pt x="841" y="1425"/>
                      <a:pt x="2038" y="3029"/>
                      <a:pt x="3689" y="4401"/>
                    </a:cubicBezTo>
                    <a:cubicBezTo>
                      <a:pt x="3827" y="4515"/>
                      <a:pt x="3967" y="4627"/>
                      <a:pt x="4111" y="4737"/>
                    </a:cubicBezTo>
                    <a:cubicBezTo>
                      <a:pt x="6286" y="6411"/>
                      <a:pt x="9193" y="7660"/>
                      <a:pt x="13025" y="7660"/>
                    </a:cubicBezTo>
                    <a:cubicBezTo>
                      <a:pt x="14576" y="7660"/>
                      <a:pt x="16278" y="7456"/>
                      <a:pt x="18144" y="6992"/>
                    </a:cubicBezTo>
                    <a:cubicBezTo>
                      <a:pt x="17721" y="5759"/>
                      <a:pt x="17237" y="4654"/>
                      <a:pt x="16707" y="3664"/>
                    </a:cubicBezTo>
                    <a:cubicBezTo>
                      <a:pt x="15575" y="4478"/>
                      <a:pt x="14166" y="4864"/>
                      <a:pt x="12780" y="4933"/>
                    </a:cubicBezTo>
                    <a:cubicBezTo>
                      <a:pt x="12606" y="4941"/>
                      <a:pt x="12432" y="4946"/>
                      <a:pt x="12258" y="4946"/>
                    </a:cubicBezTo>
                    <a:cubicBezTo>
                      <a:pt x="10661" y="4946"/>
                      <a:pt x="9056" y="4603"/>
                      <a:pt x="7539" y="4137"/>
                    </a:cubicBezTo>
                    <a:cubicBezTo>
                      <a:pt x="5822" y="3612"/>
                      <a:pt x="4174" y="2863"/>
                      <a:pt x="2645" y="1922"/>
                    </a:cubicBezTo>
                    <a:cubicBezTo>
                      <a:pt x="1716" y="1351"/>
                      <a:pt x="829" y="708"/>
                      <a:pt x="1" y="0"/>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8" name="Google Shape;1486;p37">
                <a:extLst>
                  <a:ext uri="{FF2B5EF4-FFF2-40B4-BE49-F238E27FC236}">
                    <a16:creationId xmlns:a16="http://schemas.microsoft.com/office/drawing/2014/main" id="{278DE42A-698C-4277-4748-2A64BE619BBB}"/>
                  </a:ext>
                </a:extLst>
              </p:cNvPr>
              <p:cNvSpPr/>
              <p:nvPr/>
            </p:nvSpPr>
            <p:spPr>
              <a:xfrm>
                <a:off x="3883977" y="5074991"/>
                <a:ext cx="787793" cy="496835"/>
              </a:xfrm>
              <a:custGeom>
                <a:avLst/>
                <a:gdLst/>
                <a:ahLst/>
                <a:cxnLst/>
                <a:rect l="l" t="t" r="r" b="b"/>
                <a:pathLst>
                  <a:path w="17125" h="9675" extrusionOk="0">
                    <a:moveTo>
                      <a:pt x="0" y="1"/>
                    </a:moveTo>
                    <a:lnTo>
                      <a:pt x="0" y="1"/>
                    </a:lnTo>
                    <a:cubicBezTo>
                      <a:pt x="2556" y="2697"/>
                      <a:pt x="5662" y="4960"/>
                      <a:pt x="8955" y="6681"/>
                    </a:cubicBezTo>
                    <a:cubicBezTo>
                      <a:pt x="11518" y="8001"/>
                      <a:pt x="14308" y="9059"/>
                      <a:pt x="17124" y="9674"/>
                    </a:cubicBezTo>
                    <a:cubicBezTo>
                      <a:pt x="14354" y="8898"/>
                      <a:pt x="11615" y="7800"/>
                      <a:pt x="9064" y="6471"/>
                    </a:cubicBezTo>
                    <a:cubicBezTo>
                      <a:pt x="5789" y="4743"/>
                      <a:pt x="2695" y="2539"/>
                      <a:pt x="0"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29" name="Google Shape;1487;p37">
                <a:extLst>
                  <a:ext uri="{FF2B5EF4-FFF2-40B4-BE49-F238E27FC236}">
                    <a16:creationId xmlns:a16="http://schemas.microsoft.com/office/drawing/2014/main" id="{6896B954-828A-B3E0-817E-58812E8751B8}"/>
                  </a:ext>
                </a:extLst>
              </p:cNvPr>
              <p:cNvSpPr/>
              <p:nvPr/>
            </p:nvSpPr>
            <p:spPr>
              <a:xfrm>
                <a:off x="3942906" y="5078329"/>
                <a:ext cx="242571" cy="265236"/>
              </a:xfrm>
              <a:custGeom>
                <a:avLst/>
                <a:gdLst/>
                <a:ahLst/>
                <a:cxnLst/>
                <a:rect l="l" t="t" r="r" b="b"/>
                <a:pathLst>
                  <a:path w="5273" h="5165" extrusionOk="0">
                    <a:moveTo>
                      <a:pt x="3661" y="1"/>
                    </a:moveTo>
                    <a:lnTo>
                      <a:pt x="3661" y="1"/>
                    </a:lnTo>
                    <a:cubicBezTo>
                      <a:pt x="3738" y="877"/>
                      <a:pt x="3898" y="1747"/>
                      <a:pt x="4132" y="2597"/>
                    </a:cubicBezTo>
                    <a:cubicBezTo>
                      <a:pt x="4350" y="3393"/>
                      <a:pt x="4636" y="4170"/>
                      <a:pt x="4979" y="4921"/>
                    </a:cubicBezTo>
                    <a:lnTo>
                      <a:pt x="4979" y="4921"/>
                    </a:lnTo>
                    <a:cubicBezTo>
                      <a:pt x="3336" y="4513"/>
                      <a:pt x="1631" y="4529"/>
                      <a:pt x="0" y="4078"/>
                    </a:cubicBezTo>
                    <a:lnTo>
                      <a:pt x="0" y="4078"/>
                    </a:lnTo>
                    <a:cubicBezTo>
                      <a:pt x="1642" y="4663"/>
                      <a:pt x="3432" y="4667"/>
                      <a:pt x="5103" y="5119"/>
                    </a:cubicBezTo>
                    <a:lnTo>
                      <a:pt x="5272" y="5165"/>
                    </a:lnTo>
                    <a:lnTo>
                      <a:pt x="5197" y="5008"/>
                    </a:lnTo>
                    <a:cubicBezTo>
                      <a:pt x="4447" y="3424"/>
                      <a:pt x="3941" y="1729"/>
                      <a:pt x="3661"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0" name="Google Shape;1488;p37">
                <a:extLst>
                  <a:ext uri="{FF2B5EF4-FFF2-40B4-BE49-F238E27FC236}">
                    <a16:creationId xmlns:a16="http://schemas.microsoft.com/office/drawing/2014/main" id="{44CCC928-FF10-78EF-3A1E-C000350F4C4D}"/>
                  </a:ext>
                </a:extLst>
              </p:cNvPr>
              <p:cNvSpPr/>
              <p:nvPr/>
            </p:nvSpPr>
            <p:spPr>
              <a:xfrm>
                <a:off x="4210502" y="5228890"/>
                <a:ext cx="285998" cy="283466"/>
              </a:xfrm>
              <a:custGeom>
                <a:avLst/>
                <a:gdLst/>
                <a:ahLst/>
                <a:cxnLst/>
                <a:rect l="l" t="t" r="r" b="b"/>
                <a:pathLst>
                  <a:path w="6217" h="5520" extrusionOk="0">
                    <a:moveTo>
                      <a:pt x="3497" y="0"/>
                    </a:moveTo>
                    <a:cubicBezTo>
                      <a:pt x="3953" y="1434"/>
                      <a:pt x="4549" y="2825"/>
                      <a:pt x="5261" y="4150"/>
                    </a:cubicBezTo>
                    <a:cubicBezTo>
                      <a:pt x="5477" y="4552"/>
                      <a:pt x="5702" y="4950"/>
                      <a:pt x="5937" y="5341"/>
                    </a:cubicBezTo>
                    <a:lnTo>
                      <a:pt x="5937" y="5341"/>
                    </a:lnTo>
                    <a:cubicBezTo>
                      <a:pt x="5469" y="5361"/>
                      <a:pt x="5001" y="5370"/>
                      <a:pt x="4532" y="5370"/>
                    </a:cubicBezTo>
                    <a:cubicBezTo>
                      <a:pt x="3019" y="5370"/>
                      <a:pt x="1506" y="5274"/>
                      <a:pt x="1" y="5107"/>
                    </a:cubicBezTo>
                    <a:lnTo>
                      <a:pt x="1" y="5107"/>
                    </a:lnTo>
                    <a:cubicBezTo>
                      <a:pt x="1612" y="5391"/>
                      <a:pt x="3248" y="5519"/>
                      <a:pt x="4884" y="5519"/>
                    </a:cubicBezTo>
                    <a:cubicBezTo>
                      <a:pt x="5283" y="5519"/>
                      <a:pt x="5681" y="5511"/>
                      <a:pt x="6079" y="5497"/>
                    </a:cubicBezTo>
                    <a:lnTo>
                      <a:pt x="6217" y="5493"/>
                    </a:lnTo>
                    <a:lnTo>
                      <a:pt x="6144" y="5375"/>
                    </a:lnTo>
                    <a:cubicBezTo>
                      <a:pt x="5092" y="3673"/>
                      <a:pt x="4223" y="1864"/>
                      <a:pt x="3497" y="0"/>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1" name="Google Shape;1489;p37">
                <a:extLst>
                  <a:ext uri="{FF2B5EF4-FFF2-40B4-BE49-F238E27FC236}">
                    <a16:creationId xmlns:a16="http://schemas.microsoft.com/office/drawing/2014/main" id="{5CF3B66C-29CF-EC6F-BACF-E9FA3A855331}"/>
                  </a:ext>
                </a:extLst>
              </p:cNvPr>
              <p:cNvSpPr/>
              <p:nvPr/>
            </p:nvSpPr>
            <p:spPr>
              <a:xfrm>
                <a:off x="5954777" y="5188323"/>
                <a:ext cx="957404" cy="578075"/>
              </a:xfrm>
              <a:custGeom>
                <a:avLst/>
                <a:gdLst/>
                <a:ahLst/>
                <a:cxnLst/>
                <a:rect l="l" t="t" r="r" b="b"/>
                <a:pathLst>
                  <a:path w="20812" h="11257" extrusionOk="0">
                    <a:moveTo>
                      <a:pt x="14250" y="0"/>
                    </a:moveTo>
                    <a:cubicBezTo>
                      <a:pt x="13235" y="0"/>
                      <a:pt x="12152" y="91"/>
                      <a:pt x="11041" y="321"/>
                    </a:cubicBezTo>
                    <a:cubicBezTo>
                      <a:pt x="10865" y="359"/>
                      <a:pt x="10690" y="398"/>
                      <a:pt x="10513" y="442"/>
                    </a:cubicBezTo>
                    <a:cubicBezTo>
                      <a:pt x="6771" y="1363"/>
                      <a:pt x="2783" y="3937"/>
                      <a:pt x="1" y="10005"/>
                    </a:cubicBezTo>
                    <a:cubicBezTo>
                      <a:pt x="1229" y="10443"/>
                      <a:pt x="2394" y="10755"/>
                      <a:pt x="3498" y="10957"/>
                    </a:cubicBezTo>
                    <a:cubicBezTo>
                      <a:pt x="4523" y="11146"/>
                      <a:pt x="5496" y="11240"/>
                      <a:pt x="6417" y="11255"/>
                    </a:cubicBezTo>
                    <a:cubicBezTo>
                      <a:pt x="6504" y="11256"/>
                      <a:pt x="6590" y="11257"/>
                      <a:pt x="6676" y="11257"/>
                    </a:cubicBezTo>
                    <a:cubicBezTo>
                      <a:pt x="16986" y="11257"/>
                      <a:pt x="20812" y="1223"/>
                      <a:pt x="20812" y="1223"/>
                    </a:cubicBezTo>
                    <a:cubicBezTo>
                      <a:pt x="20812" y="1223"/>
                      <a:pt x="19190" y="521"/>
                      <a:pt x="16780" y="182"/>
                    </a:cubicBezTo>
                    <a:cubicBezTo>
                      <a:pt x="16009" y="73"/>
                      <a:pt x="15156" y="0"/>
                      <a:pt x="14250" y="0"/>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2" name="Google Shape;1490;p37">
                <a:extLst>
                  <a:ext uri="{FF2B5EF4-FFF2-40B4-BE49-F238E27FC236}">
                    <a16:creationId xmlns:a16="http://schemas.microsoft.com/office/drawing/2014/main" id="{4A679596-9CD1-3E3D-B0E8-4A32130F34B8}"/>
                  </a:ext>
                </a:extLst>
              </p:cNvPr>
              <p:cNvSpPr/>
              <p:nvPr/>
            </p:nvSpPr>
            <p:spPr>
              <a:xfrm>
                <a:off x="5954777" y="5188323"/>
                <a:ext cx="771968" cy="562721"/>
              </a:xfrm>
              <a:custGeom>
                <a:avLst/>
                <a:gdLst/>
                <a:ahLst/>
                <a:cxnLst/>
                <a:rect l="l" t="t" r="r" b="b"/>
                <a:pathLst>
                  <a:path w="16781" h="10958" extrusionOk="0">
                    <a:moveTo>
                      <a:pt x="14250" y="0"/>
                    </a:moveTo>
                    <a:cubicBezTo>
                      <a:pt x="13235" y="0"/>
                      <a:pt x="12152" y="91"/>
                      <a:pt x="11041" y="321"/>
                    </a:cubicBezTo>
                    <a:cubicBezTo>
                      <a:pt x="10865" y="359"/>
                      <a:pt x="10690" y="398"/>
                      <a:pt x="10513" y="442"/>
                    </a:cubicBezTo>
                    <a:cubicBezTo>
                      <a:pt x="6771" y="1363"/>
                      <a:pt x="2783" y="3937"/>
                      <a:pt x="1" y="10005"/>
                    </a:cubicBezTo>
                    <a:cubicBezTo>
                      <a:pt x="1229" y="10443"/>
                      <a:pt x="2393" y="10754"/>
                      <a:pt x="3497" y="10957"/>
                    </a:cubicBezTo>
                    <a:lnTo>
                      <a:pt x="3497" y="10957"/>
                    </a:lnTo>
                    <a:cubicBezTo>
                      <a:pt x="3569" y="9565"/>
                      <a:pt x="4144" y="8222"/>
                      <a:pt x="4956" y="7096"/>
                    </a:cubicBezTo>
                    <a:cubicBezTo>
                      <a:pt x="5990" y="5661"/>
                      <a:pt x="7392" y="4488"/>
                      <a:pt x="8846" y="3494"/>
                    </a:cubicBezTo>
                    <a:cubicBezTo>
                      <a:pt x="10328" y="2481"/>
                      <a:pt x="11941" y="1660"/>
                      <a:pt x="13629" y="1051"/>
                    </a:cubicBezTo>
                    <a:cubicBezTo>
                      <a:pt x="14655" y="681"/>
                      <a:pt x="15710" y="389"/>
                      <a:pt x="16780" y="182"/>
                    </a:cubicBezTo>
                    <a:cubicBezTo>
                      <a:pt x="16009" y="73"/>
                      <a:pt x="15156" y="0"/>
                      <a:pt x="14250" y="0"/>
                    </a:cubicBezTo>
                    <a:close/>
                    <a:moveTo>
                      <a:pt x="3497" y="10957"/>
                    </a:moveTo>
                    <a:cubicBezTo>
                      <a:pt x="3497" y="10957"/>
                      <a:pt x="3497" y="10957"/>
                      <a:pt x="3497" y="10957"/>
                    </a:cubicBezTo>
                    <a:lnTo>
                      <a:pt x="3498" y="10957"/>
                    </a:lnTo>
                    <a:cubicBezTo>
                      <a:pt x="3498" y="10957"/>
                      <a:pt x="3497" y="10957"/>
                      <a:pt x="3497" y="10957"/>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3" name="Google Shape;1491;p37">
                <a:extLst>
                  <a:ext uri="{FF2B5EF4-FFF2-40B4-BE49-F238E27FC236}">
                    <a16:creationId xmlns:a16="http://schemas.microsoft.com/office/drawing/2014/main" id="{157678B1-7D49-E670-92B3-FF8CF54A1093}"/>
                  </a:ext>
                </a:extLst>
              </p:cNvPr>
              <p:cNvSpPr/>
              <p:nvPr/>
            </p:nvSpPr>
            <p:spPr>
              <a:xfrm>
                <a:off x="5978928" y="5304017"/>
                <a:ext cx="839178" cy="377800"/>
              </a:xfrm>
              <a:custGeom>
                <a:avLst/>
                <a:gdLst/>
                <a:ahLst/>
                <a:cxnLst/>
                <a:rect l="l" t="t" r="r" b="b"/>
                <a:pathLst>
                  <a:path w="18242" h="7357" extrusionOk="0">
                    <a:moveTo>
                      <a:pt x="18241" y="1"/>
                    </a:moveTo>
                    <a:lnTo>
                      <a:pt x="18241" y="1"/>
                    </a:lnTo>
                    <a:cubicBezTo>
                      <a:pt x="14540" y="318"/>
                      <a:pt x="10834" y="1335"/>
                      <a:pt x="7436" y="2835"/>
                    </a:cubicBezTo>
                    <a:cubicBezTo>
                      <a:pt x="4803" y="4016"/>
                      <a:pt x="2237" y="5538"/>
                      <a:pt x="0" y="7356"/>
                    </a:cubicBezTo>
                    <a:cubicBezTo>
                      <a:pt x="2334" y="5674"/>
                      <a:pt x="4901" y="4217"/>
                      <a:pt x="7531" y="3052"/>
                    </a:cubicBezTo>
                    <a:cubicBezTo>
                      <a:pt x="10925" y="1570"/>
                      <a:pt x="14576" y="526"/>
                      <a:pt x="18241"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4" name="Google Shape;1492;p37">
                <a:extLst>
                  <a:ext uri="{FF2B5EF4-FFF2-40B4-BE49-F238E27FC236}">
                    <a16:creationId xmlns:a16="http://schemas.microsoft.com/office/drawing/2014/main" id="{E4A9D55A-D847-6D35-9E93-762BDB6B26E3}"/>
                  </a:ext>
                </a:extLst>
              </p:cNvPr>
              <p:cNvSpPr/>
              <p:nvPr/>
            </p:nvSpPr>
            <p:spPr>
              <a:xfrm>
                <a:off x="6442035" y="5222779"/>
                <a:ext cx="231945" cy="277612"/>
              </a:xfrm>
              <a:custGeom>
                <a:avLst/>
                <a:gdLst/>
                <a:ahLst/>
                <a:cxnLst/>
                <a:rect l="l" t="t" r="r" b="b"/>
                <a:pathLst>
                  <a:path w="5042" h="5406" extrusionOk="0">
                    <a:moveTo>
                      <a:pt x="4139" y="1"/>
                    </a:moveTo>
                    <a:lnTo>
                      <a:pt x="4139" y="1"/>
                    </a:lnTo>
                    <a:cubicBezTo>
                      <a:pt x="2655" y="919"/>
                      <a:pt x="1537" y="2315"/>
                      <a:pt x="141" y="3341"/>
                    </a:cubicBezTo>
                    <a:lnTo>
                      <a:pt x="1" y="3444"/>
                    </a:lnTo>
                    <a:lnTo>
                      <a:pt x="171" y="3484"/>
                    </a:lnTo>
                    <a:cubicBezTo>
                      <a:pt x="1875" y="3886"/>
                      <a:pt x="3515" y="4547"/>
                      <a:pt x="5041" y="5405"/>
                    </a:cubicBezTo>
                    <a:cubicBezTo>
                      <a:pt x="4309" y="4918"/>
                      <a:pt x="3528" y="4501"/>
                      <a:pt x="2719" y="4156"/>
                    </a:cubicBezTo>
                    <a:cubicBezTo>
                      <a:pt x="1961" y="3830"/>
                      <a:pt x="1175" y="3568"/>
                      <a:pt x="374" y="3368"/>
                    </a:cubicBezTo>
                    <a:lnTo>
                      <a:pt x="374" y="3368"/>
                    </a:lnTo>
                    <a:cubicBezTo>
                      <a:pt x="1717" y="2337"/>
                      <a:pt x="2768" y="996"/>
                      <a:pt x="4139"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5" name="Google Shape;1493;p37">
                <a:extLst>
                  <a:ext uri="{FF2B5EF4-FFF2-40B4-BE49-F238E27FC236}">
                    <a16:creationId xmlns:a16="http://schemas.microsoft.com/office/drawing/2014/main" id="{0D404872-2910-F4B5-33BC-3945AF1D4953}"/>
                  </a:ext>
                </a:extLst>
              </p:cNvPr>
              <p:cNvSpPr/>
              <p:nvPr/>
            </p:nvSpPr>
            <p:spPr>
              <a:xfrm>
                <a:off x="6130782" y="5329487"/>
                <a:ext cx="275647" cy="303955"/>
              </a:xfrm>
              <a:custGeom>
                <a:avLst/>
                <a:gdLst/>
                <a:ahLst/>
                <a:cxnLst/>
                <a:rect l="l" t="t" r="r" b="b"/>
                <a:pathLst>
                  <a:path w="5992" h="5919" extrusionOk="0">
                    <a:moveTo>
                      <a:pt x="4179" y="1"/>
                    </a:moveTo>
                    <a:lnTo>
                      <a:pt x="4179" y="1"/>
                    </a:lnTo>
                    <a:cubicBezTo>
                      <a:pt x="2653" y="1347"/>
                      <a:pt x="1292" y="2874"/>
                      <a:pt x="83" y="4509"/>
                    </a:cubicBezTo>
                    <a:lnTo>
                      <a:pt x="1" y="4621"/>
                    </a:lnTo>
                    <a:lnTo>
                      <a:pt x="139" y="4637"/>
                    </a:lnTo>
                    <a:cubicBezTo>
                      <a:pt x="2125" y="4876"/>
                      <a:pt x="4082" y="5324"/>
                      <a:pt x="5991" y="5918"/>
                    </a:cubicBezTo>
                    <a:cubicBezTo>
                      <a:pt x="4586" y="5381"/>
                      <a:pt x="3127" y="4979"/>
                      <a:pt x="1647" y="4709"/>
                    </a:cubicBezTo>
                    <a:cubicBezTo>
                      <a:pt x="1198" y="4628"/>
                      <a:pt x="747" y="4556"/>
                      <a:pt x="295" y="4495"/>
                    </a:cubicBezTo>
                    <a:lnTo>
                      <a:pt x="295" y="4495"/>
                    </a:lnTo>
                    <a:cubicBezTo>
                      <a:pt x="1467" y="2896"/>
                      <a:pt x="2780" y="1404"/>
                      <a:pt x="4179" y="1"/>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6" name="Google Shape;1494;p37">
                <a:extLst>
                  <a:ext uri="{FF2B5EF4-FFF2-40B4-BE49-F238E27FC236}">
                    <a16:creationId xmlns:a16="http://schemas.microsoft.com/office/drawing/2014/main" id="{0873F959-C3E2-4620-8726-D1F0D0778698}"/>
                  </a:ext>
                </a:extLst>
              </p:cNvPr>
              <p:cNvSpPr/>
              <p:nvPr/>
            </p:nvSpPr>
            <p:spPr>
              <a:xfrm>
                <a:off x="5581651" y="4441629"/>
                <a:ext cx="625128" cy="1156766"/>
              </a:xfrm>
              <a:custGeom>
                <a:avLst/>
                <a:gdLst/>
                <a:ahLst/>
                <a:cxnLst/>
                <a:rect l="l" t="t" r="r" b="b"/>
                <a:pathLst>
                  <a:path w="13589" h="22526" extrusionOk="0">
                    <a:moveTo>
                      <a:pt x="7297" y="1"/>
                    </a:moveTo>
                    <a:cubicBezTo>
                      <a:pt x="7297" y="1"/>
                      <a:pt x="0" y="8124"/>
                      <a:pt x="4953" y="17390"/>
                    </a:cubicBezTo>
                    <a:cubicBezTo>
                      <a:pt x="5387" y="18201"/>
                      <a:pt x="5915" y="19024"/>
                      <a:pt x="6552" y="19850"/>
                    </a:cubicBezTo>
                    <a:cubicBezTo>
                      <a:pt x="7236" y="20739"/>
                      <a:pt x="8045" y="21633"/>
                      <a:pt x="8996" y="22525"/>
                    </a:cubicBezTo>
                    <a:cubicBezTo>
                      <a:pt x="13122" y="17278"/>
                      <a:pt x="13589" y="12553"/>
                      <a:pt x="12698" y="8803"/>
                    </a:cubicBezTo>
                    <a:cubicBezTo>
                      <a:pt x="12656" y="8626"/>
                      <a:pt x="12611" y="8452"/>
                      <a:pt x="12564" y="8280"/>
                    </a:cubicBezTo>
                    <a:cubicBezTo>
                      <a:pt x="11991" y="6212"/>
                      <a:pt x="11020" y="4461"/>
                      <a:pt x="10065" y="3110"/>
                    </a:cubicBezTo>
                    <a:cubicBezTo>
                      <a:pt x="8661" y="1123"/>
                      <a:pt x="7297" y="1"/>
                      <a:pt x="7297" y="1"/>
                    </a:cubicBezTo>
                    <a:close/>
                  </a:path>
                </a:pathLst>
              </a:custGeom>
              <a:solidFill>
                <a:srgbClr val="009E9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7" name="Google Shape;1495;p37">
                <a:extLst>
                  <a:ext uri="{FF2B5EF4-FFF2-40B4-BE49-F238E27FC236}">
                    <a16:creationId xmlns:a16="http://schemas.microsoft.com/office/drawing/2014/main" id="{2B9D98B8-8E39-4A7B-D355-59831687A325}"/>
                  </a:ext>
                </a:extLst>
              </p:cNvPr>
              <p:cNvSpPr/>
              <p:nvPr/>
            </p:nvSpPr>
            <p:spPr>
              <a:xfrm>
                <a:off x="5883013" y="4601330"/>
                <a:ext cx="323766" cy="997060"/>
              </a:xfrm>
              <a:custGeom>
                <a:avLst/>
                <a:gdLst/>
                <a:ahLst/>
                <a:cxnLst/>
                <a:rect l="l" t="t" r="r" b="b"/>
                <a:pathLst>
                  <a:path w="7038" h="19416" extrusionOk="0">
                    <a:moveTo>
                      <a:pt x="3514" y="0"/>
                    </a:moveTo>
                    <a:lnTo>
                      <a:pt x="3514" y="0"/>
                    </a:lnTo>
                    <a:cubicBezTo>
                      <a:pt x="3819" y="1047"/>
                      <a:pt x="4041" y="2119"/>
                      <a:pt x="4182" y="3201"/>
                    </a:cubicBezTo>
                    <a:cubicBezTo>
                      <a:pt x="4412" y="4981"/>
                      <a:pt x="4418" y="6791"/>
                      <a:pt x="4193" y="8573"/>
                    </a:cubicBezTo>
                    <a:cubicBezTo>
                      <a:pt x="3974" y="10320"/>
                      <a:pt x="3572" y="12103"/>
                      <a:pt x="2768" y="13678"/>
                    </a:cubicBezTo>
                    <a:cubicBezTo>
                      <a:pt x="2137" y="14915"/>
                      <a:pt x="1207" y="16041"/>
                      <a:pt x="1" y="16740"/>
                    </a:cubicBezTo>
                    <a:cubicBezTo>
                      <a:pt x="685" y="17629"/>
                      <a:pt x="1494" y="18523"/>
                      <a:pt x="2445" y="19415"/>
                    </a:cubicBezTo>
                    <a:cubicBezTo>
                      <a:pt x="6571" y="14168"/>
                      <a:pt x="7038" y="9443"/>
                      <a:pt x="6147" y="5693"/>
                    </a:cubicBezTo>
                    <a:cubicBezTo>
                      <a:pt x="6105" y="5516"/>
                      <a:pt x="6061" y="5342"/>
                      <a:pt x="6013" y="5170"/>
                    </a:cubicBezTo>
                    <a:cubicBezTo>
                      <a:pt x="5440" y="3102"/>
                      <a:pt x="4469" y="1351"/>
                      <a:pt x="3514" y="0"/>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8" name="Google Shape;1496;p37">
                <a:extLst>
                  <a:ext uri="{FF2B5EF4-FFF2-40B4-BE49-F238E27FC236}">
                    <a16:creationId xmlns:a16="http://schemas.microsoft.com/office/drawing/2014/main" id="{A8576B1F-CCAE-13B2-1747-EC2AE5E5FAD9}"/>
                  </a:ext>
                </a:extLst>
              </p:cNvPr>
              <p:cNvSpPr/>
              <p:nvPr/>
            </p:nvSpPr>
            <p:spPr>
              <a:xfrm>
                <a:off x="5918113" y="4559274"/>
                <a:ext cx="118272" cy="1005841"/>
              </a:xfrm>
              <a:custGeom>
                <a:avLst/>
                <a:gdLst/>
                <a:ahLst/>
                <a:cxnLst/>
                <a:rect l="l" t="t" r="r" b="b"/>
                <a:pathLst>
                  <a:path w="2571" h="19587" extrusionOk="0">
                    <a:moveTo>
                      <a:pt x="0" y="1"/>
                    </a:moveTo>
                    <a:lnTo>
                      <a:pt x="0" y="1"/>
                    </a:lnTo>
                    <a:cubicBezTo>
                      <a:pt x="1208" y="3500"/>
                      <a:pt x="1948" y="7225"/>
                      <a:pt x="2182" y="10920"/>
                    </a:cubicBezTo>
                    <a:cubicBezTo>
                      <a:pt x="2347" y="13793"/>
                      <a:pt x="2224" y="16742"/>
                      <a:pt x="1795" y="19586"/>
                    </a:cubicBezTo>
                    <a:cubicBezTo>
                      <a:pt x="2389" y="16766"/>
                      <a:pt x="2570" y="13787"/>
                      <a:pt x="2417" y="10907"/>
                    </a:cubicBezTo>
                    <a:cubicBezTo>
                      <a:pt x="2199" y="7198"/>
                      <a:pt x="1409" y="3438"/>
                      <a:pt x="0" y="1"/>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39" name="Google Shape;1497;p37">
                <a:extLst>
                  <a:ext uri="{FF2B5EF4-FFF2-40B4-BE49-F238E27FC236}">
                    <a16:creationId xmlns:a16="http://schemas.microsoft.com/office/drawing/2014/main" id="{416EF59A-0807-D083-C16F-0BDCE13AA6D3}"/>
                  </a:ext>
                </a:extLst>
              </p:cNvPr>
              <p:cNvSpPr/>
              <p:nvPr/>
            </p:nvSpPr>
            <p:spPr>
              <a:xfrm>
                <a:off x="5827534" y="4706497"/>
                <a:ext cx="240225" cy="269857"/>
              </a:xfrm>
              <a:custGeom>
                <a:avLst/>
                <a:gdLst/>
                <a:ahLst/>
                <a:cxnLst/>
                <a:rect l="l" t="t" r="r" b="b"/>
                <a:pathLst>
                  <a:path w="5222" h="5255" extrusionOk="0">
                    <a:moveTo>
                      <a:pt x="5221" y="0"/>
                    </a:moveTo>
                    <a:lnTo>
                      <a:pt x="5221" y="0"/>
                    </a:lnTo>
                    <a:cubicBezTo>
                      <a:pt x="4963" y="1674"/>
                      <a:pt x="4249" y="3221"/>
                      <a:pt x="3947" y="4887"/>
                    </a:cubicBezTo>
                    <a:lnTo>
                      <a:pt x="3947" y="4887"/>
                    </a:lnTo>
                    <a:cubicBezTo>
                      <a:pt x="3403" y="4266"/>
                      <a:pt x="2811" y="3687"/>
                      <a:pt x="2174" y="3162"/>
                    </a:cubicBezTo>
                    <a:cubicBezTo>
                      <a:pt x="1496" y="2599"/>
                      <a:pt x="769" y="2097"/>
                      <a:pt x="0" y="1667"/>
                    </a:cubicBezTo>
                    <a:lnTo>
                      <a:pt x="0" y="1667"/>
                    </a:lnTo>
                    <a:cubicBezTo>
                      <a:pt x="1463" y="2632"/>
                      <a:pt x="2799" y="3789"/>
                      <a:pt x="3936" y="5122"/>
                    </a:cubicBezTo>
                    <a:lnTo>
                      <a:pt x="4050" y="5254"/>
                    </a:lnTo>
                    <a:lnTo>
                      <a:pt x="4077" y="5082"/>
                    </a:lnTo>
                    <a:cubicBezTo>
                      <a:pt x="4350" y="3372"/>
                      <a:pt x="5081" y="1738"/>
                      <a:pt x="5221" y="0"/>
                    </a:cubicBezTo>
                    <a:close/>
                  </a:path>
                </a:pathLst>
              </a:custGeom>
              <a:solidFill>
                <a:srgbClr val="00807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0" name="Google Shape;1498;p37">
                <a:extLst>
                  <a:ext uri="{FF2B5EF4-FFF2-40B4-BE49-F238E27FC236}">
                    <a16:creationId xmlns:a16="http://schemas.microsoft.com/office/drawing/2014/main" id="{29FFFD7E-7F63-F6CF-8895-9CC9FA8A0474}"/>
                  </a:ext>
                </a:extLst>
              </p:cNvPr>
              <p:cNvSpPr/>
              <p:nvPr/>
            </p:nvSpPr>
            <p:spPr>
              <a:xfrm>
                <a:off x="5843819" y="5062410"/>
                <a:ext cx="280293" cy="299282"/>
              </a:xfrm>
              <a:custGeom>
                <a:avLst/>
                <a:gdLst/>
                <a:ahLst/>
                <a:cxnLst/>
                <a:rect l="l" t="t" r="r" b="b"/>
                <a:pathLst>
                  <a:path w="6093" h="5828" extrusionOk="0">
                    <a:moveTo>
                      <a:pt x="6092" y="0"/>
                    </a:moveTo>
                    <a:cubicBezTo>
                      <a:pt x="6092" y="2"/>
                      <a:pt x="6091" y="4"/>
                      <a:pt x="6091" y="6"/>
                    </a:cubicBezTo>
                    <a:lnTo>
                      <a:pt x="6091" y="6"/>
                    </a:lnTo>
                    <a:cubicBezTo>
                      <a:pt x="6091" y="5"/>
                      <a:pt x="6092" y="3"/>
                      <a:pt x="6092" y="1"/>
                    </a:cubicBezTo>
                    <a:lnTo>
                      <a:pt x="6092" y="0"/>
                    </a:lnTo>
                    <a:close/>
                    <a:moveTo>
                      <a:pt x="6091" y="6"/>
                    </a:moveTo>
                    <a:lnTo>
                      <a:pt x="6091" y="6"/>
                    </a:lnTo>
                    <a:cubicBezTo>
                      <a:pt x="5481" y="1890"/>
                      <a:pt x="4756" y="3739"/>
                      <a:pt x="3871" y="5511"/>
                    </a:cubicBezTo>
                    <a:lnTo>
                      <a:pt x="3871" y="5511"/>
                    </a:lnTo>
                    <a:cubicBezTo>
                      <a:pt x="3610" y="5136"/>
                      <a:pt x="3340" y="4767"/>
                      <a:pt x="3062" y="4404"/>
                    </a:cubicBezTo>
                    <a:cubicBezTo>
                      <a:pt x="2145" y="3211"/>
                      <a:pt x="1122" y="2098"/>
                      <a:pt x="1" y="1094"/>
                    </a:cubicBezTo>
                    <a:lnTo>
                      <a:pt x="1" y="1094"/>
                    </a:lnTo>
                    <a:cubicBezTo>
                      <a:pt x="1402" y="2520"/>
                      <a:pt x="2696" y="4055"/>
                      <a:pt x="3815" y="5714"/>
                    </a:cubicBezTo>
                    <a:lnTo>
                      <a:pt x="3892" y="5828"/>
                    </a:lnTo>
                    <a:lnTo>
                      <a:pt x="3954" y="5705"/>
                    </a:lnTo>
                    <a:cubicBezTo>
                      <a:pt x="4855" y="3883"/>
                      <a:pt x="5591" y="1977"/>
                      <a:pt x="6091" y="6"/>
                    </a:cubicBezTo>
                    <a:close/>
                  </a:path>
                </a:pathLst>
              </a:custGeom>
              <a:solidFill>
                <a:srgbClr val="54DFD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1" name="Google Shape;1499;p37">
                <a:extLst>
                  <a:ext uri="{FF2B5EF4-FFF2-40B4-BE49-F238E27FC236}">
                    <a16:creationId xmlns:a16="http://schemas.microsoft.com/office/drawing/2014/main" id="{A66FB577-AB93-E28F-1046-E7FC8B83DFAE}"/>
                  </a:ext>
                </a:extLst>
              </p:cNvPr>
              <p:cNvSpPr/>
              <p:nvPr/>
            </p:nvSpPr>
            <p:spPr>
              <a:xfrm>
                <a:off x="5986151" y="4692221"/>
                <a:ext cx="670302" cy="898823"/>
              </a:xfrm>
              <a:custGeom>
                <a:avLst/>
                <a:gdLst/>
                <a:ahLst/>
                <a:cxnLst/>
                <a:rect l="l" t="t" r="r" b="b"/>
                <a:pathLst>
                  <a:path w="14571" h="17503" extrusionOk="0">
                    <a:moveTo>
                      <a:pt x="14355" y="1"/>
                    </a:moveTo>
                    <a:cubicBezTo>
                      <a:pt x="14355" y="1"/>
                      <a:pt x="3470" y="866"/>
                      <a:pt x="680" y="10994"/>
                    </a:cubicBezTo>
                    <a:cubicBezTo>
                      <a:pt x="434" y="11882"/>
                      <a:pt x="252" y="12842"/>
                      <a:pt x="145" y="13879"/>
                    </a:cubicBezTo>
                    <a:cubicBezTo>
                      <a:pt x="29" y="14994"/>
                      <a:pt x="0" y="16201"/>
                      <a:pt x="74" y="17502"/>
                    </a:cubicBezTo>
                    <a:cubicBezTo>
                      <a:pt x="6680" y="16539"/>
                      <a:pt x="10272" y="13434"/>
                      <a:pt x="12210" y="10102"/>
                    </a:cubicBezTo>
                    <a:cubicBezTo>
                      <a:pt x="12300" y="9946"/>
                      <a:pt x="12388" y="9789"/>
                      <a:pt x="12472" y="9630"/>
                    </a:cubicBezTo>
                    <a:cubicBezTo>
                      <a:pt x="13481" y="7736"/>
                      <a:pt x="13982" y="5797"/>
                      <a:pt x="14220" y="4161"/>
                    </a:cubicBezTo>
                    <a:cubicBezTo>
                      <a:pt x="14571" y="1754"/>
                      <a:pt x="14355" y="1"/>
                      <a:pt x="14355" y="1"/>
                    </a:cubicBezTo>
                    <a:close/>
                  </a:path>
                </a:pathLst>
              </a:custGeom>
              <a:solidFill>
                <a:srgbClr val="A4B4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2" name="Google Shape;1500;p37">
                <a:extLst>
                  <a:ext uri="{FF2B5EF4-FFF2-40B4-BE49-F238E27FC236}">
                    <a16:creationId xmlns:a16="http://schemas.microsoft.com/office/drawing/2014/main" id="{86701D4B-5FA3-5AFF-C272-2BB7A87BAEA3}"/>
                  </a:ext>
                </a:extLst>
              </p:cNvPr>
              <p:cNvSpPr/>
              <p:nvPr/>
            </p:nvSpPr>
            <p:spPr>
              <a:xfrm>
                <a:off x="5986151" y="4905841"/>
                <a:ext cx="654202" cy="685196"/>
              </a:xfrm>
              <a:custGeom>
                <a:avLst/>
                <a:gdLst/>
                <a:ahLst/>
                <a:cxnLst/>
                <a:rect l="l" t="t" r="r" b="b"/>
                <a:pathLst>
                  <a:path w="14221" h="13343" extrusionOk="0">
                    <a:moveTo>
                      <a:pt x="14220" y="1"/>
                    </a:moveTo>
                    <a:cubicBezTo>
                      <a:pt x="13720" y="970"/>
                      <a:pt x="13143" y="1901"/>
                      <a:pt x="12501" y="2782"/>
                    </a:cubicBezTo>
                    <a:cubicBezTo>
                      <a:pt x="11441" y="4231"/>
                      <a:pt x="10199" y="5548"/>
                      <a:pt x="8809" y="6685"/>
                    </a:cubicBezTo>
                    <a:cubicBezTo>
                      <a:pt x="7448" y="7800"/>
                      <a:pt x="5928" y="8816"/>
                      <a:pt x="4261" y="9406"/>
                    </a:cubicBezTo>
                    <a:cubicBezTo>
                      <a:pt x="3410" y="9705"/>
                      <a:pt x="2500" y="9885"/>
                      <a:pt x="1595" y="9885"/>
                    </a:cubicBezTo>
                    <a:cubicBezTo>
                      <a:pt x="1107" y="9885"/>
                      <a:pt x="620" y="9832"/>
                      <a:pt x="145" y="9719"/>
                    </a:cubicBezTo>
                    <a:cubicBezTo>
                      <a:pt x="29" y="10834"/>
                      <a:pt x="0" y="12041"/>
                      <a:pt x="74" y="13342"/>
                    </a:cubicBezTo>
                    <a:cubicBezTo>
                      <a:pt x="6680" y="12379"/>
                      <a:pt x="10272" y="9274"/>
                      <a:pt x="12210" y="5942"/>
                    </a:cubicBezTo>
                    <a:cubicBezTo>
                      <a:pt x="12300" y="5786"/>
                      <a:pt x="12388" y="5629"/>
                      <a:pt x="12472" y="5470"/>
                    </a:cubicBezTo>
                    <a:cubicBezTo>
                      <a:pt x="13481" y="3576"/>
                      <a:pt x="13982" y="1637"/>
                      <a:pt x="14220" y="1"/>
                    </a:cubicBezTo>
                    <a:close/>
                  </a:path>
                </a:pathLst>
              </a:custGeom>
              <a:solidFill>
                <a:srgbClr val="000000">
                  <a:alpha val="139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3" name="Google Shape;1501;p37">
                <a:extLst>
                  <a:ext uri="{FF2B5EF4-FFF2-40B4-BE49-F238E27FC236}">
                    <a16:creationId xmlns:a16="http://schemas.microsoft.com/office/drawing/2014/main" id="{515D6B27-3DAD-A9E4-D16E-0EC6EF146FA9}"/>
                  </a:ext>
                </a:extLst>
              </p:cNvPr>
              <p:cNvSpPr/>
              <p:nvPr/>
            </p:nvSpPr>
            <p:spPr>
              <a:xfrm>
                <a:off x="6013890" y="4778132"/>
                <a:ext cx="560678" cy="792780"/>
              </a:xfrm>
              <a:custGeom>
                <a:avLst/>
                <a:gdLst/>
                <a:ahLst/>
                <a:cxnLst/>
                <a:rect l="l" t="t" r="r" b="b"/>
                <a:pathLst>
                  <a:path w="12188" h="15438" extrusionOk="0">
                    <a:moveTo>
                      <a:pt x="12187" y="0"/>
                    </a:moveTo>
                    <a:lnTo>
                      <a:pt x="12187" y="0"/>
                    </a:lnTo>
                    <a:cubicBezTo>
                      <a:pt x="10652" y="3370"/>
                      <a:pt x="8624" y="6580"/>
                      <a:pt x="6248" y="9421"/>
                    </a:cubicBezTo>
                    <a:cubicBezTo>
                      <a:pt x="4390" y="11617"/>
                      <a:pt x="2270" y="13671"/>
                      <a:pt x="0" y="15437"/>
                    </a:cubicBezTo>
                    <a:cubicBezTo>
                      <a:pt x="2373" y="13802"/>
                      <a:pt x="4555" y="11767"/>
                      <a:pt x="6429" y="9573"/>
                    </a:cubicBezTo>
                    <a:cubicBezTo>
                      <a:pt x="8824" y="6734"/>
                      <a:pt x="10842" y="3463"/>
                      <a:pt x="12187" y="0"/>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4" name="Google Shape;1502;p37">
                <a:extLst>
                  <a:ext uri="{FF2B5EF4-FFF2-40B4-BE49-F238E27FC236}">
                    <a16:creationId xmlns:a16="http://schemas.microsoft.com/office/drawing/2014/main" id="{55646757-69CC-67B6-117E-77FF0EFCE8E4}"/>
                  </a:ext>
                </a:extLst>
              </p:cNvPr>
              <p:cNvSpPr/>
              <p:nvPr/>
            </p:nvSpPr>
            <p:spPr>
              <a:xfrm>
                <a:off x="6365211" y="4877290"/>
                <a:ext cx="226976" cy="276790"/>
              </a:xfrm>
              <a:custGeom>
                <a:avLst/>
                <a:gdLst/>
                <a:ahLst/>
                <a:cxnLst/>
                <a:rect l="l" t="t" r="r" b="b"/>
                <a:pathLst>
                  <a:path w="4934" h="5390" extrusionOk="0">
                    <a:moveTo>
                      <a:pt x="0" y="1"/>
                    </a:moveTo>
                    <a:lnTo>
                      <a:pt x="0" y="1"/>
                    </a:lnTo>
                    <a:cubicBezTo>
                      <a:pt x="396" y="1706"/>
                      <a:pt x="569" y="3466"/>
                      <a:pt x="474" y="5216"/>
                    </a:cubicBezTo>
                    <a:lnTo>
                      <a:pt x="465" y="5390"/>
                    </a:lnTo>
                    <a:lnTo>
                      <a:pt x="465" y="5390"/>
                    </a:lnTo>
                    <a:lnTo>
                      <a:pt x="604" y="5283"/>
                    </a:lnTo>
                    <a:cubicBezTo>
                      <a:pt x="1980" y="4232"/>
                      <a:pt x="3634" y="3551"/>
                      <a:pt x="4933" y="2387"/>
                    </a:cubicBezTo>
                    <a:lnTo>
                      <a:pt x="4933" y="2387"/>
                    </a:lnTo>
                    <a:cubicBezTo>
                      <a:pt x="3592" y="3422"/>
                      <a:pt x="2009" y="4054"/>
                      <a:pt x="643" y="5054"/>
                    </a:cubicBezTo>
                    <a:lnTo>
                      <a:pt x="643" y="5054"/>
                    </a:lnTo>
                    <a:cubicBezTo>
                      <a:pt x="677" y="4229"/>
                      <a:pt x="647" y="3401"/>
                      <a:pt x="547" y="2582"/>
                    </a:cubicBezTo>
                    <a:cubicBezTo>
                      <a:pt x="442" y="1707"/>
                      <a:pt x="261" y="841"/>
                      <a:pt x="0"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5" name="Google Shape;1503;p37">
                <a:extLst>
                  <a:ext uri="{FF2B5EF4-FFF2-40B4-BE49-F238E27FC236}">
                    <a16:creationId xmlns:a16="http://schemas.microsoft.com/office/drawing/2014/main" id="{44883142-3E7B-2FFC-1099-F777B280C483}"/>
                  </a:ext>
                </a:extLst>
              </p:cNvPr>
              <p:cNvSpPr/>
              <p:nvPr/>
            </p:nvSpPr>
            <p:spPr>
              <a:xfrm>
                <a:off x="6155440" y="5126548"/>
                <a:ext cx="258028" cy="313918"/>
              </a:xfrm>
              <a:custGeom>
                <a:avLst/>
                <a:gdLst/>
                <a:ahLst/>
                <a:cxnLst/>
                <a:rect l="l" t="t" r="r" b="b"/>
                <a:pathLst>
                  <a:path w="5609" h="6113" extrusionOk="0">
                    <a:moveTo>
                      <a:pt x="439" y="1"/>
                    </a:moveTo>
                    <a:lnTo>
                      <a:pt x="439" y="1"/>
                    </a:lnTo>
                    <a:cubicBezTo>
                      <a:pt x="473" y="2000"/>
                      <a:pt x="352" y="4004"/>
                      <a:pt x="23" y="5977"/>
                    </a:cubicBezTo>
                    <a:lnTo>
                      <a:pt x="0" y="6113"/>
                    </a:lnTo>
                    <a:lnTo>
                      <a:pt x="0" y="6113"/>
                    </a:lnTo>
                    <a:lnTo>
                      <a:pt x="130" y="6066"/>
                    </a:lnTo>
                    <a:cubicBezTo>
                      <a:pt x="2039" y="5366"/>
                      <a:pt x="3888" y="4489"/>
                      <a:pt x="5608" y="3404"/>
                    </a:cubicBezTo>
                    <a:lnTo>
                      <a:pt x="5608" y="3404"/>
                    </a:lnTo>
                    <a:cubicBezTo>
                      <a:pt x="3867" y="4351"/>
                      <a:pt x="2067" y="5193"/>
                      <a:pt x="203" y="5868"/>
                    </a:cubicBezTo>
                    <a:lnTo>
                      <a:pt x="203" y="5868"/>
                    </a:lnTo>
                    <a:cubicBezTo>
                      <a:pt x="272" y="5417"/>
                      <a:pt x="331" y="4964"/>
                      <a:pt x="378" y="4509"/>
                    </a:cubicBezTo>
                    <a:cubicBezTo>
                      <a:pt x="534" y="3013"/>
                      <a:pt x="560" y="1499"/>
                      <a:pt x="439" y="1"/>
                    </a:cubicBezTo>
                    <a:close/>
                  </a:path>
                </a:pathLst>
              </a:custGeom>
              <a:solidFill>
                <a:srgbClr val="BFD03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6" name="Google Shape;1504;p37">
                <a:extLst>
                  <a:ext uri="{FF2B5EF4-FFF2-40B4-BE49-F238E27FC236}">
                    <a16:creationId xmlns:a16="http://schemas.microsoft.com/office/drawing/2014/main" id="{CFBA67C8-B042-B04C-8865-625BB3D73915}"/>
                  </a:ext>
                </a:extLst>
              </p:cNvPr>
              <p:cNvSpPr/>
              <p:nvPr/>
            </p:nvSpPr>
            <p:spPr>
              <a:xfrm>
                <a:off x="4585238" y="4148620"/>
                <a:ext cx="1467434" cy="799610"/>
              </a:xfrm>
              <a:custGeom>
                <a:avLst/>
                <a:gdLst/>
                <a:ahLst/>
                <a:cxnLst/>
                <a:rect l="l" t="t" r="r" b="b"/>
                <a:pathLst>
                  <a:path w="31899" h="15571" extrusionOk="0">
                    <a:moveTo>
                      <a:pt x="20302" y="0"/>
                    </a:moveTo>
                    <a:cubicBezTo>
                      <a:pt x="19802" y="0"/>
                      <a:pt x="19299" y="39"/>
                      <a:pt x="18800" y="118"/>
                    </a:cubicBezTo>
                    <a:lnTo>
                      <a:pt x="9346" y="1605"/>
                    </a:lnTo>
                    <a:cubicBezTo>
                      <a:pt x="7456" y="1901"/>
                      <a:pt x="5743" y="2745"/>
                      <a:pt x="4386" y="3981"/>
                    </a:cubicBezTo>
                    <a:lnTo>
                      <a:pt x="4383" y="3983"/>
                    </a:lnTo>
                    <a:cubicBezTo>
                      <a:pt x="3647" y="4652"/>
                      <a:pt x="3017" y="5437"/>
                      <a:pt x="2518" y="6311"/>
                    </a:cubicBezTo>
                    <a:cubicBezTo>
                      <a:pt x="2150" y="6956"/>
                      <a:pt x="1856" y="7649"/>
                      <a:pt x="1645" y="8382"/>
                    </a:cubicBezTo>
                    <a:lnTo>
                      <a:pt x="905" y="10961"/>
                    </a:lnTo>
                    <a:lnTo>
                      <a:pt x="410" y="12682"/>
                    </a:lnTo>
                    <a:lnTo>
                      <a:pt x="1" y="14100"/>
                    </a:lnTo>
                    <a:lnTo>
                      <a:pt x="22344" y="14513"/>
                    </a:lnTo>
                    <a:cubicBezTo>
                      <a:pt x="23006" y="15106"/>
                      <a:pt x="24567" y="15570"/>
                      <a:pt x="26232" y="15570"/>
                    </a:cubicBezTo>
                    <a:cubicBezTo>
                      <a:pt x="28930" y="15570"/>
                      <a:pt x="31898" y="14349"/>
                      <a:pt x="31741" y="10470"/>
                    </a:cubicBezTo>
                    <a:cubicBezTo>
                      <a:pt x="31730" y="10197"/>
                      <a:pt x="31703" y="9910"/>
                      <a:pt x="31660" y="9610"/>
                    </a:cubicBezTo>
                    <a:cubicBezTo>
                      <a:pt x="31537" y="8762"/>
                      <a:pt x="31303" y="7977"/>
                      <a:pt x="30985" y="7251"/>
                    </a:cubicBezTo>
                    <a:cubicBezTo>
                      <a:pt x="30363" y="5833"/>
                      <a:pt x="29418" y="4640"/>
                      <a:pt x="28361" y="3651"/>
                    </a:cubicBezTo>
                    <a:cubicBezTo>
                      <a:pt x="27457" y="2803"/>
                      <a:pt x="26473" y="2106"/>
                      <a:pt x="25536" y="1547"/>
                    </a:cubicBezTo>
                    <a:cubicBezTo>
                      <a:pt x="25307" y="1409"/>
                      <a:pt x="25081" y="1280"/>
                      <a:pt x="24861" y="1160"/>
                    </a:cubicBezTo>
                    <a:cubicBezTo>
                      <a:pt x="23459" y="392"/>
                      <a:pt x="21889" y="0"/>
                      <a:pt x="20302"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7" name="Google Shape;1505;p37">
                <a:extLst>
                  <a:ext uri="{FF2B5EF4-FFF2-40B4-BE49-F238E27FC236}">
                    <a16:creationId xmlns:a16="http://schemas.microsoft.com/office/drawing/2014/main" id="{F8789459-BF8C-1332-1F8D-A34AD293290A}"/>
                  </a:ext>
                </a:extLst>
              </p:cNvPr>
              <p:cNvSpPr/>
              <p:nvPr/>
            </p:nvSpPr>
            <p:spPr>
              <a:xfrm>
                <a:off x="4626778" y="4336051"/>
                <a:ext cx="1383847" cy="375438"/>
              </a:xfrm>
              <a:custGeom>
                <a:avLst/>
                <a:gdLst/>
                <a:ahLst/>
                <a:cxnLst/>
                <a:rect l="l" t="t" r="r" b="b"/>
                <a:pathLst>
                  <a:path w="30082" h="7311" extrusionOk="0">
                    <a:moveTo>
                      <a:pt x="27458" y="1"/>
                    </a:moveTo>
                    <a:lnTo>
                      <a:pt x="1615" y="2661"/>
                    </a:lnTo>
                    <a:cubicBezTo>
                      <a:pt x="1247" y="3306"/>
                      <a:pt x="953" y="4000"/>
                      <a:pt x="742" y="4732"/>
                    </a:cubicBezTo>
                    <a:lnTo>
                      <a:pt x="1" y="7311"/>
                    </a:lnTo>
                    <a:lnTo>
                      <a:pt x="30082" y="3602"/>
                    </a:lnTo>
                    <a:cubicBezTo>
                      <a:pt x="29460" y="2183"/>
                      <a:pt x="28515" y="990"/>
                      <a:pt x="27458"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8" name="Google Shape;1506;p37">
                <a:extLst>
                  <a:ext uri="{FF2B5EF4-FFF2-40B4-BE49-F238E27FC236}">
                    <a16:creationId xmlns:a16="http://schemas.microsoft.com/office/drawing/2014/main" id="{59838763-0099-1566-A301-438D34B3096C}"/>
                  </a:ext>
                </a:extLst>
              </p:cNvPr>
              <p:cNvSpPr/>
              <p:nvPr/>
            </p:nvSpPr>
            <p:spPr>
              <a:xfrm>
                <a:off x="4585238" y="4686213"/>
                <a:ext cx="1467434" cy="262000"/>
              </a:xfrm>
              <a:custGeom>
                <a:avLst/>
                <a:gdLst/>
                <a:ahLst/>
                <a:cxnLst/>
                <a:rect l="l" t="t" r="r" b="b"/>
                <a:pathLst>
                  <a:path w="31899" h="5102" extrusionOk="0">
                    <a:moveTo>
                      <a:pt x="31741" y="1"/>
                    </a:moveTo>
                    <a:lnTo>
                      <a:pt x="410" y="2213"/>
                    </a:lnTo>
                    <a:lnTo>
                      <a:pt x="1" y="3631"/>
                    </a:lnTo>
                    <a:lnTo>
                      <a:pt x="22344" y="4044"/>
                    </a:lnTo>
                    <a:cubicBezTo>
                      <a:pt x="23006" y="4637"/>
                      <a:pt x="24567" y="5101"/>
                      <a:pt x="26232" y="5101"/>
                    </a:cubicBezTo>
                    <a:cubicBezTo>
                      <a:pt x="28930" y="5101"/>
                      <a:pt x="31898" y="3880"/>
                      <a:pt x="3174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49" name="Google Shape;1507;p37">
                <a:extLst>
                  <a:ext uri="{FF2B5EF4-FFF2-40B4-BE49-F238E27FC236}">
                    <a16:creationId xmlns:a16="http://schemas.microsoft.com/office/drawing/2014/main" id="{5EBDFBD6-0A97-D518-1443-96FB40690961}"/>
                  </a:ext>
                </a:extLst>
              </p:cNvPr>
              <p:cNvSpPr/>
              <p:nvPr/>
            </p:nvSpPr>
            <p:spPr>
              <a:xfrm>
                <a:off x="4786867" y="4148620"/>
                <a:ext cx="973137" cy="204588"/>
              </a:xfrm>
              <a:custGeom>
                <a:avLst/>
                <a:gdLst/>
                <a:ahLst/>
                <a:cxnLst/>
                <a:rect l="l" t="t" r="r" b="b"/>
                <a:pathLst>
                  <a:path w="21154" h="3984" extrusionOk="0">
                    <a:moveTo>
                      <a:pt x="15919" y="0"/>
                    </a:moveTo>
                    <a:cubicBezTo>
                      <a:pt x="15419" y="0"/>
                      <a:pt x="14916" y="39"/>
                      <a:pt x="14417" y="118"/>
                    </a:cubicBezTo>
                    <a:lnTo>
                      <a:pt x="4963" y="1605"/>
                    </a:lnTo>
                    <a:cubicBezTo>
                      <a:pt x="3073" y="1901"/>
                      <a:pt x="1360" y="2745"/>
                      <a:pt x="3" y="3981"/>
                    </a:cubicBezTo>
                    <a:lnTo>
                      <a:pt x="0" y="3983"/>
                    </a:lnTo>
                    <a:lnTo>
                      <a:pt x="0" y="3983"/>
                    </a:lnTo>
                    <a:lnTo>
                      <a:pt x="21153" y="1547"/>
                    </a:lnTo>
                    <a:cubicBezTo>
                      <a:pt x="20924" y="1409"/>
                      <a:pt x="20698" y="1280"/>
                      <a:pt x="20478" y="1160"/>
                    </a:cubicBezTo>
                    <a:cubicBezTo>
                      <a:pt x="19076" y="392"/>
                      <a:pt x="17506" y="0"/>
                      <a:pt x="15919"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0" name="Google Shape;1508;p37">
                <a:extLst>
                  <a:ext uri="{FF2B5EF4-FFF2-40B4-BE49-F238E27FC236}">
                    <a16:creationId xmlns:a16="http://schemas.microsoft.com/office/drawing/2014/main" id="{85689EC5-0B65-DC53-512D-61831F34B67E}"/>
                  </a:ext>
                </a:extLst>
              </p:cNvPr>
              <p:cNvSpPr/>
              <p:nvPr/>
            </p:nvSpPr>
            <p:spPr>
              <a:xfrm>
                <a:off x="4984309" y="4142510"/>
                <a:ext cx="241697" cy="141733"/>
              </a:xfrm>
              <a:custGeom>
                <a:avLst/>
                <a:gdLst/>
                <a:ahLst/>
                <a:cxnLst/>
                <a:rect l="l" t="t" r="r" b="b"/>
                <a:pathLst>
                  <a:path w="5254" h="2760" extrusionOk="0">
                    <a:moveTo>
                      <a:pt x="4579" y="0"/>
                    </a:moveTo>
                    <a:cubicBezTo>
                      <a:pt x="3997" y="186"/>
                      <a:pt x="3389" y="342"/>
                      <a:pt x="2763" y="464"/>
                    </a:cubicBezTo>
                    <a:cubicBezTo>
                      <a:pt x="1862" y="641"/>
                      <a:pt x="974" y="740"/>
                      <a:pt x="113" y="756"/>
                    </a:cubicBezTo>
                    <a:lnTo>
                      <a:pt x="1" y="2405"/>
                    </a:lnTo>
                    <a:cubicBezTo>
                      <a:pt x="1" y="2405"/>
                      <a:pt x="410" y="2759"/>
                      <a:pt x="1497" y="2759"/>
                    </a:cubicBezTo>
                    <a:cubicBezTo>
                      <a:pt x="1848" y="2759"/>
                      <a:pt x="2270" y="2722"/>
                      <a:pt x="2771" y="2624"/>
                    </a:cubicBezTo>
                    <a:cubicBezTo>
                      <a:pt x="4825" y="2223"/>
                      <a:pt x="5253" y="1377"/>
                      <a:pt x="5253" y="1377"/>
                    </a:cubicBezTo>
                    <a:lnTo>
                      <a:pt x="4579" y="0"/>
                    </a:ln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1" name="Google Shape;1509;p37">
                <a:extLst>
                  <a:ext uri="{FF2B5EF4-FFF2-40B4-BE49-F238E27FC236}">
                    <a16:creationId xmlns:a16="http://schemas.microsoft.com/office/drawing/2014/main" id="{D3B311CE-E2E1-B229-B845-28539A54D5B2}"/>
                  </a:ext>
                </a:extLst>
              </p:cNvPr>
              <p:cNvSpPr/>
              <p:nvPr/>
            </p:nvSpPr>
            <p:spPr>
              <a:xfrm>
                <a:off x="4989461" y="4142458"/>
                <a:ext cx="236545" cy="84526"/>
              </a:xfrm>
              <a:custGeom>
                <a:avLst/>
                <a:gdLst/>
                <a:ahLst/>
                <a:cxnLst/>
                <a:rect l="l" t="t" r="r" b="b"/>
                <a:pathLst>
                  <a:path w="5142" h="1646" extrusionOk="0">
                    <a:moveTo>
                      <a:pt x="4466" y="0"/>
                    </a:moveTo>
                    <a:lnTo>
                      <a:pt x="1" y="757"/>
                    </a:lnTo>
                    <a:cubicBezTo>
                      <a:pt x="1" y="757"/>
                      <a:pt x="853" y="1646"/>
                      <a:pt x="2970" y="1646"/>
                    </a:cubicBezTo>
                    <a:cubicBezTo>
                      <a:pt x="3584" y="1646"/>
                      <a:pt x="4305" y="1571"/>
                      <a:pt x="5141" y="1378"/>
                    </a:cubicBezTo>
                    <a:lnTo>
                      <a:pt x="4466" y="0"/>
                    </a:lnTo>
                    <a:close/>
                  </a:path>
                </a:pathLst>
              </a:custGeom>
              <a:solidFill>
                <a:srgbClr val="EDA861">
                  <a:alpha val="886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2" name="Google Shape;1510;p37">
                <a:extLst>
                  <a:ext uri="{FF2B5EF4-FFF2-40B4-BE49-F238E27FC236}">
                    <a16:creationId xmlns:a16="http://schemas.microsoft.com/office/drawing/2014/main" id="{59F5DADE-9610-BB08-8618-91B1A19618B6}"/>
                  </a:ext>
                </a:extLst>
              </p:cNvPr>
              <p:cNvSpPr/>
              <p:nvPr/>
            </p:nvSpPr>
            <p:spPr>
              <a:xfrm>
                <a:off x="4595772" y="3186869"/>
                <a:ext cx="988686" cy="995263"/>
              </a:xfrm>
              <a:custGeom>
                <a:avLst/>
                <a:gdLst/>
                <a:ahLst/>
                <a:cxnLst/>
                <a:rect l="l" t="t" r="r" b="b"/>
                <a:pathLst>
                  <a:path w="21492" h="19381" extrusionOk="0">
                    <a:moveTo>
                      <a:pt x="10254" y="0"/>
                    </a:moveTo>
                    <a:cubicBezTo>
                      <a:pt x="6715" y="0"/>
                      <a:pt x="3304" y="1942"/>
                      <a:pt x="1599" y="5225"/>
                    </a:cubicBezTo>
                    <a:cubicBezTo>
                      <a:pt x="304" y="7718"/>
                      <a:pt x="0" y="10742"/>
                      <a:pt x="998" y="13640"/>
                    </a:cubicBezTo>
                    <a:cubicBezTo>
                      <a:pt x="2366" y="17615"/>
                      <a:pt x="5501" y="19380"/>
                      <a:pt x="9172" y="19380"/>
                    </a:cubicBezTo>
                    <a:cubicBezTo>
                      <a:pt x="9814" y="19380"/>
                      <a:pt x="10472" y="19326"/>
                      <a:pt x="11139" y="19221"/>
                    </a:cubicBezTo>
                    <a:cubicBezTo>
                      <a:pt x="11990" y="19087"/>
                      <a:pt x="12856" y="18870"/>
                      <a:pt x="13725" y="18574"/>
                    </a:cubicBezTo>
                    <a:cubicBezTo>
                      <a:pt x="14329" y="18368"/>
                      <a:pt x="14910" y="18131"/>
                      <a:pt x="15461" y="17868"/>
                    </a:cubicBezTo>
                    <a:cubicBezTo>
                      <a:pt x="18747" y="16296"/>
                      <a:pt x="21004" y="13727"/>
                      <a:pt x="21244" y="10482"/>
                    </a:cubicBezTo>
                    <a:lnTo>
                      <a:pt x="21244" y="10481"/>
                    </a:lnTo>
                    <a:cubicBezTo>
                      <a:pt x="21491" y="6344"/>
                      <a:pt x="18388" y="5635"/>
                      <a:pt x="18388" y="5635"/>
                    </a:cubicBezTo>
                    <a:cubicBezTo>
                      <a:pt x="17436" y="2868"/>
                      <a:pt x="15653" y="1415"/>
                      <a:pt x="13797" y="677"/>
                    </a:cubicBezTo>
                    <a:cubicBezTo>
                      <a:pt x="12641" y="219"/>
                      <a:pt x="11440" y="0"/>
                      <a:pt x="10254" y="0"/>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3" name="Google Shape;1511;p37">
                <a:extLst>
                  <a:ext uri="{FF2B5EF4-FFF2-40B4-BE49-F238E27FC236}">
                    <a16:creationId xmlns:a16="http://schemas.microsoft.com/office/drawing/2014/main" id="{FBD99861-2AA2-3283-F5A4-F96D1364CAAF}"/>
                  </a:ext>
                </a:extLst>
              </p:cNvPr>
              <p:cNvSpPr/>
              <p:nvPr/>
            </p:nvSpPr>
            <p:spPr>
              <a:xfrm>
                <a:off x="4811156" y="3719635"/>
                <a:ext cx="249518" cy="262155"/>
              </a:xfrm>
              <a:custGeom>
                <a:avLst/>
                <a:gdLst/>
                <a:ahLst/>
                <a:cxnLst/>
                <a:rect l="l" t="t" r="r" b="b"/>
                <a:pathLst>
                  <a:path w="5424" h="5105" extrusionOk="0">
                    <a:moveTo>
                      <a:pt x="2719" y="0"/>
                    </a:moveTo>
                    <a:cubicBezTo>
                      <a:pt x="2621" y="0"/>
                      <a:pt x="2521" y="6"/>
                      <a:pt x="2421" y="18"/>
                    </a:cubicBezTo>
                    <a:cubicBezTo>
                      <a:pt x="1013" y="180"/>
                      <a:pt x="1" y="1446"/>
                      <a:pt x="162" y="2847"/>
                    </a:cubicBezTo>
                    <a:cubicBezTo>
                      <a:pt x="313" y="4147"/>
                      <a:pt x="1420" y="5104"/>
                      <a:pt x="2706" y="5104"/>
                    </a:cubicBezTo>
                    <a:cubicBezTo>
                      <a:pt x="2805" y="5104"/>
                      <a:pt x="2904" y="5099"/>
                      <a:pt x="3005" y="5087"/>
                    </a:cubicBezTo>
                    <a:cubicBezTo>
                      <a:pt x="4413" y="4926"/>
                      <a:pt x="5423" y="3660"/>
                      <a:pt x="5262" y="2259"/>
                    </a:cubicBezTo>
                    <a:cubicBezTo>
                      <a:pt x="5113" y="959"/>
                      <a:pt x="4004" y="0"/>
                      <a:pt x="2719" y="0"/>
                    </a:cubicBezTo>
                    <a:close/>
                  </a:path>
                </a:pathLst>
              </a:custGeom>
              <a:solidFill>
                <a:srgbClr val="EDA861">
                  <a:alpha val="886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4" name="Google Shape;1512;p37">
                <a:extLst>
                  <a:ext uri="{FF2B5EF4-FFF2-40B4-BE49-F238E27FC236}">
                    <a16:creationId xmlns:a16="http://schemas.microsoft.com/office/drawing/2014/main" id="{8ECAEE54-0306-757F-030C-2DF30042DF26}"/>
                  </a:ext>
                </a:extLst>
              </p:cNvPr>
              <p:cNvSpPr/>
              <p:nvPr/>
            </p:nvSpPr>
            <p:spPr>
              <a:xfrm>
                <a:off x="5311939" y="3528763"/>
                <a:ext cx="249472" cy="262206"/>
              </a:xfrm>
              <a:custGeom>
                <a:avLst/>
                <a:gdLst/>
                <a:ahLst/>
                <a:cxnLst/>
                <a:rect l="l" t="t" r="r" b="b"/>
                <a:pathLst>
                  <a:path w="5423" h="5106" extrusionOk="0">
                    <a:moveTo>
                      <a:pt x="2719" y="0"/>
                    </a:moveTo>
                    <a:cubicBezTo>
                      <a:pt x="2620" y="0"/>
                      <a:pt x="2520" y="6"/>
                      <a:pt x="2420" y="17"/>
                    </a:cubicBezTo>
                    <a:cubicBezTo>
                      <a:pt x="1012" y="180"/>
                      <a:pt x="0" y="1446"/>
                      <a:pt x="161" y="2846"/>
                    </a:cubicBezTo>
                    <a:cubicBezTo>
                      <a:pt x="312" y="4147"/>
                      <a:pt x="1420" y="5105"/>
                      <a:pt x="2706" y="5105"/>
                    </a:cubicBezTo>
                    <a:cubicBezTo>
                      <a:pt x="2804" y="5105"/>
                      <a:pt x="2904" y="5100"/>
                      <a:pt x="3005" y="5088"/>
                    </a:cubicBezTo>
                    <a:cubicBezTo>
                      <a:pt x="4413" y="4926"/>
                      <a:pt x="5423" y="3659"/>
                      <a:pt x="5262" y="2259"/>
                    </a:cubicBezTo>
                    <a:cubicBezTo>
                      <a:pt x="5112" y="959"/>
                      <a:pt x="4004" y="0"/>
                      <a:pt x="2719" y="0"/>
                    </a:cubicBezTo>
                    <a:close/>
                  </a:path>
                </a:pathLst>
              </a:custGeom>
              <a:solidFill>
                <a:srgbClr val="EDA861">
                  <a:alpha val="886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5" name="Google Shape;1513;p37">
                <a:extLst>
                  <a:ext uri="{FF2B5EF4-FFF2-40B4-BE49-F238E27FC236}">
                    <a16:creationId xmlns:a16="http://schemas.microsoft.com/office/drawing/2014/main" id="{EA4603B3-938C-1C2B-09B4-5503C5BEA69B}"/>
                  </a:ext>
                </a:extLst>
              </p:cNvPr>
              <p:cNvSpPr/>
              <p:nvPr/>
            </p:nvSpPr>
            <p:spPr>
              <a:xfrm>
                <a:off x="4471244" y="3648257"/>
                <a:ext cx="294600" cy="404452"/>
              </a:xfrm>
              <a:custGeom>
                <a:avLst/>
                <a:gdLst/>
                <a:ahLst/>
                <a:cxnLst/>
                <a:rect l="l" t="t" r="r" b="b"/>
                <a:pathLst>
                  <a:path w="6404" h="7876" extrusionOk="0">
                    <a:moveTo>
                      <a:pt x="2578" y="1"/>
                    </a:moveTo>
                    <a:cubicBezTo>
                      <a:pt x="1976" y="1"/>
                      <a:pt x="1375" y="243"/>
                      <a:pt x="942" y="661"/>
                    </a:cubicBezTo>
                    <a:cubicBezTo>
                      <a:pt x="158" y="1419"/>
                      <a:pt x="1" y="2627"/>
                      <a:pt x="163" y="3701"/>
                    </a:cubicBezTo>
                    <a:cubicBezTo>
                      <a:pt x="376" y="5124"/>
                      <a:pt x="1116" y="6511"/>
                      <a:pt x="2335" y="7285"/>
                    </a:cubicBezTo>
                    <a:cubicBezTo>
                      <a:pt x="2940" y="7670"/>
                      <a:pt x="3668" y="7876"/>
                      <a:pt x="4386" y="7876"/>
                    </a:cubicBezTo>
                    <a:cubicBezTo>
                      <a:pt x="5114" y="7876"/>
                      <a:pt x="5832" y="7665"/>
                      <a:pt x="6404" y="7216"/>
                    </a:cubicBezTo>
                    <a:lnTo>
                      <a:pt x="4321" y="776"/>
                    </a:lnTo>
                    <a:lnTo>
                      <a:pt x="4322" y="776"/>
                    </a:lnTo>
                    <a:cubicBezTo>
                      <a:pt x="3902" y="310"/>
                      <a:pt x="3287" y="23"/>
                      <a:pt x="2657" y="2"/>
                    </a:cubicBezTo>
                    <a:cubicBezTo>
                      <a:pt x="2631" y="1"/>
                      <a:pt x="2604" y="1"/>
                      <a:pt x="2578" y="1"/>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6" name="Google Shape;1514;p37">
                <a:extLst>
                  <a:ext uri="{FF2B5EF4-FFF2-40B4-BE49-F238E27FC236}">
                    <a16:creationId xmlns:a16="http://schemas.microsoft.com/office/drawing/2014/main" id="{006AD263-AB74-7706-7BEC-F85C163CF95D}"/>
                  </a:ext>
                </a:extLst>
              </p:cNvPr>
              <p:cNvSpPr/>
              <p:nvPr/>
            </p:nvSpPr>
            <p:spPr>
              <a:xfrm>
                <a:off x="4521386" y="3737864"/>
                <a:ext cx="174395" cy="243770"/>
              </a:xfrm>
              <a:custGeom>
                <a:avLst/>
                <a:gdLst/>
                <a:ahLst/>
                <a:cxnLst/>
                <a:rect l="l" t="t" r="r" b="b"/>
                <a:pathLst>
                  <a:path w="3791" h="4747" extrusionOk="0">
                    <a:moveTo>
                      <a:pt x="1342" y="1"/>
                    </a:moveTo>
                    <a:cubicBezTo>
                      <a:pt x="1208" y="1"/>
                      <a:pt x="1077" y="22"/>
                      <a:pt x="949" y="65"/>
                    </a:cubicBezTo>
                    <a:cubicBezTo>
                      <a:pt x="63" y="368"/>
                      <a:pt x="0" y="1480"/>
                      <a:pt x="441" y="2758"/>
                    </a:cubicBezTo>
                    <a:cubicBezTo>
                      <a:pt x="824" y="3874"/>
                      <a:pt x="1465" y="4747"/>
                      <a:pt x="2212" y="4747"/>
                    </a:cubicBezTo>
                    <a:cubicBezTo>
                      <a:pt x="2320" y="4747"/>
                      <a:pt x="2429" y="4729"/>
                      <a:pt x="2541" y="4691"/>
                    </a:cubicBezTo>
                    <a:cubicBezTo>
                      <a:pt x="3428" y="4388"/>
                      <a:pt x="3790" y="3107"/>
                      <a:pt x="3350" y="1830"/>
                    </a:cubicBezTo>
                    <a:cubicBezTo>
                      <a:pt x="2973" y="737"/>
                      <a:pt x="2132" y="1"/>
                      <a:pt x="1342" y="1"/>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7" name="Google Shape;1515;p37">
                <a:extLst>
                  <a:ext uri="{FF2B5EF4-FFF2-40B4-BE49-F238E27FC236}">
                    <a16:creationId xmlns:a16="http://schemas.microsoft.com/office/drawing/2014/main" id="{DC4BC474-F325-E358-0FC8-EAC12D31EDDC}"/>
                  </a:ext>
                </a:extLst>
              </p:cNvPr>
              <p:cNvSpPr/>
              <p:nvPr/>
            </p:nvSpPr>
            <p:spPr>
              <a:xfrm>
                <a:off x="4550414" y="3732729"/>
                <a:ext cx="136857" cy="253681"/>
              </a:xfrm>
              <a:custGeom>
                <a:avLst/>
                <a:gdLst/>
                <a:ahLst/>
                <a:cxnLst/>
                <a:rect l="l" t="t" r="r" b="b"/>
                <a:pathLst>
                  <a:path w="2975" h="4940" extrusionOk="0">
                    <a:moveTo>
                      <a:pt x="540" y="0"/>
                    </a:moveTo>
                    <a:cubicBezTo>
                      <a:pt x="374" y="0"/>
                      <a:pt x="213" y="27"/>
                      <a:pt x="63" y="80"/>
                    </a:cubicBezTo>
                    <a:cubicBezTo>
                      <a:pt x="23" y="94"/>
                      <a:pt x="1" y="139"/>
                      <a:pt x="15" y="181"/>
                    </a:cubicBezTo>
                    <a:cubicBezTo>
                      <a:pt x="26" y="213"/>
                      <a:pt x="57" y="233"/>
                      <a:pt x="90" y="233"/>
                    </a:cubicBezTo>
                    <a:cubicBezTo>
                      <a:pt x="99" y="233"/>
                      <a:pt x="108" y="232"/>
                      <a:pt x="116" y="229"/>
                    </a:cubicBezTo>
                    <a:cubicBezTo>
                      <a:pt x="249" y="182"/>
                      <a:pt x="393" y="159"/>
                      <a:pt x="541" y="159"/>
                    </a:cubicBezTo>
                    <a:cubicBezTo>
                      <a:pt x="757" y="159"/>
                      <a:pt x="983" y="208"/>
                      <a:pt x="1196" y="306"/>
                    </a:cubicBezTo>
                    <a:cubicBezTo>
                      <a:pt x="1507" y="448"/>
                      <a:pt x="1796" y="690"/>
                      <a:pt x="2055" y="1023"/>
                    </a:cubicBezTo>
                    <a:cubicBezTo>
                      <a:pt x="2467" y="1552"/>
                      <a:pt x="2720" y="2212"/>
                      <a:pt x="2767" y="2881"/>
                    </a:cubicBezTo>
                    <a:cubicBezTo>
                      <a:pt x="2814" y="3550"/>
                      <a:pt x="2657" y="4239"/>
                      <a:pt x="2322" y="4822"/>
                    </a:cubicBezTo>
                    <a:cubicBezTo>
                      <a:pt x="2300" y="4859"/>
                      <a:pt x="2314" y="4909"/>
                      <a:pt x="2352" y="4929"/>
                    </a:cubicBezTo>
                    <a:cubicBezTo>
                      <a:pt x="2364" y="4936"/>
                      <a:pt x="2377" y="4940"/>
                      <a:pt x="2390" y="4940"/>
                    </a:cubicBezTo>
                    <a:cubicBezTo>
                      <a:pt x="2402" y="4940"/>
                      <a:pt x="2414" y="4937"/>
                      <a:pt x="2424" y="4932"/>
                    </a:cubicBezTo>
                    <a:cubicBezTo>
                      <a:pt x="2439" y="4926"/>
                      <a:pt x="2452" y="4915"/>
                      <a:pt x="2461" y="4900"/>
                    </a:cubicBezTo>
                    <a:cubicBezTo>
                      <a:pt x="2810" y="4290"/>
                      <a:pt x="2975" y="3570"/>
                      <a:pt x="2926" y="2870"/>
                    </a:cubicBezTo>
                    <a:cubicBezTo>
                      <a:pt x="2878" y="2171"/>
                      <a:pt x="2613" y="1480"/>
                      <a:pt x="2181" y="925"/>
                    </a:cubicBezTo>
                    <a:cubicBezTo>
                      <a:pt x="1906" y="573"/>
                      <a:pt x="1597" y="316"/>
                      <a:pt x="1263" y="163"/>
                    </a:cubicBezTo>
                    <a:cubicBezTo>
                      <a:pt x="1029" y="55"/>
                      <a:pt x="780" y="0"/>
                      <a:pt x="540"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8" name="Google Shape;1516;p37">
                <a:extLst>
                  <a:ext uri="{FF2B5EF4-FFF2-40B4-BE49-F238E27FC236}">
                    <a16:creationId xmlns:a16="http://schemas.microsoft.com/office/drawing/2014/main" id="{7BD5E1A4-DBF7-BC5F-0B50-1825D14FC1A4}"/>
                  </a:ext>
                </a:extLst>
              </p:cNvPr>
              <p:cNvSpPr/>
              <p:nvPr/>
            </p:nvSpPr>
            <p:spPr>
              <a:xfrm>
                <a:off x="4612517" y="3813812"/>
                <a:ext cx="58055" cy="136649"/>
              </a:xfrm>
              <a:custGeom>
                <a:avLst/>
                <a:gdLst/>
                <a:ahLst/>
                <a:cxnLst/>
                <a:rect l="l" t="t" r="r" b="b"/>
                <a:pathLst>
                  <a:path w="1262" h="2661" extrusionOk="0">
                    <a:moveTo>
                      <a:pt x="1173" y="1"/>
                    </a:moveTo>
                    <a:cubicBezTo>
                      <a:pt x="1153" y="1"/>
                      <a:pt x="1133" y="8"/>
                      <a:pt x="1117" y="23"/>
                    </a:cubicBezTo>
                    <a:cubicBezTo>
                      <a:pt x="433" y="694"/>
                      <a:pt x="26" y="1626"/>
                      <a:pt x="1" y="2580"/>
                    </a:cubicBezTo>
                    <a:cubicBezTo>
                      <a:pt x="0" y="2623"/>
                      <a:pt x="35" y="2660"/>
                      <a:pt x="78" y="2661"/>
                    </a:cubicBezTo>
                    <a:cubicBezTo>
                      <a:pt x="91" y="2661"/>
                      <a:pt x="103" y="2658"/>
                      <a:pt x="114" y="2653"/>
                    </a:cubicBezTo>
                    <a:cubicBezTo>
                      <a:pt x="140" y="2641"/>
                      <a:pt x="160" y="2615"/>
                      <a:pt x="161" y="2584"/>
                    </a:cubicBezTo>
                    <a:cubicBezTo>
                      <a:pt x="185" y="1670"/>
                      <a:pt x="574" y="777"/>
                      <a:pt x="1229" y="136"/>
                    </a:cubicBezTo>
                    <a:cubicBezTo>
                      <a:pt x="1260" y="106"/>
                      <a:pt x="1261" y="55"/>
                      <a:pt x="1230" y="24"/>
                    </a:cubicBezTo>
                    <a:cubicBezTo>
                      <a:pt x="1214" y="8"/>
                      <a:pt x="1194" y="1"/>
                      <a:pt x="1173"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59" name="Google Shape;1517;p37">
                <a:extLst>
                  <a:ext uri="{FF2B5EF4-FFF2-40B4-BE49-F238E27FC236}">
                    <a16:creationId xmlns:a16="http://schemas.microsoft.com/office/drawing/2014/main" id="{D08B8F61-2177-BDC0-757A-6CE1D074B82F}"/>
                  </a:ext>
                </a:extLst>
              </p:cNvPr>
              <p:cNvSpPr/>
              <p:nvPr/>
            </p:nvSpPr>
            <p:spPr>
              <a:xfrm>
                <a:off x="4822105" y="3499955"/>
                <a:ext cx="300350" cy="300669"/>
              </a:xfrm>
              <a:custGeom>
                <a:avLst/>
                <a:gdLst/>
                <a:ahLst/>
                <a:cxnLst/>
                <a:rect l="l" t="t" r="r" b="b"/>
                <a:pathLst>
                  <a:path w="6529" h="5855" extrusionOk="0">
                    <a:moveTo>
                      <a:pt x="3055" y="0"/>
                    </a:moveTo>
                    <a:cubicBezTo>
                      <a:pt x="2778" y="0"/>
                      <a:pt x="2498" y="45"/>
                      <a:pt x="2225" y="138"/>
                    </a:cubicBezTo>
                    <a:cubicBezTo>
                      <a:pt x="739" y="645"/>
                      <a:pt x="0" y="2407"/>
                      <a:pt x="573" y="4074"/>
                    </a:cubicBezTo>
                    <a:cubicBezTo>
                      <a:pt x="997" y="5303"/>
                      <a:pt x="1920" y="5854"/>
                      <a:pt x="2972" y="5854"/>
                    </a:cubicBezTo>
                    <a:cubicBezTo>
                      <a:pt x="3345" y="5854"/>
                      <a:pt x="3735" y="5785"/>
                      <a:pt x="4124" y="5652"/>
                    </a:cubicBezTo>
                    <a:cubicBezTo>
                      <a:pt x="5610" y="5144"/>
                      <a:pt x="6528" y="3902"/>
                      <a:pt x="5954" y="2236"/>
                    </a:cubicBezTo>
                    <a:cubicBezTo>
                      <a:pt x="5487" y="877"/>
                      <a:pt x="4288" y="0"/>
                      <a:pt x="3055"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0" name="Google Shape;1518;p37">
                <a:extLst>
                  <a:ext uri="{FF2B5EF4-FFF2-40B4-BE49-F238E27FC236}">
                    <a16:creationId xmlns:a16="http://schemas.microsoft.com/office/drawing/2014/main" id="{6857664A-CFFD-BCCE-C0A4-917289118305}"/>
                  </a:ext>
                </a:extLst>
              </p:cNvPr>
              <p:cNvSpPr/>
              <p:nvPr/>
            </p:nvSpPr>
            <p:spPr>
              <a:xfrm>
                <a:off x="4803888" y="3489582"/>
                <a:ext cx="254440" cy="219583"/>
              </a:xfrm>
              <a:custGeom>
                <a:avLst/>
                <a:gdLst/>
                <a:ahLst/>
                <a:cxnLst/>
                <a:rect l="l" t="t" r="r" b="b"/>
                <a:pathLst>
                  <a:path w="5531" h="4276" extrusionOk="0">
                    <a:moveTo>
                      <a:pt x="3337" y="1"/>
                    </a:moveTo>
                    <a:cubicBezTo>
                      <a:pt x="1235" y="1"/>
                      <a:pt x="0" y="2404"/>
                      <a:pt x="971" y="4276"/>
                    </a:cubicBezTo>
                    <a:cubicBezTo>
                      <a:pt x="593" y="2455"/>
                      <a:pt x="1583" y="404"/>
                      <a:pt x="3585" y="404"/>
                    </a:cubicBezTo>
                    <a:cubicBezTo>
                      <a:pt x="3647" y="404"/>
                      <a:pt x="3711" y="406"/>
                      <a:pt x="3775" y="410"/>
                    </a:cubicBezTo>
                    <a:cubicBezTo>
                      <a:pt x="4412" y="460"/>
                      <a:pt x="5011" y="728"/>
                      <a:pt x="5531" y="1112"/>
                    </a:cubicBezTo>
                    <a:cubicBezTo>
                      <a:pt x="5128" y="562"/>
                      <a:pt x="4507" y="169"/>
                      <a:pt x="3824" y="43"/>
                    </a:cubicBezTo>
                    <a:cubicBezTo>
                      <a:pt x="3657" y="14"/>
                      <a:pt x="3495" y="1"/>
                      <a:pt x="3337" y="1"/>
                    </a:cubicBezTo>
                    <a:close/>
                  </a:path>
                </a:pathLst>
              </a:custGeom>
              <a:solidFill>
                <a:srgbClr val="423B5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1" name="Google Shape;1519;p37">
                <a:extLst>
                  <a:ext uri="{FF2B5EF4-FFF2-40B4-BE49-F238E27FC236}">
                    <a16:creationId xmlns:a16="http://schemas.microsoft.com/office/drawing/2014/main" id="{C38D8B99-F5F5-D10B-229B-A99E8AF41730}"/>
                  </a:ext>
                </a:extLst>
              </p:cNvPr>
              <p:cNvSpPr/>
              <p:nvPr/>
            </p:nvSpPr>
            <p:spPr>
              <a:xfrm>
                <a:off x="4796987" y="3406291"/>
                <a:ext cx="175086" cy="135622"/>
              </a:xfrm>
              <a:custGeom>
                <a:avLst/>
                <a:gdLst/>
                <a:ahLst/>
                <a:cxnLst/>
                <a:rect l="l" t="t" r="r" b="b"/>
                <a:pathLst>
                  <a:path w="3806" h="2641" extrusionOk="0">
                    <a:moveTo>
                      <a:pt x="2839" y="0"/>
                    </a:moveTo>
                    <a:cubicBezTo>
                      <a:pt x="2624" y="0"/>
                      <a:pt x="2389" y="51"/>
                      <a:pt x="2160" y="171"/>
                    </a:cubicBezTo>
                    <a:cubicBezTo>
                      <a:pt x="1379" y="580"/>
                      <a:pt x="1" y="2137"/>
                      <a:pt x="343" y="2623"/>
                    </a:cubicBezTo>
                    <a:cubicBezTo>
                      <a:pt x="351" y="2635"/>
                      <a:pt x="366" y="2641"/>
                      <a:pt x="388" y="2641"/>
                    </a:cubicBezTo>
                    <a:cubicBezTo>
                      <a:pt x="673" y="2641"/>
                      <a:pt x="2028" y="1672"/>
                      <a:pt x="2690" y="1285"/>
                    </a:cubicBezTo>
                    <a:cubicBezTo>
                      <a:pt x="3225" y="971"/>
                      <a:pt x="3805" y="741"/>
                      <a:pt x="3657" y="394"/>
                    </a:cubicBezTo>
                    <a:cubicBezTo>
                      <a:pt x="3562" y="171"/>
                      <a:pt x="3235" y="0"/>
                      <a:pt x="2839" y="0"/>
                    </a:cubicBezTo>
                    <a:close/>
                  </a:path>
                </a:pathLst>
              </a:custGeom>
              <a:solidFill>
                <a:srgbClr val="5B0F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2" name="Google Shape;1520;p37">
                <a:extLst>
                  <a:ext uri="{FF2B5EF4-FFF2-40B4-BE49-F238E27FC236}">
                    <a16:creationId xmlns:a16="http://schemas.microsoft.com/office/drawing/2014/main" id="{4B040129-74A7-F8C3-FAEB-FFC4571E554A}"/>
                  </a:ext>
                </a:extLst>
              </p:cNvPr>
              <p:cNvSpPr/>
              <p:nvPr/>
            </p:nvSpPr>
            <p:spPr>
              <a:xfrm>
                <a:off x="4916410" y="3555363"/>
                <a:ext cx="205079" cy="230727"/>
              </a:xfrm>
              <a:custGeom>
                <a:avLst/>
                <a:gdLst/>
                <a:ahLst/>
                <a:cxnLst/>
                <a:rect l="l" t="t" r="r" b="b"/>
                <a:pathLst>
                  <a:path w="4458" h="4493" extrusionOk="0">
                    <a:moveTo>
                      <a:pt x="1971" y="0"/>
                    </a:moveTo>
                    <a:cubicBezTo>
                      <a:pt x="1765" y="0"/>
                      <a:pt x="1556" y="34"/>
                      <a:pt x="1352" y="103"/>
                    </a:cubicBezTo>
                    <a:cubicBezTo>
                      <a:pt x="883" y="263"/>
                      <a:pt x="514" y="589"/>
                      <a:pt x="281" y="1007"/>
                    </a:cubicBezTo>
                    <a:cubicBezTo>
                      <a:pt x="294" y="1000"/>
                      <a:pt x="308" y="994"/>
                      <a:pt x="321" y="990"/>
                    </a:cubicBezTo>
                    <a:cubicBezTo>
                      <a:pt x="405" y="962"/>
                      <a:pt x="490" y="948"/>
                      <a:pt x="574" y="948"/>
                    </a:cubicBezTo>
                    <a:cubicBezTo>
                      <a:pt x="896" y="948"/>
                      <a:pt x="1197" y="1150"/>
                      <a:pt x="1307" y="1470"/>
                    </a:cubicBezTo>
                    <a:cubicBezTo>
                      <a:pt x="1447" y="1874"/>
                      <a:pt x="1231" y="2314"/>
                      <a:pt x="823" y="2453"/>
                    </a:cubicBezTo>
                    <a:cubicBezTo>
                      <a:pt x="740" y="2481"/>
                      <a:pt x="655" y="2495"/>
                      <a:pt x="571" y="2495"/>
                    </a:cubicBezTo>
                    <a:cubicBezTo>
                      <a:pt x="354" y="2495"/>
                      <a:pt x="145" y="2403"/>
                      <a:pt x="0" y="2244"/>
                    </a:cubicBezTo>
                    <a:lnTo>
                      <a:pt x="0" y="2244"/>
                    </a:lnTo>
                    <a:cubicBezTo>
                      <a:pt x="10" y="2466"/>
                      <a:pt x="53" y="2692"/>
                      <a:pt x="130" y="2915"/>
                    </a:cubicBezTo>
                    <a:cubicBezTo>
                      <a:pt x="461" y="3877"/>
                      <a:pt x="1319" y="4492"/>
                      <a:pt x="2209" y="4492"/>
                    </a:cubicBezTo>
                    <a:cubicBezTo>
                      <a:pt x="2415" y="4492"/>
                      <a:pt x="2624" y="4459"/>
                      <a:pt x="2828" y="4390"/>
                    </a:cubicBezTo>
                    <a:cubicBezTo>
                      <a:pt x="3911" y="4021"/>
                      <a:pt x="4458" y="2761"/>
                      <a:pt x="4050" y="1578"/>
                    </a:cubicBezTo>
                    <a:cubicBezTo>
                      <a:pt x="3719" y="616"/>
                      <a:pt x="2862" y="0"/>
                      <a:pt x="1971" y="0"/>
                    </a:cubicBez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3" name="Google Shape;1521;p37">
                <a:extLst>
                  <a:ext uri="{FF2B5EF4-FFF2-40B4-BE49-F238E27FC236}">
                    <a16:creationId xmlns:a16="http://schemas.microsoft.com/office/drawing/2014/main" id="{21F4F284-0358-F226-5624-8205EECC949E}"/>
                  </a:ext>
                </a:extLst>
              </p:cNvPr>
              <p:cNvSpPr/>
              <p:nvPr/>
            </p:nvSpPr>
            <p:spPr>
              <a:xfrm>
                <a:off x="5137773" y="3357867"/>
                <a:ext cx="300350" cy="300669"/>
              </a:xfrm>
              <a:custGeom>
                <a:avLst/>
                <a:gdLst/>
                <a:ahLst/>
                <a:cxnLst/>
                <a:rect l="l" t="t" r="r" b="b"/>
                <a:pathLst>
                  <a:path w="6529" h="5855" extrusionOk="0">
                    <a:moveTo>
                      <a:pt x="3056" y="1"/>
                    </a:moveTo>
                    <a:cubicBezTo>
                      <a:pt x="2779" y="1"/>
                      <a:pt x="2499" y="45"/>
                      <a:pt x="2226" y="139"/>
                    </a:cubicBezTo>
                    <a:cubicBezTo>
                      <a:pt x="741" y="646"/>
                      <a:pt x="0" y="2408"/>
                      <a:pt x="574" y="4074"/>
                    </a:cubicBezTo>
                    <a:cubicBezTo>
                      <a:pt x="997" y="5304"/>
                      <a:pt x="1920" y="5855"/>
                      <a:pt x="2972" y="5855"/>
                    </a:cubicBezTo>
                    <a:cubicBezTo>
                      <a:pt x="3345" y="5855"/>
                      <a:pt x="3735" y="5785"/>
                      <a:pt x="4124" y="5652"/>
                    </a:cubicBezTo>
                    <a:cubicBezTo>
                      <a:pt x="5610" y="5144"/>
                      <a:pt x="6528" y="3903"/>
                      <a:pt x="5955" y="2237"/>
                    </a:cubicBezTo>
                    <a:cubicBezTo>
                      <a:pt x="5487" y="877"/>
                      <a:pt x="4289" y="1"/>
                      <a:pt x="3056" y="1"/>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4" name="Google Shape;1522;p37">
                <a:extLst>
                  <a:ext uri="{FF2B5EF4-FFF2-40B4-BE49-F238E27FC236}">
                    <a16:creationId xmlns:a16="http://schemas.microsoft.com/office/drawing/2014/main" id="{47535394-ADD9-CC32-39C1-509A8347047E}"/>
                  </a:ext>
                </a:extLst>
              </p:cNvPr>
              <p:cNvSpPr/>
              <p:nvPr/>
            </p:nvSpPr>
            <p:spPr>
              <a:xfrm>
                <a:off x="5119556" y="3347546"/>
                <a:ext cx="254486" cy="219583"/>
              </a:xfrm>
              <a:custGeom>
                <a:avLst/>
                <a:gdLst/>
                <a:ahLst/>
                <a:cxnLst/>
                <a:rect l="l" t="t" r="r" b="b"/>
                <a:pathLst>
                  <a:path w="5532" h="4276" extrusionOk="0">
                    <a:moveTo>
                      <a:pt x="3338" y="0"/>
                    </a:moveTo>
                    <a:cubicBezTo>
                      <a:pt x="1235" y="0"/>
                      <a:pt x="0" y="2405"/>
                      <a:pt x="970" y="4275"/>
                    </a:cubicBezTo>
                    <a:cubicBezTo>
                      <a:pt x="592" y="2455"/>
                      <a:pt x="1583" y="404"/>
                      <a:pt x="3585" y="404"/>
                    </a:cubicBezTo>
                    <a:cubicBezTo>
                      <a:pt x="3647" y="404"/>
                      <a:pt x="3710" y="406"/>
                      <a:pt x="3775" y="410"/>
                    </a:cubicBezTo>
                    <a:cubicBezTo>
                      <a:pt x="4412" y="459"/>
                      <a:pt x="5011" y="728"/>
                      <a:pt x="5532" y="1111"/>
                    </a:cubicBezTo>
                    <a:cubicBezTo>
                      <a:pt x="5129" y="562"/>
                      <a:pt x="4507" y="168"/>
                      <a:pt x="3825" y="42"/>
                    </a:cubicBezTo>
                    <a:cubicBezTo>
                      <a:pt x="3658" y="14"/>
                      <a:pt x="3496" y="0"/>
                      <a:pt x="3338" y="0"/>
                    </a:cubicBezTo>
                    <a:close/>
                  </a:path>
                </a:pathLst>
              </a:custGeom>
              <a:solidFill>
                <a:srgbClr val="423B5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5" name="Google Shape;1523;p37">
                <a:extLst>
                  <a:ext uri="{FF2B5EF4-FFF2-40B4-BE49-F238E27FC236}">
                    <a16:creationId xmlns:a16="http://schemas.microsoft.com/office/drawing/2014/main" id="{75AA5731-C08F-F1D2-B3E7-1DB9BAB9DD17}"/>
                  </a:ext>
                </a:extLst>
              </p:cNvPr>
              <p:cNvSpPr/>
              <p:nvPr/>
            </p:nvSpPr>
            <p:spPr>
              <a:xfrm>
                <a:off x="5143156" y="3275244"/>
                <a:ext cx="188518" cy="69275"/>
              </a:xfrm>
              <a:custGeom>
                <a:avLst/>
                <a:gdLst/>
                <a:ahLst/>
                <a:cxnLst/>
                <a:rect l="l" t="t" r="r" b="b"/>
                <a:pathLst>
                  <a:path w="4098" h="1349" extrusionOk="0">
                    <a:moveTo>
                      <a:pt x="1598" y="1"/>
                    </a:moveTo>
                    <a:cubicBezTo>
                      <a:pt x="1427" y="1"/>
                      <a:pt x="1272" y="12"/>
                      <a:pt x="1143" y="34"/>
                    </a:cubicBezTo>
                    <a:cubicBezTo>
                      <a:pt x="420" y="163"/>
                      <a:pt x="0" y="762"/>
                      <a:pt x="98" y="1127"/>
                    </a:cubicBezTo>
                    <a:cubicBezTo>
                      <a:pt x="142" y="1296"/>
                      <a:pt x="297" y="1349"/>
                      <a:pt x="511" y="1349"/>
                    </a:cubicBezTo>
                    <a:cubicBezTo>
                      <a:pt x="757" y="1349"/>
                      <a:pt x="1082" y="1279"/>
                      <a:pt x="1411" y="1237"/>
                    </a:cubicBezTo>
                    <a:cubicBezTo>
                      <a:pt x="2229" y="1132"/>
                      <a:pt x="4098" y="1067"/>
                      <a:pt x="4088" y="860"/>
                    </a:cubicBezTo>
                    <a:cubicBezTo>
                      <a:pt x="4063" y="356"/>
                      <a:pt x="2575" y="1"/>
                      <a:pt x="1598" y="1"/>
                    </a:cubicBezTo>
                    <a:close/>
                  </a:path>
                </a:pathLst>
              </a:custGeom>
              <a:solidFill>
                <a:srgbClr val="5B0F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6" name="Google Shape;1524;p37">
                <a:extLst>
                  <a:ext uri="{FF2B5EF4-FFF2-40B4-BE49-F238E27FC236}">
                    <a16:creationId xmlns:a16="http://schemas.microsoft.com/office/drawing/2014/main" id="{3FF19F3C-C743-38A7-E18F-B79A70E8A9C6}"/>
                  </a:ext>
                </a:extLst>
              </p:cNvPr>
              <p:cNvSpPr/>
              <p:nvPr/>
            </p:nvSpPr>
            <p:spPr>
              <a:xfrm>
                <a:off x="5232032" y="3413275"/>
                <a:ext cx="205125" cy="230727"/>
              </a:xfrm>
              <a:custGeom>
                <a:avLst/>
                <a:gdLst/>
                <a:ahLst/>
                <a:cxnLst/>
                <a:rect l="l" t="t" r="r" b="b"/>
                <a:pathLst>
                  <a:path w="4459" h="4493" extrusionOk="0">
                    <a:moveTo>
                      <a:pt x="1972" y="1"/>
                    </a:moveTo>
                    <a:cubicBezTo>
                      <a:pt x="1765" y="1"/>
                      <a:pt x="1557" y="34"/>
                      <a:pt x="1353" y="104"/>
                    </a:cubicBezTo>
                    <a:cubicBezTo>
                      <a:pt x="884" y="264"/>
                      <a:pt x="515" y="590"/>
                      <a:pt x="283" y="1008"/>
                    </a:cubicBezTo>
                    <a:cubicBezTo>
                      <a:pt x="294" y="1000"/>
                      <a:pt x="309" y="996"/>
                      <a:pt x="322" y="991"/>
                    </a:cubicBezTo>
                    <a:cubicBezTo>
                      <a:pt x="405" y="962"/>
                      <a:pt x="491" y="949"/>
                      <a:pt x="574" y="949"/>
                    </a:cubicBezTo>
                    <a:cubicBezTo>
                      <a:pt x="897" y="949"/>
                      <a:pt x="1198" y="1151"/>
                      <a:pt x="1309" y="1470"/>
                    </a:cubicBezTo>
                    <a:cubicBezTo>
                      <a:pt x="1448" y="1874"/>
                      <a:pt x="1232" y="2314"/>
                      <a:pt x="826" y="2453"/>
                    </a:cubicBezTo>
                    <a:cubicBezTo>
                      <a:pt x="742" y="2482"/>
                      <a:pt x="657" y="2496"/>
                      <a:pt x="573" y="2496"/>
                    </a:cubicBezTo>
                    <a:cubicBezTo>
                      <a:pt x="355" y="2496"/>
                      <a:pt x="147" y="2404"/>
                      <a:pt x="1" y="2244"/>
                    </a:cubicBezTo>
                    <a:lnTo>
                      <a:pt x="1" y="2244"/>
                    </a:lnTo>
                    <a:cubicBezTo>
                      <a:pt x="11" y="2466"/>
                      <a:pt x="54" y="2692"/>
                      <a:pt x="131" y="2916"/>
                    </a:cubicBezTo>
                    <a:cubicBezTo>
                      <a:pt x="462" y="3877"/>
                      <a:pt x="1320" y="4493"/>
                      <a:pt x="2210" y="4493"/>
                    </a:cubicBezTo>
                    <a:cubicBezTo>
                      <a:pt x="2416" y="4493"/>
                      <a:pt x="2625" y="4460"/>
                      <a:pt x="2828" y="4390"/>
                    </a:cubicBezTo>
                    <a:cubicBezTo>
                      <a:pt x="3912" y="4021"/>
                      <a:pt x="4458" y="2763"/>
                      <a:pt x="4051" y="1578"/>
                    </a:cubicBezTo>
                    <a:cubicBezTo>
                      <a:pt x="3720" y="617"/>
                      <a:pt x="2862" y="1"/>
                      <a:pt x="1972" y="1"/>
                    </a:cubicBez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7" name="Google Shape;1525;p37">
                <a:extLst>
                  <a:ext uri="{FF2B5EF4-FFF2-40B4-BE49-F238E27FC236}">
                    <a16:creationId xmlns:a16="http://schemas.microsoft.com/office/drawing/2014/main" id="{FC0CC0CC-1004-FB0A-5D18-A6BA37AFB3B8}"/>
                  </a:ext>
                </a:extLst>
              </p:cNvPr>
              <p:cNvSpPr/>
              <p:nvPr/>
            </p:nvSpPr>
            <p:spPr>
              <a:xfrm>
                <a:off x="4463377" y="2983467"/>
                <a:ext cx="870459" cy="753444"/>
              </a:xfrm>
              <a:custGeom>
                <a:avLst/>
                <a:gdLst/>
                <a:ahLst/>
                <a:cxnLst/>
                <a:rect l="l" t="t" r="r" b="b"/>
                <a:pathLst>
                  <a:path w="18922" h="14672" extrusionOk="0">
                    <a:moveTo>
                      <a:pt x="8948" y="0"/>
                    </a:moveTo>
                    <a:lnTo>
                      <a:pt x="8948" y="0"/>
                    </a:lnTo>
                    <a:cubicBezTo>
                      <a:pt x="7418" y="334"/>
                      <a:pt x="5993" y="1137"/>
                      <a:pt x="4918" y="2272"/>
                    </a:cubicBezTo>
                    <a:cubicBezTo>
                      <a:pt x="4197" y="3033"/>
                      <a:pt x="3636" y="3941"/>
                      <a:pt x="3271" y="4920"/>
                    </a:cubicBezTo>
                    <a:cubicBezTo>
                      <a:pt x="3090" y="5402"/>
                      <a:pt x="2959" y="5901"/>
                      <a:pt x="2878" y="6409"/>
                    </a:cubicBezTo>
                    <a:cubicBezTo>
                      <a:pt x="2821" y="6770"/>
                      <a:pt x="2795" y="7158"/>
                      <a:pt x="2933" y="7489"/>
                    </a:cubicBezTo>
                    <a:cubicBezTo>
                      <a:pt x="2821" y="7510"/>
                      <a:pt x="2710" y="7539"/>
                      <a:pt x="2600" y="7572"/>
                    </a:cubicBezTo>
                    <a:cubicBezTo>
                      <a:pt x="1946" y="7770"/>
                      <a:pt x="1350" y="8175"/>
                      <a:pt x="915" y="8705"/>
                    </a:cubicBezTo>
                    <a:cubicBezTo>
                      <a:pt x="607" y="9079"/>
                      <a:pt x="378" y="9510"/>
                      <a:pt x="226" y="9968"/>
                    </a:cubicBezTo>
                    <a:cubicBezTo>
                      <a:pt x="226" y="9968"/>
                      <a:pt x="226" y="9969"/>
                      <a:pt x="225" y="9969"/>
                    </a:cubicBezTo>
                    <a:cubicBezTo>
                      <a:pt x="128" y="10265"/>
                      <a:pt x="61" y="10573"/>
                      <a:pt x="27" y="10883"/>
                    </a:cubicBezTo>
                    <a:cubicBezTo>
                      <a:pt x="9" y="11052"/>
                      <a:pt x="0" y="11223"/>
                      <a:pt x="2" y="11394"/>
                    </a:cubicBezTo>
                    <a:cubicBezTo>
                      <a:pt x="2" y="11586"/>
                      <a:pt x="15" y="11777"/>
                      <a:pt x="38" y="11968"/>
                    </a:cubicBezTo>
                    <a:cubicBezTo>
                      <a:pt x="129" y="12704"/>
                      <a:pt x="378" y="13421"/>
                      <a:pt x="738" y="14073"/>
                    </a:cubicBezTo>
                    <a:cubicBezTo>
                      <a:pt x="761" y="14034"/>
                      <a:pt x="1176" y="13324"/>
                      <a:pt x="2003" y="13070"/>
                    </a:cubicBezTo>
                    <a:cubicBezTo>
                      <a:pt x="2315" y="12975"/>
                      <a:pt x="2578" y="12943"/>
                      <a:pt x="2792" y="12943"/>
                    </a:cubicBezTo>
                    <a:cubicBezTo>
                      <a:pt x="3059" y="12943"/>
                      <a:pt x="3249" y="12994"/>
                      <a:pt x="3362" y="13035"/>
                    </a:cubicBezTo>
                    <a:cubicBezTo>
                      <a:pt x="3364" y="13038"/>
                      <a:pt x="3367" y="13038"/>
                      <a:pt x="3369" y="13039"/>
                    </a:cubicBezTo>
                    <a:cubicBezTo>
                      <a:pt x="3408" y="13054"/>
                      <a:pt x="3437" y="13068"/>
                      <a:pt x="3458" y="13078"/>
                    </a:cubicBezTo>
                    <a:cubicBezTo>
                      <a:pt x="4120" y="13389"/>
                      <a:pt x="4649" y="13977"/>
                      <a:pt x="4875" y="14672"/>
                    </a:cubicBezTo>
                    <a:cubicBezTo>
                      <a:pt x="4945" y="14577"/>
                      <a:pt x="5011" y="14478"/>
                      <a:pt x="5077" y="14378"/>
                    </a:cubicBezTo>
                    <a:cubicBezTo>
                      <a:pt x="5270" y="14080"/>
                      <a:pt x="5438" y="13765"/>
                      <a:pt x="5583" y="13441"/>
                    </a:cubicBezTo>
                    <a:cubicBezTo>
                      <a:pt x="5589" y="13422"/>
                      <a:pt x="5597" y="13406"/>
                      <a:pt x="5605" y="13389"/>
                    </a:cubicBezTo>
                    <a:cubicBezTo>
                      <a:pt x="6040" y="12381"/>
                      <a:pt x="6233" y="11270"/>
                      <a:pt x="6167" y="10177"/>
                    </a:cubicBezTo>
                    <a:cubicBezTo>
                      <a:pt x="6158" y="10021"/>
                      <a:pt x="6144" y="9864"/>
                      <a:pt x="6123" y="9709"/>
                    </a:cubicBezTo>
                    <a:cubicBezTo>
                      <a:pt x="6088" y="9423"/>
                      <a:pt x="6033" y="9139"/>
                      <a:pt x="5959" y="8860"/>
                    </a:cubicBezTo>
                    <a:lnTo>
                      <a:pt x="5959" y="8860"/>
                    </a:lnTo>
                    <a:cubicBezTo>
                      <a:pt x="6111" y="9089"/>
                      <a:pt x="6252" y="9327"/>
                      <a:pt x="6378" y="9571"/>
                    </a:cubicBezTo>
                    <a:cubicBezTo>
                      <a:pt x="6653" y="10099"/>
                      <a:pt x="6868" y="10657"/>
                      <a:pt x="7014" y="11235"/>
                    </a:cubicBezTo>
                    <a:cubicBezTo>
                      <a:pt x="7723" y="10959"/>
                      <a:pt x="8395" y="10583"/>
                      <a:pt x="9002" y="10125"/>
                    </a:cubicBezTo>
                    <a:cubicBezTo>
                      <a:pt x="9101" y="10051"/>
                      <a:pt x="9197" y="9974"/>
                      <a:pt x="9293" y="9895"/>
                    </a:cubicBezTo>
                    <a:cubicBezTo>
                      <a:pt x="9188" y="9253"/>
                      <a:pt x="9049" y="8615"/>
                      <a:pt x="8871" y="7991"/>
                    </a:cubicBezTo>
                    <a:cubicBezTo>
                      <a:pt x="8854" y="7930"/>
                      <a:pt x="8838" y="7867"/>
                      <a:pt x="8821" y="7806"/>
                    </a:cubicBezTo>
                    <a:cubicBezTo>
                      <a:pt x="8727" y="7485"/>
                      <a:pt x="8623" y="7167"/>
                      <a:pt x="8512" y="6850"/>
                    </a:cubicBezTo>
                    <a:lnTo>
                      <a:pt x="8512" y="6850"/>
                    </a:lnTo>
                    <a:cubicBezTo>
                      <a:pt x="8836" y="7068"/>
                      <a:pt x="9145" y="7309"/>
                      <a:pt x="9439" y="7566"/>
                    </a:cubicBezTo>
                    <a:cubicBezTo>
                      <a:pt x="10014" y="8069"/>
                      <a:pt x="10527" y="8641"/>
                      <a:pt x="10965" y="9265"/>
                    </a:cubicBezTo>
                    <a:cubicBezTo>
                      <a:pt x="11889" y="8936"/>
                      <a:pt x="12757" y="8458"/>
                      <a:pt x="13529" y="7856"/>
                    </a:cubicBezTo>
                    <a:cubicBezTo>
                      <a:pt x="13632" y="7775"/>
                      <a:pt x="13733" y="7693"/>
                      <a:pt x="13833" y="7609"/>
                    </a:cubicBezTo>
                    <a:cubicBezTo>
                      <a:pt x="13693" y="6911"/>
                      <a:pt x="13456" y="6232"/>
                      <a:pt x="13135" y="5597"/>
                    </a:cubicBezTo>
                    <a:cubicBezTo>
                      <a:pt x="12976" y="5280"/>
                      <a:pt x="12794" y="4972"/>
                      <a:pt x="12592" y="4680"/>
                    </a:cubicBezTo>
                    <a:lnTo>
                      <a:pt x="12592" y="4680"/>
                    </a:lnTo>
                    <a:cubicBezTo>
                      <a:pt x="13830" y="5147"/>
                      <a:pt x="14915" y="6007"/>
                      <a:pt x="15650" y="7102"/>
                    </a:cubicBezTo>
                    <a:cubicBezTo>
                      <a:pt x="16484" y="6807"/>
                      <a:pt x="17409" y="6252"/>
                      <a:pt x="18063" y="5603"/>
                    </a:cubicBezTo>
                    <a:cubicBezTo>
                      <a:pt x="18152" y="5516"/>
                      <a:pt x="18236" y="5428"/>
                      <a:pt x="18314" y="5336"/>
                    </a:cubicBezTo>
                    <a:cubicBezTo>
                      <a:pt x="18348" y="5297"/>
                      <a:pt x="18380" y="5258"/>
                      <a:pt x="18413" y="5218"/>
                    </a:cubicBezTo>
                    <a:cubicBezTo>
                      <a:pt x="18122" y="4771"/>
                      <a:pt x="17794" y="4347"/>
                      <a:pt x="17431" y="3955"/>
                    </a:cubicBezTo>
                    <a:lnTo>
                      <a:pt x="17431" y="3955"/>
                    </a:lnTo>
                    <a:cubicBezTo>
                      <a:pt x="17607" y="4051"/>
                      <a:pt x="17777" y="4156"/>
                      <a:pt x="17940" y="4273"/>
                    </a:cubicBezTo>
                    <a:cubicBezTo>
                      <a:pt x="18307" y="4531"/>
                      <a:pt x="18639" y="4840"/>
                      <a:pt x="18922" y="5186"/>
                    </a:cubicBezTo>
                    <a:cubicBezTo>
                      <a:pt x="18506" y="3905"/>
                      <a:pt x="17585" y="2820"/>
                      <a:pt x="16467" y="2065"/>
                    </a:cubicBezTo>
                    <a:cubicBezTo>
                      <a:pt x="16033" y="1774"/>
                      <a:pt x="15571" y="1529"/>
                      <a:pt x="15090" y="1325"/>
                    </a:cubicBezTo>
                    <a:cubicBezTo>
                      <a:pt x="14328" y="1002"/>
                      <a:pt x="13520" y="778"/>
                      <a:pt x="12702" y="634"/>
                    </a:cubicBezTo>
                    <a:cubicBezTo>
                      <a:pt x="12126" y="532"/>
                      <a:pt x="11542" y="467"/>
                      <a:pt x="10959" y="467"/>
                    </a:cubicBezTo>
                    <a:cubicBezTo>
                      <a:pt x="10724" y="467"/>
                      <a:pt x="10490" y="477"/>
                      <a:pt x="10256" y="500"/>
                    </a:cubicBezTo>
                    <a:cubicBezTo>
                      <a:pt x="10232" y="503"/>
                      <a:pt x="10208" y="505"/>
                      <a:pt x="10184" y="508"/>
                    </a:cubicBezTo>
                    <a:cubicBezTo>
                      <a:pt x="9521" y="579"/>
                      <a:pt x="8862" y="756"/>
                      <a:pt x="8271" y="1059"/>
                    </a:cubicBezTo>
                    <a:cubicBezTo>
                      <a:pt x="8245" y="1070"/>
                      <a:pt x="8221" y="1083"/>
                      <a:pt x="8196" y="1096"/>
                    </a:cubicBezTo>
                    <a:cubicBezTo>
                      <a:pt x="8256" y="935"/>
                      <a:pt x="8331" y="778"/>
                      <a:pt x="8421" y="630"/>
                    </a:cubicBezTo>
                    <a:cubicBezTo>
                      <a:pt x="8562" y="394"/>
                      <a:pt x="8740" y="181"/>
                      <a:pt x="8948" y="0"/>
                    </a:cubicBezTo>
                    <a:close/>
                  </a:path>
                </a:pathLst>
              </a:custGeom>
              <a:solidFill>
                <a:srgbClr val="85200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8" name="Google Shape;1526;p37">
                <a:extLst>
                  <a:ext uri="{FF2B5EF4-FFF2-40B4-BE49-F238E27FC236}">
                    <a16:creationId xmlns:a16="http://schemas.microsoft.com/office/drawing/2014/main" id="{87BDFA4B-8795-FA0C-9C55-44C336470270}"/>
                  </a:ext>
                </a:extLst>
              </p:cNvPr>
              <p:cNvSpPr/>
              <p:nvPr/>
            </p:nvSpPr>
            <p:spPr>
              <a:xfrm>
                <a:off x="4437570" y="3225074"/>
                <a:ext cx="1128027" cy="641701"/>
              </a:xfrm>
              <a:custGeom>
                <a:avLst/>
                <a:gdLst/>
                <a:ahLst/>
                <a:cxnLst/>
                <a:rect l="l" t="t" r="r" b="b"/>
                <a:pathLst>
                  <a:path w="24521" h="12496" extrusionOk="0">
                    <a:moveTo>
                      <a:pt x="19731" y="368"/>
                    </a:moveTo>
                    <a:cubicBezTo>
                      <a:pt x="21624" y="368"/>
                      <a:pt x="23315" y="1697"/>
                      <a:pt x="23692" y="3612"/>
                    </a:cubicBezTo>
                    <a:cubicBezTo>
                      <a:pt x="24120" y="5787"/>
                      <a:pt x="22688" y="7904"/>
                      <a:pt x="20498" y="8333"/>
                    </a:cubicBezTo>
                    <a:cubicBezTo>
                      <a:pt x="20236" y="8384"/>
                      <a:pt x="19974" y="8409"/>
                      <a:pt x="19715" y="8409"/>
                    </a:cubicBezTo>
                    <a:cubicBezTo>
                      <a:pt x="17824" y="8409"/>
                      <a:pt x="16131" y="7079"/>
                      <a:pt x="15755" y="5165"/>
                    </a:cubicBezTo>
                    <a:cubicBezTo>
                      <a:pt x="15326" y="2988"/>
                      <a:pt x="16759" y="872"/>
                      <a:pt x="18948" y="444"/>
                    </a:cubicBezTo>
                    <a:cubicBezTo>
                      <a:pt x="19211" y="392"/>
                      <a:pt x="19473" y="368"/>
                      <a:pt x="19731" y="368"/>
                    </a:cubicBezTo>
                    <a:close/>
                    <a:moveTo>
                      <a:pt x="11395" y="4088"/>
                    </a:moveTo>
                    <a:cubicBezTo>
                      <a:pt x="13133" y="4088"/>
                      <a:pt x="14704" y="5210"/>
                      <a:pt x="15241" y="6876"/>
                    </a:cubicBezTo>
                    <a:cubicBezTo>
                      <a:pt x="15286" y="7024"/>
                      <a:pt x="15326" y="7176"/>
                      <a:pt x="15358" y="7332"/>
                    </a:cubicBezTo>
                    <a:cubicBezTo>
                      <a:pt x="15785" y="9507"/>
                      <a:pt x="14352" y="11626"/>
                      <a:pt x="12165" y="12053"/>
                    </a:cubicBezTo>
                    <a:lnTo>
                      <a:pt x="12164" y="12053"/>
                    </a:lnTo>
                    <a:cubicBezTo>
                      <a:pt x="11900" y="12104"/>
                      <a:pt x="11638" y="12129"/>
                      <a:pt x="11379" y="12129"/>
                    </a:cubicBezTo>
                    <a:cubicBezTo>
                      <a:pt x="9790" y="12129"/>
                      <a:pt x="8343" y="11191"/>
                      <a:pt x="7697" y="9758"/>
                    </a:cubicBezTo>
                    <a:cubicBezTo>
                      <a:pt x="7668" y="9695"/>
                      <a:pt x="7642" y="9633"/>
                      <a:pt x="7618" y="9571"/>
                    </a:cubicBezTo>
                    <a:lnTo>
                      <a:pt x="7618" y="9569"/>
                    </a:lnTo>
                    <a:cubicBezTo>
                      <a:pt x="7532" y="9351"/>
                      <a:pt x="7465" y="9123"/>
                      <a:pt x="7419" y="8885"/>
                    </a:cubicBezTo>
                    <a:cubicBezTo>
                      <a:pt x="6990" y="6711"/>
                      <a:pt x="8423" y="4592"/>
                      <a:pt x="10613" y="4164"/>
                    </a:cubicBezTo>
                    <a:cubicBezTo>
                      <a:pt x="10876" y="4112"/>
                      <a:pt x="11137" y="4088"/>
                      <a:pt x="11395" y="4088"/>
                    </a:cubicBezTo>
                    <a:close/>
                    <a:moveTo>
                      <a:pt x="19733" y="1"/>
                    </a:moveTo>
                    <a:cubicBezTo>
                      <a:pt x="19451" y="1"/>
                      <a:pt x="19165" y="28"/>
                      <a:pt x="18877" y="84"/>
                    </a:cubicBezTo>
                    <a:lnTo>
                      <a:pt x="18876" y="84"/>
                    </a:lnTo>
                    <a:cubicBezTo>
                      <a:pt x="16489" y="552"/>
                      <a:pt x="14925" y="2862"/>
                      <a:pt x="15393" y="5235"/>
                    </a:cubicBezTo>
                    <a:cubicBezTo>
                      <a:pt x="15477" y="5665"/>
                      <a:pt x="15623" y="6068"/>
                      <a:pt x="15819" y="6437"/>
                    </a:cubicBezTo>
                    <a:cubicBezTo>
                      <a:pt x="15721" y="6482"/>
                      <a:pt x="15624" y="6530"/>
                      <a:pt x="15526" y="6578"/>
                    </a:cubicBezTo>
                    <a:cubicBezTo>
                      <a:pt x="14888" y="4863"/>
                      <a:pt x="13227" y="3721"/>
                      <a:pt x="11396" y="3721"/>
                    </a:cubicBezTo>
                    <a:cubicBezTo>
                      <a:pt x="11114" y="3721"/>
                      <a:pt x="10828" y="3748"/>
                      <a:pt x="10542" y="3804"/>
                    </a:cubicBezTo>
                    <a:cubicBezTo>
                      <a:pt x="8154" y="4271"/>
                      <a:pt x="6590" y="6583"/>
                      <a:pt x="7057" y="8956"/>
                    </a:cubicBezTo>
                    <a:cubicBezTo>
                      <a:pt x="7088" y="9115"/>
                      <a:pt x="7127" y="9268"/>
                      <a:pt x="7175" y="9420"/>
                    </a:cubicBezTo>
                    <a:cubicBezTo>
                      <a:pt x="6155" y="9086"/>
                      <a:pt x="5134" y="8752"/>
                      <a:pt x="4115" y="8419"/>
                    </a:cubicBezTo>
                    <a:cubicBezTo>
                      <a:pt x="3533" y="8229"/>
                      <a:pt x="2951" y="8038"/>
                      <a:pt x="2371" y="7848"/>
                    </a:cubicBezTo>
                    <a:cubicBezTo>
                      <a:pt x="2099" y="7760"/>
                      <a:pt x="1831" y="7664"/>
                      <a:pt x="1557" y="7585"/>
                    </a:cubicBezTo>
                    <a:cubicBezTo>
                      <a:pt x="1395" y="7539"/>
                      <a:pt x="1224" y="7503"/>
                      <a:pt x="1053" y="7503"/>
                    </a:cubicBezTo>
                    <a:cubicBezTo>
                      <a:pt x="968" y="7503"/>
                      <a:pt x="884" y="7512"/>
                      <a:pt x="800" y="7533"/>
                    </a:cubicBezTo>
                    <a:cubicBezTo>
                      <a:pt x="304" y="7658"/>
                      <a:pt x="0" y="8198"/>
                      <a:pt x="131" y="8684"/>
                    </a:cubicBezTo>
                    <a:cubicBezTo>
                      <a:pt x="156" y="8777"/>
                      <a:pt x="232" y="8819"/>
                      <a:pt x="309" y="8819"/>
                    </a:cubicBezTo>
                    <a:cubicBezTo>
                      <a:pt x="417" y="8819"/>
                      <a:pt x="527" y="8735"/>
                      <a:pt x="491" y="8601"/>
                    </a:cubicBezTo>
                    <a:cubicBezTo>
                      <a:pt x="383" y="8206"/>
                      <a:pt x="687" y="7869"/>
                      <a:pt x="1077" y="7869"/>
                    </a:cubicBezTo>
                    <a:cubicBezTo>
                      <a:pt x="1090" y="7869"/>
                      <a:pt x="1103" y="7870"/>
                      <a:pt x="1116" y="7871"/>
                    </a:cubicBezTo>
                    <a:cubicBezTo>
                      <a:pt x="1360" y="7886"/>
                      <a:pt x="1599" y="7982"/>
                      <a:pt x="1829" y="8056"/>
                    </a:cubicBezTo>
                    <a:cubicBezTo>
                      <a:pt x="2091" y="8142"/>
                      <a:pt x="2352" y="8228"/>
                      <a:pt x="2613" y="8313"/>
                    </a:cubicBezTo>
                    <a:cubicBezTo>
                      <a:pt x="3641" y="8650"/>
                      <a:pt x="4668" y="8985"/>
                      <a:pt x="5696" y="9321"/>
                    </a:cubicBezTo>
                    <a:lnTo>
                      <a:pt x="7339" y="9859"/>
                    </a:lnTo>
                    <a:cubicBezTo>
                      <a:pt x="8033" y="11451"/>
                      <a:pt x="9628" y="12496"/>
                      <a:pt x="11380" y="12496"/>
                    </a:cubicBezTo>
                    <a:cubicBezTo>
                      <a:pt x="11662" y="12496"/>
                      <a:pt x="11948" y="12469"/>
                      <a:pt x="12235" y="12413"/>
                    </a:cubicBezTo>
                    <a:cubicBezTo>
                      <a:pt x="14622" y="11946"/>
                      <a:pt x="16186" y="9636"/>
                      <a:pt x="15720" y="7261"/>
                    </a:cubicBezTo>
                    <a:cubicBezTo>
                      <a:pt x="15698" y="7150"/>
                      <a:pt x="15671" y="7039"/>
                      <a:pt x="15642" y="6930"/>
                    </a:cubicBezTo>
                    <a:cubicBezTo>
                      <a:pt x="15763" y="6872"/>
                      <a:pt x="15884" y="6813"/>
                      <a:pt x="16004" y="6754"/>
                    </a:cubicBezTo>
                    <a:cubicBezTo>
                      <a:pt x="16803" y="7995"/>
                      <a:pt x="18202" y="8776"/>
                      <a:pt x="19717" y="8776"/>
                    </a:cubicBezTo>
                    <a:cubicBezTo>
                      <a:pt x="19998" y="8776"/>
                      <a:pt x="20284" y="8749"/>
                      <a:pt x="20570" y="8693"/>
                    </a:cubicBezTo>
                    <a:cubicBezTo>
                      <a:pt x="22958" y="8225"/>
                      <a:pt x="24521" y="5913"/>
                      <a:pt x="24055" y="3540"/>
                    </a:cubicBezTo>
                    <a:cubicBezTo>
                      <a:pt x="23643" y="1451"/>
                      <a:pt x="21797" y="1"/>
                      <a:pt x="19733" y="1"/>
                    </a:cubicBez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69" name="Google Shape;1527;p37">
                <a:extLst>
                  <a:ext uri="{FF2B5EF4-FFF2-40B4-BE49-F238E27FC236}">
                    <a16:creationId xmlns:a16="http://schemas.microsoft.com/office/drawing/2014/main" id="{A5E6DD44-9AA6-A211-1939-2A6B2286EB5A}"/>
                  </a:ext>
                </a:extLst>
              </p:cNvPr>
              <p:cNvSpPr/>
              <p:nvPr/>
            </p:nvSpPr>
            <p:spPr>
              <a:xfrm>
                <a:off x="5158690" y="3605741"/>
                <a:ext cx="116064" cy="155701"/>
              </a:xfrm>
              <a:custGeom>
                <a:avLst/>
                <a:gdLst/>
                <a:ahLst/>
                <a:cxnLst/>
                <a:rect l="l" t="t" r="r" b="b"/>
                <a:pathLst>
                  <a:path w="2523" h="3032" extrusionOk="0">
                    <a:moveTo>
                      <a:pt x="1619" y="1"/>
                    </a:moveTo>
                    <a:cubicBezTo>
                      <a:pt x="1185" y="1"/>
                      <a:pt x="257" y="608"/>
                      <a:pt x="131" y="1369"/>
                    </a:cubicBezTo>
                    <a:cubicBezTo>
                      <a:pt x="0" y="2171"/>
                      <a:pt x="435" y="2908"/>
                      <a:pt x="1104" y="3016"/>
                    </a:cubicBezTo>
                    <a:cubicBezTo>
                      <a:pt x="1168" y="3026"/>
                      <a:pt x="1231" y="3031"/>
                      <a:pt x="1291" y="3031"/>
                    </a:cubicBezTo>
                    <a:cubicBezTo>
                      <a:pt x="1863" y="3031"/>
                      <a:pt x="2272" y="2580"/>
                      <a:pt x="2391" y="1856"/>
                    </a:cubicBezTo>
                    <a:cubicBezTo>
                      <a:pt x="2522" y="1054"/>
                      <a:pt x="2151" y="88"/>
                      <a:pt x="1685" y="6"/>
                    </a:cubicBezTo>
                    <a:cubicBezTo>
                      <a:pt x="1664" y="3"/>
                      <a:pt x="1643" y="1"/>
                      <a:pt x="1619" y="1"/>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0" name="Google Shape;1528;p37">
                <a:extLst>
                  <a:ext uri="{FF2B5EF4-FFF2-40B4-BE49-F238E27FC236}">
                    <a16:creationId xmlns:a16="http://schemas.microsoft.com/office/drawing/2014/main" id="{5110C6F2-B4C5-1D0D-10B9-BD26EB7C0391}"/>
                  </a:ext>
                </a:extLst>
              </p:cNvPr>
              <p:cNvSpPr/>
              <p:nvPr/>
            </p:nvSpPr>
            <p:spPr>
              <a:xfrm>
                <a:off x="5095819" y="3800050"/>
                <a:ext cx="228816" cy="149795"/>
              </a:xfrm>
              <a:custGeom>
                <a:avLst/>
                <a:gdLst/>
                <a:ahLst/>
                <a:cxnLst/>
                <a:rect l="l" t="t" r="r" b="b"/>
                <a:pathLst>
                  <a:path w="4974" h="2917" extrusionOk="0">
                    <a:moveTo>
                      <a:pt x="4320" y="1"/>
                    </a:moveTo>
                    <a:cubicBezTo>
                      <a:pt x="4298" y="1"/>
                      <a:pt x="4277" y="1"/>
                      <a:pt x="4254" y="3"/>
                    </a:cubicBezTo>
                    <a:cubicBezTo>
                      <a:pt x="4207" y="5"/>
                      <a:pt x="4159" y="10"/>
                      <a:pt x="4106" y="17"/>
                    </a:cubicBezTo>
                    <a:cubicBezTo>
                      <a:pt x="3654" y="77"/>
                      <a:pt x="3041" y="287"/>
                      <a:pt x="2353" y="382"/>
                    </a:cubicBezTo>
                    <a:cubicBezTo>
                      <a:pt x="1589" y="488"/>
                      <a:pt x="901" y="427"/>
                      <a:pt x="478" y="527"/>
                    </a:cubicBezTo>
                    <a:cubicBezTo>
                      <a:pt x="449" y="534"/>
                      <a:pt x="421" y="542"/>
                      <a:pt x="395" y="551"/>
                    </a:cubicBezTo>
                    <a:cubicBezTo>
                      <a:pt x="134" y="634"/>
                      <a:pt x="0" y="799"/>
                      <a:pt x="48" y="1147"/>
                    </a:cubicBezTo>
                    <a:cubicBezTo>
                      <a:pt x="106" y="1559"/>
                      <a:pt x="389" y="1999"/>
                      <a:pt x="804" y="2337"/>
                    </a:cubicBezTo>
                    <a:cubicBezTo>
                      <a:pt x="1227" y="2678"/>
                      <a:pt x="1788" y="2917"/>
                      <a:pt x="2393" y="2917"/>
                    </a:cubicBezTo>
                    <a:cubicBezTo>
                      <a:pt x="2497" y="2917"/>
                      <a:pt x="2602" y="2910"/>
                      <a:pt x="2707" y="2895"/>
                    </a:cubicBezTo>
                    <a:cubicBezTo>
                      <a:pt x="3003" y="2853"/>
                      <a:pt x="3281" y="2755"/>
                      <a:pt x="3533" y="2618"/>
                    </a:cubicBezTo>
                    <a:cubicBezTo>
                      <a:pt x="4415" y="2139"/>
                      <a:pt x="4974" y="1178"/>
                      <a:pt x="4876" y="479"/>
                    </a:cubicBezTo>
                    <a:lnTo>
                      <a:pt x="4878" y="479"/>
                    </a:lnTo>
                    <a:cubicBezTo>
                      <a:pt x="4827" y="119"/>
                      <a:pt x="4627" y="1"/>
                      <a:pt x="4320" y="1"/>
                    </a:cubicBezTo>
                    <a:close/>
                  </a:path>
                </a:pathLst>
              </a:custGeom>
              <a:solidFill>
                <a:srgbClr val="33333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1" name="Google Shape;1529;p37">
                <a:extLst>
                  <a:ext uri="{FF2B5EF4-FFF2-40B4-BE49-F238E27FC236}">
                    <a16:creationId xmlns:a16="http://schemas.microsoft.com/office/drawing/2014/main" id="{B0781433-F686-8968-5D64-CBD1A423594E}"/>
                  </a:ext>
                </a:extLst>
              </p:cNvPr>
              <p:cNvSpPr/>
              <p:nvPr/>
            </p:nvSpPr>
            <p:spPr>
              <a:xfrm>
                <a:off x="5132805" y="3899260"/>
                <a:ext cx="125587" cy="50531"/>
              </a:xfrm>
              <a:custGeom>
                <a:avLst/>
                <a:gdLst/>
                <a:ahLst/>
                <a:cxnLst/>
                <a:rect l="l" t="t" r="r" b="b"/>
                <a:pathLst>
                  <a:path w="2730" h="984" extrusionOk="0">
                    <a:moveTo>
                      <a:pt x="1220" y="1"/>
                    </a:moveTo>
                    <a:cubicBezTo>
                      <a:pt x="785" y="1"/>
                      <a:pt x="351" y="145"/>
                      <a:pt x="0" y="405"/>
                    </a:cubicBezTo>
                    <a:cubicBezTo>
                      <a:pt x="422" y="746"/>
                      <a:pt x="982" y="984"/>
                      <a:pt x="1586" y="984"/>
                    </a:cubicBezTo>
                    <a:cubicBezTo>
                      <a:pt x="1690" y="984"/>
                      <a:pt x="1795" y="977"/>
                      <a:pt x="1902" y="962"/>
                    </a:cubicBezTo>
                    <a:cubicBezTo>
                      <a:pt x="2199" y="921"/>
                      <a:pt x="2477" y="823"/>
                      <a:pt x="2729" y="686"/>
                    </a:cubicBezTo>
                    <a:cubicBezTo>
                      <a:pt x="2382" y="297"/>
                      <a:pt x="1882" y="43"/>
                      <a:pt x="1360" y="6"/>
                    </a:cubicBezTo>
                    <a:cubicBezTo>
                      <a:pt x="1313" y="2"/>
                      <a:pt x="1266" y="1"/>
                      <a:pt x="1220" y="1"/>
                    </a:cubicBezTo>
                    <a:close/>
                  </a:path>
                </a:pathLst>
              </a:custGeom>
              <a:solidFill>
                <a:srgbClr val="EB667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2" name="Google Shape;1530;p37">
                <a:extLst>
                  <a:ext uri="{FF2B5EF4-FFF2-40B4-BE49-F238E27FC236}">
                    <a16:creationId xmlns:a16="http://schemas.microsoft.com/office/drawing/2014/main" id="{07014270-35DE-49A2-E58A-7BFF4E110448}"/>
                  </a:ext>
                </a:extLst>
              </p:cNvPr>
              <p:cNvSpPr/>
              <p:nvPr/>
            </p:nvSpPr>
            <p:spPr>
              <a:xfrm>
                <a:off x="5113990" y="3800872"/>
                <a:ext cx="170761" cy="63061"/>
              </a:xfrm>
              <a:custGeom>
                <a:avLst/>
                <a:gdLst/>
                <a:ahLst/>
                <a:cxnLst/>
                <a:rect l="l" t="t" r="r" b="b"/>
                <a:pathLst>
                  <a:path w="3712" h="1228" extrusionOk="0">
                    <a:moveTo>
                      <a:pt x="3711" y="1"/>
                    </a:moveTo>
                    <a:cubicBezTo>
                      <a:pt x="3259" y="61"/>
                      <a:pt x="2646" y="271"/>
                      <a:pt x="1958" y="366"/>
                    </a:cubicBezTo>
                    <a:cubicBezTo>
                      <a:pt x="1194" y="471"/>
                      <a:pt x="506" y="411"/>
                      <a:pt x="83" y="511"/>
                    </a:cubicBezTo>
                    <a:cubicBezTo>
                      <a:pt x="52" y="518"/>
                      <a:pt x="26" y="526"/>
                      <a:pt x="0" y="535"/>
                    </a:cubicBezTo>
                    <a:cubicBezTo>
                      <a:pt x="332" y="959"/>
                      <a:pt x="938" y="1227"/>
                      <a:pt x="1624" y="1227"/>
                    </a:cubicBezTo>
                    <a:cubicBezTo>
                      <a:pt x="1732" y="1227"/>
                      <a:pt x="1841" y="1221"/>
                      <a:pt x="1951" y="1207"/>
                    </a:cubicBezTo>
                    <a:cubicBezTo>
                      <a:pt x="2807" y="1101"/>
                      <a:pt x="3488" y="607"/>
                      <a:pt x="3711" y="1"/>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3" name="Google Shape;1531;p37">
                <a:extLst>
                  <a:ext uri="{FF2B5EF4-FFF2-40B4-BE49-F238E27FC236}">
                    <a16:creationId xmlns:a16="http://schemas.microsoft.com/office/drawing/2014/main" id="{75A15DA1-8DDA-C31B-F79E-B8F6912E9DF2}"/>
                  </a:ext>
                </a:extLst>
              </p:cNvPr>
              <p:cNvSpPr/>
              <p:nvPr/>
            </p:nvSpPr>
            <p:spPr>
              <a:xfrm>
                <a:off x="5202361" y="3949584"/>
                <a:ext cx="59389" cy="49761"/>
              </a:xfrm>
              <a:custGeom>
                <a:avLst/>
                <a:gdLst/>
                <a:ahLst/>
                <a:cxnLst/>
                <a:rect l="l" t="t" r="r" b="b"/>
                <a:pathLst>
                  <a:path w="1291" h="969" extrusionOk="0">
                    <a:moveTo>
                      <a:pt x="1207" y="1"/>
                    </a:moveTo>
                    <a:cubicBezTo>
                      <a:pt x="1185" y="1"/>
                      <a:pt x="1163" y="11"/>
                      <a:pt x="1148" y="30"/>
                    </a:cubicBezTo>
                    <a:cubicBezTo>
                      <a:pt x="873" y="390"/>
                      <a:pt x="486" y="673"/>
                      <a:pt x="57" y="827"/>
                    </a:cubicBezTo>
                    <a:cubicBezTo>
                      <a:pt x="20" y="842"/>
                      <a:pt x="0" y="883"/>
                      <a:pt x="13" y="921"/>
                    </a:cubicBezTo>
                    <a:cubicBezTo>
                      <a:pt x="25" y="951"/>
                      <a:pt x="54" y="969"/>
                      <a:pt x="84" y="969"/>
                    </a:cubicBezTo>
                    <a:cubicBezTo>
                      <a:pt x="92" y="969"/>
                      <a:pt x="100" y="968"/>
                      <a:pt x="108" y="965"/>
                    </a:cubicBezTo>
                    <a:cubicBezTo>
                      <a:pt x="190" y="935"/>
                      <a:pt x="269" y="901"/>
                      <a:pt x="348" y="864"/>
                    </a:cubicBezTo>
                    <a:cubicBezTo>
                      <a:pt x="706" y="691"/>
                      <a:pt x="1025" y="431"/>
                      <a:pt x="1265" y="118"/>
                    </a:cubicBezTo>
                    <a:cubicBezTo>
                      <a:pt x="1290" y="86"/>
                      <a:pt x="1284" y="40"/>
                      <a:pt x="1251" y="16"/>
                    </a:cubicBezTo>
                    <a:cubicBezTo>
                      <a:pt x="1238" y="5"/>
                      <a:pt x="1222" y="1"/>
                      <a:pt x="1207"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4" name="Google Shape;1532;p37">
                <a:extLst>
                  <a:ext uri="{FF2B5EF4-FFF2-40B4-BE49-F238E27FC236}">
                    <a16:creationId xmlns:a16="http://schemas.microsoft.com/office/drawing/2014/main" id="{E7B83D95-D49B-AB5E-88C9-1CF7490815B9}"/>
                  </a:ext>
                </a:extLst>
              </p:cNvPr>
              <p:cNvSpPr/>
              <p:nvPr/>
            </p:nvSpPr>
            <p:spPr>
              <a:xfrm>
                <a:off x="4607503" y="5258058"/>
                <a:ext cx="1463432" cy="732543"/>
              </a:xfrm>
              <a:custGeom>
                <a:avLst/>
                <a:gdLst/>
                <a:ahLst/>
                <a:cxnLst/>
                <a:rect l="l" t="t" r="r" b="b"/>
                <a:pathLst>
                  <a:path w="31812" h="14265" extrusionOk="0">
                    <a:moveTo>
                      <a:pt x="28568" y="1"/>
                    </a:moveTo>
                    <a:lnTo>
                      <a:pt x="0" y="2984"/>
                    </a:lnTo>
                    <a:lnTo>
                      <a:pt x="62" y="12631"/>
                    </a:lnTo>
                    <a:cubicBezTo>
                      <a:pt x="62" y="12631"/>
                      <a:pt x="6214" y="14264"/>
                      <a:pt x="13182" y="14264"/>
                    </a:cubicBezTo>
                    <a:cubicBezTo>
                      <a:pt x="14624" y="14264"/>
                      <a:pt x="16100" y="14195"/>
                      <a:pt x="17564" y="14026"/>
                    </a:cubicBezTo>
                    <a:cubicBezTo>
                      <a:pt x="26104" y="13043"/>
                      <a:pt x="31811" y="10125"/>
                      <a:pt x="31811" y="10125"/>
                    </a:cubicBezTo>
                    <a:lnTo>
                      <a:pt x="28568" y="1"/>
                    </a:ln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5" name="Google Shape;1533;p37">
                <a:extLst>
                  <a:ext uri="{FF2B5EF4-FFF2-40B4-BE49-F238E27FC236}">
                    <a16:creationId xmlns:a16="http://schemas.microsoft.com/office/drawing/2014/main" id="{6E84C376-F307-B8A0-BD8A-D2A5D7DF855B}"/>
                  </a:ext>
                </a:extLst>
              </p:cNvPr>
              <p:cNvSpPr/>
              <p:nvPr/>
            </p:nvSpPr>
            <p:spPr>
              <a:xfrm>
                <a:off x="5391523" y="5523645"/>
                <a:ext cx="2070" cy="411"/>
              </a:xfrm>
              <a:custGeom>
                <a:avLst/>
                <a:gdLst/>
                <a:ahLst/>
                <a:cxnLst/>
                <a:rect l="l" t="t" r="r" b="b"/>
                <a:pathLst>
                  <a:path w="45" h="8" extrusionOk="0">
                    <a:moveTo>
                      <a:pt x="45" y="1"/>
                    </a:moveTo>
                    <a:cubicBezTo>
                      <a:pt x="30" y="3"/>
                      <a:pt x="16" y="5"/>
                      <a:pt x="0" y="7"/>
                    </a:cubicBezTo>
                    <a:cubicBezTo>
                      <a:pt x="16" y="6"/>
                      <a:pt x="30" y="5"/>
                      <a:pt x="45" y="2"/>
                    </a:cubicBezTo>
                    <a:lnTo>
                      <a:pt x="45" y="1"/>
                    </a:lnTo>
                    <a:close/>
                  </a:path>
                </a:pathLst>
              </a:custGeom>
              <a:solidFill>
                <a:srgbClr val="F7A0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6" name="Google Shape;1534;p37">
                <a:extLst>
                  <a:ext uri="{FF2B5EF4-FFF2-40B4-BE49-F238E27FC236}">
                    <a16:creationId xmlns:a16="http://schemas.microsoft.com/office/drawing/2014/main" id="{DFF5C4AC-E090-4084-9898-2B6FD9ABD151}"/>
                  </a:ext>
                </a:extLst>
              </p:cNvPr>
              <p:cNvSpPr/>
              <p:nvPr/>
            </p:nvSpPr>
            <p:spPr>
              <a:xfrm>
                <a:off x="5115554" y="4468434"/>
                <a:ext cx="393137" cy="1058221"/>
              </a:xfrm>
              <a:custGeom>
                <a:avLst/>
                <a:gdLst/>
                <a:ahLst/>
                <a:cxnLst/>
                <a:rect l="l" t="t" r="r" b="b"/>
                <a:pathLst>
                  <a:path w="8546" h="20607" extrusionOk="0">
                    <a:moveTo>
                      <a:pt x="7362" y="1"/>
                    </a:moveTo>
                    <a:cubicBezTo>
                      <a:pt x="7157" y="152"/>
                      <a:pt x="6894" y="293"/>
                      <a:pt x="6602" y="423"/>
                    </a:cubicBezTo>
                    <a:cubicBezTo>
                      <a:pt x="5593" y="872"/>
                      <a:pt x="4243" y="1178"/>
                      <a:pt x="3817" y="1231"/>
                    </a:cubicBezTo>
                    <a:cubicBezTo>
                      <a:pt x="3800" y="1234"/>
                      <a:pt x="3786" y="1235"/>
                      <a:pt x="3773" y="1236"/>
                    </a:cubicBezTo>
                    <a:cubicBezTo>
                      <a:pt x="3756" y="1237"/>
                      <a:pt x="3743" y="1239"/>
                      <a:pt x="3730" y="1240"/>
                    </a:cubicBezTo>
                    <a:cubicBezTo>
                      <a:pt x="3586" y="1255"/>
                      <a:pt x="3331" y="1267"/>
                      <a:pt x="3015" y="1267"/>
                    </a:cubicBezTo>
                    <a:cubicBezTo>
                      <a:pt x="2400" y="1267"/>
                      <a:pt x="1553" y="1224"/>
                      <a:pt x="835" y="1087"/>
                    </a:cubicBezTo>
                    <a:cubicBezTo>
                      <a:pt x="521" y="1027"/>
                      <a:pt x="234" y="949"/>
                      <a:pt x="0" y="849"/>
                    </a:cubicBezTo>
                    <a:lnTo>
                      <a:pt x="0" y="849"/>
                    </a:lnTo>
                    <a:lnTo>
                      <a:pt x="34" y="1049"/>
                    </a:lnTo>
                    <a:lnTo>
                      <a:pt x="3347" y="20395"/>
                    </a:lnTo>
                    <a:cubicBezTo>
                      <a:pt x="3347" y="20395"/>
                      <a:pt x="3965" y="20607"/>
                      <a:pt x="5050" y="20607"/>
                    </a:cubicBezTo>
                    <a:cubicBezTo>
                      <a:pt x="5323" y="20607"/>
                      <a:pt x="5625" y="20594"/>
                      <a:pt x="5954" y="20560"/>
                    </a:cubicBezTo>
                    <a:cubicBezTo>
                      <a:pt x="5970" y="20559"/>
                      <a:pt x="5984" y="20558"/>
                      <a:pt x="5998" y="20555"/>
                    </a:cubicBezTo>
                    <a:lnTo>
                      <a:pt x="5999" y="20555"/>
                    </a:lnTo>
                    <a:cubicBezTo>
                      <a:pt x="6015" y="20554"/>
                      <a:pt x="6029" y="20552"/>
                      <a:pt x="6044" y="20550"/>
                    </a:cubicBezTo>
                    <a:cubicBezTo>
                      <a:pt x="7680" y="20339"/>
                      <a:pt x="8545" y="19797"/>
                      <a:pt x="8545" y="19797"/>
                    </a:cubicBezTo>
                    <a:lnTo>
                      <a:pt x="7374" y="204"/>
                    </a:lnTo>
                    <a:lnTo>
                      <a:pt x="7362" y="2"/>
                    </a:lnTo>
                    <a:lnTo>
                      <a:pt x="7362" y="1"/>
                    </a:ln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7" name="Google Shape;1535;p37">
                <a:extLst>
                  <a:ext uri="{FF2B5EF4-FFF2-40B4-BE49-F238E27FC236}">
                    <a16:creationId xmlns:a16="http://schemas.microsoft.com/office/drawing/2014/main" id="{DBF2DADA-1BB3-3166-3B71-F7EF33A3E1AD}"/>
                  </a:ext>
                </a:extLst>
              </p:cNvPr>
              <p:cNvSpPr/>
              <p:nvPr/>
            </p:nvSpPr>
            <p:spPr>
              <a:xfrm>
                <a:off x="5389407" y="5524004"/>
                <a:ext cx="2116" cy="308"/>
              </a:xfrm>
              <a:custGeom>
                <a:avLst/>
                <a:gdLst/>
                <a:ahLst/>
                <a:cxnLst/>
                <a:rect l="l" t="t" r="r" b="b"/>
                <a:pathLst>
                  <a:path w="46" h="6" extrusionOk="0">
                    <a:moveTo>
                      <a:pt x="45" y="0"/>
                    </a:moveTo>
                    <a:lnTo>
                      <a:pt x="45" y="0"/>
                    </a:lnTo>
                    <a:cubicBezTo>
                      <a:pt x="31" y="2"/>
                      <a:pt x="17" y="3"/>
                      <a:pt x="1" y="4"/>
                    </a:cubicBezTo>
                    <a:lnTo>
                      <a:pt x="1" y="6"/>
                    </a:lnTo>
                    <a:cubicBezTo>
                      <a:pt x="17" y="4"/>
                      <a:pt x="31" y="3"/>
                      <a:pt x="45" y="0"/>
                    </a:cubicBezTo>
                    <a:close/>
                  </a:path>
                </a:pathLst>
              </a:custGeom>
              <a:solidFill>
                <a:srgbClr val="F7A0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8" name="Google Shape;1536;p37">
                <a:extLst>
                  <a:ext uri="{FF2B5EF4-FFF2-40B4-BE49-F238E27FC236}">
                    <a16:creationId xmlns:a16="http://schemas.microsoft.com/office/drawing/2014/main" id="{41C8D327-D781-B9DF-E743-66C49C340529}"/>
                  </a:ext>
                </a:extLst>
              </p:cNvPr>
              <p:cNvSpPr/>
              <p:nvPr/>
            </p:nvSpPr>
            <p:spPr>
              <a:xfrm>
                <a:off x="4391476" y="4355667"/>
                <a:ext cx="893001" cy="142041"/>
              </a:xfrm>
              <a:custGeom>
                <a:avLst/>
                <a:gdLst/>
                <a:ahLst/>
                <a:cxnLst/>
                <a:rect l="l" t="t" r="r" b="b"/>
                <a:pathLst>
                  <a:path w="19412" h="2766" extrusionOk="0">
                    <a:moveTo>
                      <a:pt x="6784" y="1"/>
                    </a:moveTo>
                    <a:cubicBezTo>
                      <a:pt x="4964" y="1"/>
                      <a:pt x="3064" y="150"/>
                      <a:pt x="1167" y="528"/>
                    </a:cubicBezTo>
                    <a:lnTo>
                      <a:pt x="3156" y="847"/>
                    </a:lnTo>
                    <a:cubicBezTo>
                      <a:pt x="3156" y="847"/>
                      <a:pt x="3150" y="847"/>
                      <a:pt x="3140" y="847"/>
                    </a:cubicBezTo>
                    <a:cubicBezTo>
                      <a:pt x="2959" y="847"/>
                      <a:pt x="1250" y="881"/>
                      <a:pt x="1" y="2128"/>
                    </a:cubicBezTo>
                    <a:lnTo>
                      <a:pt x="15793" y="2766"/>
                    </a:lnTo>
                    <a:lnTo>
                      <a:pt x="19412" y="2142"/>
                    </a:lnTo>
                    <a:cubicBezTo>
                      <a:pt x="19412" y="2142"/>
                      <a:pt x="13675" y="1"/>
                      <a:pt x="6784" y="1"/>
                    </a:cubicBez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79" name="Google Shape;1537;p37">
                <a:extLst>
                  <a:ext uri="{FF2B5EF4-FFF2-40B4-BE49-F238E27FC236}">
                    <a16:creationId xmlns:a16="http://schemas.microsoft.com/office/drawing/2014/main" id="{3BF38FFF-4611-8F16-84F4-B4941096D663}"/>
                  </a:ext>
                </a:extLst>
              </p:cNvPr>
              <p:cNvSpPr/>
              <p:nvPr/>
            </p:nvSpPr>
            <p:spPr>
              <a:xfrm>
                <a:off x="4342529" y="4480656"/>
                <a:ext cx="927042" cy="1035164"/>
              </a:xfrm>
              <a:custGeom>
                <a:avLst/>
                <a:gdLst/>
                <a:ahLst/>
                <a:cxnLst/>
                <a:rect l="l" t="t" r="r" b="b"/>
                <a:pathLst>
                  <a:path w="20152" h="20158" extrusionOk="0">
                    <a:moveTo>
                      <a:pt x="1" y="1"/>
                    </a:moveTo>
                    <a:lnTo>
                      <a:pt x="4443" y="18686"/>
                    </a:lnTo>
                    <a:lnTo>
                      <a:pt x="20151" y="20157"/>
                    </a:lnTo>
                    <a:lnTo>
                      <a:pt x="20151" y="20157"/>
                    </a:lnTo>
                    <a:lnTo>
                      <a:pt x="16838" y="811"/>
                    </a:lnTo>
                    <a:lnTo>
                      <a:pt x="16804" y="611"/>
                    </a:lnTo>
                    <a:lnTo>
                      <a:pt x="1" y="1"/>
                    </a:ln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0" name="Google Shape;1538;p37">
                <a:extLst>
                  <a:ext uri="{FF2B5EF4-FFF2-40B4-BE49-F238E27FC236}">
                    <a16:creationId xmlns:a16="http://schemas.microsoft.com/office/drawing/2014/main" id="{EFF7FAE2-FCE2-28BA-CBA3-BB7F2F234368}"/>
                  </a:ext>
                </a:extLst>
              </p:cNvPr>
              <p:cNvSpPr/>
              <p:nvPr/>
            </p:nvSpPr>
            <p:spPr>
              <a:xfrm>
                <a:off x="5115554" y="4512031"/>
                <a:ext cx="154016" cy="1003787"/>
              </a:xfrm>
              <a:custGeom>
                <a:avLst/>
                <a:gdLst/>
                <a:ahLst/>
                <a:cxnLst/>
                <a:rect l="l" t="t" r="r" b="b"/>
                <a:pathLst>
                  <a:path w="3348" h="19547" extrusionOk="0">
                    <a:moveTo>
                      <a:pt x="0" y="0"/>
                    </a:moveTo>
                    <a:lnTo>
                      <a:pt x="2239" y="19442"/>
                    </a:lnTo>
                    <a:lnTo>
                      <a:pt x="3347" y="19546"/>
                    </a:lnTo>
                    <a:lnTo>
                      <a:pt x="0" y="0"/>
                    </a:ln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1" name="Google Shape;1539;p37">
                <a:extLst>
                  <a:ext uri="{FF2B5EF4-FFF2-40B4-BE49-F238E27FC236}">
                    <a16:creationId xmlns:a16="http://schemas.microsoft.com/office/drawing/2014/main" id="{D0C6765A-288A-FE08-56FA-DD640E8DBC4A}"/>
                  </a:ext>
                </a:extLst>
              </p:cNvPr>
              <p:cNvSpPr/>
              <p:nvPr/>
            </p:nvSpPr>
            <p:spPr>
              <a:xfrm>
                <a:off x="4546780" y="4385143"/>
                <a:ext cx="659814" cy="90586"/>
              </a:xfrm>
              <a:custGeom>
                <a:avLst/>
                <a:gdLst/>
                <a:ahLst/>
                <a:cxnLst/>
                <a:rect l="l" t="t" r="r" b="b"/>
                <a:pathLst>
                  <a:path w="14343" h="1764" extrusionOk="0">
                    <a:moveTo>
                      <a:pt x="3036" y="0"/>
                    </a:moveTo>
                    <a:cubicBezTo>
                      <a:pt x="432" y="0"/>
                      <a:pt x="0" y="272"/>
                      <a:pt x="0" y="272"/>
                    </a:cubicBezTo>
                    <a:cubicBezTo>
                      <a:pt x="0" y="272"/>
                      <a:pt x="107" y="271"/>
                      <a:pt x="305" y="271"/>
                    </a:cubicBezTo>
                    <a:cubicBezTo>
                      <a:pt x="1898" y="271"/>
                      <a:pt x="9381" y="349"/>
                      <a:pt x="14342" y="1763"/>
                    </a:cubicBezTo>
                    <a:cubicBezTo>
                      <a:pt x="14342" y="1763"/>
                      <a:pt x="12726" y="490"/>
                      <a:pt x="6762" y="131"/>
                    </a:cubicBezTo>
                    <a:cubicBezTo>
                      <a:pt x="5186" y="35"/>
                      <a:pt x="3971" y="0"/>
                      <a:pt x="3036" y="0"/>
                    </a:cubicBezTo>
                    <a:close/>
                  </a:path>
                </a:pathLst>
              </a:custGeom>
              <a:solidFill>
                <a:srgbClr val="FED9B3">
                  <a:alpha val="8354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2" name="Google Shape;1540;p37">
                <a:extLst>
                  <a:ext uri="{FF2B5EF4-FFF2-40B4-BE49-F238E27FC236}">
                    <a16:creationId xmlns:a16="http://schemas.microsoft.com/office/drawing/2014/main" id="{BB62C293-ED83-DEF4-5411-E8AF36E1D1E0}"/>
                  </a:ext>
                </a:extLst>
              </p:cNvPr>
              <p:cNvSpPr/>
              <p:nvPr/>
            </p:nvSpPr>
            <p:spPr>
              <a:xfrm>
                <a:off x="4391476" y="4410202"/>
                <a:ext cx="795843" cy="87505"/>
              </a:xfrm>
              <a:custGeom>
                <a:avLst/>
                <a:gdLst/>
                <a:ahLst/>
                <a:cxnLst/>
                <a:rect l="l" t="t" r="r" b="b"/>
                <a:pathLst>
                  <a:path w="17300" h="1704" extrusionOk="0">
                    <a:moveTo>
                      <a:pt x="2398" y="1"/>
                    </a:moveTo>
                    <a:cubicBezTo>
                      <a:pt x="2204" y="1"/>
                      <a:pt x="2011" y="2"/>
                      <a:pt x="1816" y="4"/>
                    </a:cubicBezTo>
                    <a:cubicBezTo>
                      <a:pt x="1816" y="4"/>
                      <a:pt x="7583" y="92"/>
                      <a:pt x="12627" y="1139"/>
                    </a:cubicBezTo>
                    <a:cubicBezTo>
                      <a:pt x="12627" y="1139"/>
                      <a:pt x="8524" y="660"/>
                      <a:pt x="4703" y="660"/>
                    </a:cubicBezTo>
                    <a:cubicBezTo>
                      <a:pt x="2929" y="660"/>
                      <a:pt x="1214" y="764"/>
                      <a:pt x="1" y="1066"/>
                    </a:cubicBezTo>
                    <a:lnTo>
                      <a:pt x="15793" y="1704"/>
                    </a:lnTo>
                    <a:cubicBezTo>
                      <a:pt x="15793" y="1704"/>
                      <a:pt x="16574" y="1491"/>
                      <a:pt x="17300" y="1375"/>
                    </a:cubicBezTo>
                    <a:cubicBezTo>
                      <a:pt x="17300" y="1375"/>
                      <a:pt x="10086" y="1"/>
                      <a:pt x="2398" y="1"/>
                    </a:cubicBezTo>
                    <a:close/>
                  </a:path>
                </a:pathLst>
              </a:custGeom>
              <a:solidFill>
                <a:srgbClr val="FED9B3">
                  <a:alpha val="8354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3" name="Google Shape;1541;p37">
                <a:extLst>
                  <a:ext uri="{FF2B5EF4-FFF2-40B4-BE49-F238E27FC236}">
                    <a16:creationId xmlns:a16="http://schemas.microsoft.com/office/drawing/2014/main" id="{EA6E8797-8631-BD9B-9901-779692DF5CD4}"/>
                  </a:ext>
                </a:extLst>
              </p:cNvPr>
              <p:cNvSpPr/>
              <p:nvPr/>
            </p:nvSpPr>
            <p:spPr>
              <a:xfrm>
                <a:off x="4343620" y="4480656"/>
                <a:ext cx="927042" cy="1035164"/>
              </a:xfrm>
              <a:custGeom>
                <a:avLst/>
                <a:gdLst/>
                <a:ahLst/>
                <a:cxnLst/>
                <a:rect l="l" t="t" r="r" b="b"/>
                <a:pathLst>
                  <a:path w="20152" h="20158" extrusionOk="0">
                    <a:moveTo>
                      <a:pt x="1" y="1"/>
                    </a:moveTo>
                    <a:cubicBezTo>
                      <a:pt x="1" y="1"/>
                      <a:pt x="17" y="73"/>
                      <a:pt x="50" y="207"/>
                    </a:cubicBezTo>
                    <a:lnTo>
                      <a:pt x="50" y="207"/>
                    </a:lnTo>
                    <a:lnTo>
                      <a:pt x="1" y="1"/>
                    </a:lnTo>
                    <a:close/>
                    <a:moveTo>
                      <a:pt x="50" y="207"/>
                    </a:moveTo>
                    <a:lnTo>
                      <a:pt x="4443" y="18686"/>
                    </a:lnTo>
                    <a:lnTo>
                      <a:pt x="20151" y="20157"/>
                    </a:lnTo>
                    <a:lnTo>
                      <a:pt x="16804" y="611"/>
                    </a:lnTo>
                    <a:lnTo>
                      <a:pt x="16804" y="611"/>
                    </a:lnTo>
                    <a:cubicBezTo>
                      <a:pt x="16804" y="612"/>
                      <a:pt x="17489" y="16949"/>
                      <a:pt x="11012" y="16949"/>
                    </a:cubicBezTo>
                    <a:cubicBezTo>
                      <a:pt x="10881" y="16949"/>
                      <a:pt x="10748" y="16942"/>
                      <a:pt x="10611" y="16928"/>
                    </a:cubicBezTo>
                    <a:cubicBezTo>
                      <a:pt x="4165" y="16287"/>
                      <a:pt x="509" y="2095"/>
                      <a:pt x="50" y="207"/>
                    </a:cubicBezTo>
                    <a:close/>
                  </a:path>
                </a:pathLst>
              </a:custGeom>
              <a:solidFill>
                <a:srgbClr val="26958F">
                  <a:alpha val="829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4" name="Google Shape;1542;p37">
                <a:extLst>
                  <a:ext uri="{FF2B5EF4-FFF2-40B4-BE49-F238E27FC236}">
                    <a16:creationId xmlns:a16="http://schemas.microsoft.com/office/drawing/2014/main" id="{11057085-2704-A116-410B-6384A270E897}"/>
                  </a:ext>
                </a:extLst>
              </p:cNvPr>
              <p:cNvSpPr/>
              <p:nvPr/>
            </p:nvSpPr>
            <p:spPr>
              <a:xfrm>
                <a:off x="5280335" y="4172499"/>
                <a:ext cx="869447" cy="293736"/>
              </a:xfrm>
              <a:custGeom>
                <a:avLst/>
                <a:gdLst/>
                <a:ahLst/>
                <a:cxnLst/>
                <a:rect l="l" t="t" r="r" b="b"/>
                <a:pathLst>
                  <a:path w="18900" h="5720" extrusionOk="0">
                    <a:moveTo>
                      <a:pt x="17401" y="1"/>
                    </a:moveTo>
                    <a:cubicBezTo>
                      <a:pt x="8150" y="304"/>
                      <a:pt x="0" y="5720"/>
                      <a:pt x="0" y="5720"/>
                    </a:cubicBezTo>
                    <a:lnTo>
                      <a:pt x="3666" y="5505"/>
                    </a:lnTo>
                    <a:lnTo>
                      <a:pt x="18900" y="1293"/>
                    </a:lnTo>
                    <a:cubicBezTo>
                      <a:pt x="18073" y="782"/>
                      <a:pt x="17196" y="660"/>
                      <a:pt x="16544" y="660"/>
                    </a:cubicBezTo>
                    <a:cubicBezTo>
                      <a:pt x="15944" y="660"/>
                      <a:pt x="15536" y="763"/>
                      <a:pt x="15536" y="763"/>
                    </a:cubicBezTo>
                    <a:lnTo>
                      <a:pt x="17401" y="1"/>
                    </a:lnTo>
                    <a:close/>
                  </a:path>
                </a:pathLst>
              </a:custGeom>
              <a:solidFill>
                <a:srgbClr val="FFE5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5" name="Google Shape;1543;p37">
                <a:extLst>
                  <a:ext uri="{FF2B5EF4-FFF2-40B4-BE49-F238E27FC236}">
                    <a16:creationId xmlns:a16="http://schemas.microsoft.com/office/drawing/2014/main" id="{4B75098F-C5E3-4AE8-1577-85A9A117DC19}"/>
                  </a:ext>
                </a:extLst>
              </p:cNvPr>
              <p:cNvSpPr/>
              <p:nvPr/>
            </p:nvSpPr>
            <p:spPr>
              <a:xfrm>
                <a:off x="5117992" y="4454415"/>
                <a:ext cx="330988" cy="74769"/>
              </a:xfrm>
              <a:custGeom>
                <a:avLst/>
                <a:gdLst/>
                <a:ahLst/>
                <a:cxnLst/>
                <a:rect l="l" t="t" r="r" b="b"/>
                <a:pathLst>
                  <a:path w="7195" h="1456" extrusionOk="0">
                    <a:moveTo>
                      <a:pt x="6721" y="1"/>
                    </a:moveTo>
                    <a:cubicBezTo>
                      <a:pt x="6205" y="1"/>
                      <a:pt x="5229" y="36"/>
                      <a:pt x="3619" y="219"/>
                    </a:cubicBezTo>
                    <a:lnTo>
                      <a:pt x="3529" y="230"/>
                    </a:lnTo>
                    <a:cubicBezTo>
                      <a:pt x="887" y="539"/>
                      <a:pt x="0" y="843"/>
                      <a:pt x="0" y="843"/>
                    </a:cubicBezTo>
                    <a:cubicBezTo>
                      <a:pt x="956" y="1330"/>
                      <a:pt x="1865" y="1456"/>
                      <a:pt x="2549" y="1456"/>
                    </a:cubicBezTo>
                    <a:cubicBezTo>
                      <a:pt x="3144" y="1456"/>
                      <a:pt x="3568" y="1360"/>
                      <a:pt x="3701" y="1326"/>
                    </a:cubicBezTo>
                    <a:cubicBezTo>
                      <a:pt x="3718" y="1326"/>
                      <a:pt x="3739" y="1327"/>
                      <a:pt x="3764" y="1327"/>
                    </a:cubicBezTo>
                    <a:cubicBezTo>
                      <a:pt x="4185" y="1327"/>
                      <a:pt x="5749" y="1235"/>
                      <a:pt x="7193" y="15"/>
                    </a:cubicBezTo>
                    <a:lnTo>
                      <a:pt x="7195" y="15"/>
                    </a:lnTo>
                    <a:cubicBezTo>
                      <a:pt x="7195" y="15"/>
                      <a:pt x="7052" y="1"/>
                      <a:pt x="6721" y="1"/>
                    </a:cubicBez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6" name="Google Shape;1544;p37">
                <a:extLst>
                  <a:ext uri="{FF2B5EF4-FFF2-40B4-BE49-F238E27FC236}">
                    <a16:creationId xmlns:a16="http://schemas.microsoft.com/office/drawing/2014/main" id="{949BAA62-5556-31F8-2BBE-89EEE6FAAC3F}"/>
                  </a:ext>
                </a:extLst>
              </p:cNvPr>
              <p:cNvSpPr/>
              <p:nvPr/>
            </p:nvSpPr>
            <p:spPr>
              <a:xfrm>
                <a:off x="5454178" y="4241822"/>
                <a:ext cx="746437" cy="1243244"/>
              </a:xfrm>
              <a:custGeom>
                <a:avLst/>
                <a:gdLst/>
                <a:ahLst/>
                <a:cxnLst/>
                <a:rect l="l" t="t" r="r" b="b"/>
                <a:pathLst>
                  <a:path w="16226" h="24210" extrusionOk="0">
                    <a:moveTo>
                      <a:pt x="16226" y="0"/>
                    </a:moveTo>
                    <a:lnTo>
                      <a:pt x="1" y="4414"/>
                    </a:lnTo>
                    <a:lnTo>
                      <a:pt x="14" y="4617"/>
                    </a:lnTo>
                    <a:lnTo>
                      <a:pt x="1184" y="24210"/>
                    </a:lnTo>
                    <a:lnTo>
                      <a:pt x="16148" y="19206"/>
                    </a:lnTo>
                    <a:lnTo>
                      <a:pt x="16226" y="0"/>
                    </a:ln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7" name="Google Shape;1545;p37">
                <a:extLst>
                  <a:ext uri="{FF2B5EF4-FFF2-40B4-BE49-F238E27FC236}">
                    <a16:creationId xmlns:a16="http://schemas.microsoft.com/office/drawing/2014/main" id="{BB2F46E7-7D82-2281-B472-21BA05E85B3E}"/>
                  </a:ext>
                </a:extLst>
              </p:cNvPr>
              <p:cNvSpPr/>
              <p:nvPr/>
            </p:nvSpPr>
            <p:spPr>
              <a:xfrm>
                <a:off x="4342483" y="4234171"/>
                <a:ext cx="1858133" cy="299385"/>
              </a:xfrm>
              <a:custGeom>
                <a:avLst/>
                <a:gdLst/>
                <a:ahLst/>
                <a:cxnLst/>
                <a:rect l="l" t="t" r="r" b="b"/>
                <a:pathLst>
                  <a:path w="40392" h="5830" extrusionOk="0">
                    <a:moveTo>
                      <a:pt x="40392" y="149"/>
                    </a:moveTo>
                    <a:lnTo>
                      <a:pt x="40389" y="150"/>
                    </a:lnTo>
                    <a:lnTo>
                      <a:pt x="40389" y="150"/>
                    </a:lnTo>
                    <a:lnTo>
                      <a:pt x="40392" y="151"/>
                    </a:lnTo>
                    <a:lnTo>
                      <a:pt x="40392" y="149"/>
                    </a:lnTo>
                    <a:close/>
                    <a:moveTo>
                      <a:pt x="39619" y="0"/>
                    </a:moveTo>
                    <a:lnTo>
                      <a:pt x="24051" y="4304"/>
                    </a:lnTo>
                    <a:cubicBezTo>
                      <a:pt x="24051" y="4304"/>
                      <a:pt x="22821" y="5336"/>
                      <a:pt x="20560" y="5608"/>
                    </a:cubicBezTo>
                    <a:lnTo>
                      <a:pt x="20555" y="5610"/>
                    </a:lnTo>
                    <a:cubicBezTo>
                      <a:pt x="20224" y="5646"/>
                      <a:pt x="19911" y="5662"/>
                      <a:pt x="19617" y="5662"/>
                    </a:cubicBezTo>
                    <a:cubicBezTo>
                      <a:pt x="17902" y="5662"/>
                      <a:pt x="16858" y="5133"/>
                      <a:pt x="16858" y="5133"/>
                    </a:cubicBezTo>
                    <a:lnTo>
                      <a:pt x="719" y="4480"/>
                    </a:lnTo>
                    <a:lnTo>
                      <a:pt x="1" y="4802"/>
                    </a:lnTo>
                    <a:lnTo>
                      <a:pt x="16805" y="5411"/>
                    </a:lnTo>
                    <a:cubicBezTo>
                      <a:pt x="17039" y="5511"/>
                      <a:pt x="17326" y="5590"/>
                      <a:pt x="17640" y="5650"/>
                    </a:cubicBezTo>
                    <a:cubicBezTo>
                      <a:pt x="18359" y="5787"/>
                      <a:pt x="19208" y="5829"/>
                      <a:pt x="19824" y="5829"/>
                    </a:cubicBezTo>
                    <a:cubicBezTo>
                      <a:pt x="20137" y="5829"/>
                      <a:pt x="20390" y="5818"/>
                      <a:pt x="20534" y="5803"/>
                    </a:cubicBezTo>
                    <a:lnTo>
                      <a:pt x="20535" y="5803"/>
                    </a:lnTo>
                    <a:cubicBezTo>
                      <a:pt x="20548" y="5802"/>
                      <a:pt x="20563" y="5799"/>
                      <a:pt x="20578" y="5798"/>
                    </a:cubicBezTo>
                    <a:cubicBezTo>
                      <a:pt x="20591" y="5797"/>
                      <a:pt x="20608" y="5796"/>
                      <a:pt x="20624" y="5793"/>
                    </a:cubicBezTo>
                    <a:cubicBezTo>
                      <a:pt x="21051" y="5738"/>
                      <a:pt x="22399" y="5433"/>
                      <a:pt x="23408" y="4985"/>
                    </a:cubicBezTo>
                    <a:cubicBezTo>
                      <a:pt x="23699" y="4855"/>
                      <a:pt x="23962" y="4714"/>
                      <a:pt x="24167" y="4564"/>
                    </a:cubicBezTo>
                    <a:lnTo>
                      <a:pt x="40389" y="150"/>
                    </a:lnTo>
                    <a:lnTo>
                      <a:pt x="40389" y="150"/>
                    </a:lnTo>
                    <a:lnTo>
                      <a:pt x="39619" y="0"/>
                    </a:lnTo>
                    <a:close/>
                  </a:path>
                </a:pathLst>
              </a:custGeom>
              <a:solidFill>
                <a:srgbClr val="35B4A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8" name="Google Shape;1546;p37">
                <a:extLst>
                  <a:ext uri="{FF2B5EF4-FFF2-40B4-BE49-F238E27FC236}">
                    <a16:creationId xmlns:a16="http://schemas.microsoft.com/office/drawing/2014/main" id="{66755D6D-5E0D-1403-2B6C-5D89A1F51123}"/>
                  </a:ext>
                </a:extLst>
              </p:cNvPr>
              <p:cNvSpPr/>
              <p:nvPr/>
            </p:nvSpPr>
            <p:spPr>
              <a:xfrm>
                <a:off x="5454178" y="4468434"/>
                <a:ext cx="103092" cy="1016625"/>
              </a:xfrm>
              <a:custGeom>
                <a:avLst/>
                <a:gdLst/>
                <a:ahLst/>
                <a:cxnLst/>
                <a:rect l="l" t="t" r="r" b="b"/>
                <a:pathLst>
                  <a:path w="2241" h="19797" extrusionOk="0">
                    <a:moveTo>
                      <a:pt x="1" y="1"/>
                    </a:moveTo>
                    <a:lnTo>
                      <a:pt x="1184" y="19797"/>
                    </a:lnTo>
                    <a:lnTo>
                      <a:pt x="2240" y="19443"/>
                    </a:lnTo>
                    <a:lnTo>
                      <a:pt x="1" y="1"/>
                    </a:lnTo>
                    <a:close/>
                  </a:path>
                </a:pathLst>
              </a:custGeom>
              <a:solidFill>
                <a:srgbClr val="403B5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89" name="Google Shape;1547;p37">
                <a:extLst>
                  <a:ext uri="{FF2B5EF4-FFF2-40B4-BE49-F238E27FC236}">
                    <a16:creationId xmlns:a16="http://schemas.microsoft.com/office/drawing/2014/main" id="{89D6A8BE-C1D7-2D56-E986-F4899274726F}"/>
                  </a:ext>
                </a:extLst>
              </p:cNvPr>
              <p:cNvSpPr/>
              <p:nvPr/>
            </p:nvSpPr>
            <p:spPr>
              <a:xfrm>
                <a:off x="5358171" y="4213117"/>
                <a:ext cx="626968" cy="243103"/>
              </a:xfrm>
              <a:custGeom>
                <a:avLst/>
                <a:gdLst/>
                <a:ahLst/>
                <a:cxnLst/>
                <a:rect l="l" t="t" r="r" b="b"/>
                <a:pathLst>
                  <a:path w="13629" h="4734" extrusionOk="0">
                    <a:moveTo>
                      <a:pt x="13367" y="0"/>
                    </a:moveTo>
                    <a:cubicBezTo>
                      <a:pt x="12816" y="0"/>
                      <a:pt x="11219" y="166"/>
                      <a:pt x="7010" y="1421"/>
                    </a:cubicBezTo>
                    <a:cubicBezTo>
                      <a:pt x="1284" y="3127"/>
                      <a:pt x="1" y="4734"/>
                      <a:pt x="1" y="4734"/>
                    </a:cubicBezTo>
                    <a:cubicBezTo>
                      <a:pt x="5071" y="1918"/>
                      <a:pt x="13628" y="22"/>
                      <a:pt x="13628" y="22"/>
                    </a:cubicBezTo>
                    <a:cubicBezTo>
                      <a:pt x="13628" y="22"/>
                      <a:pt x="13565" y="0"/>
                      <a:pt x="13367" y="0"/>
                    </a:cubicBezTo>
                    <a:close/>
                  </a:path>
                </a:pathLst>
              </a:custGeom>
              <a:solidFill>
                <a:srgbClr val="FED9B3">
                  <a:alpha val="8354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0" name="Google Shape;1548;p37">
                <a:extLst>
                  <a:ext uri="{FF2B5EF4-FFF2-40B4-BE49-F238E27FC236}">
                    <a16:creationId xmlns:a16="http://schemas.microsoft.com/office/drawing/2014/main" id="{6297D10D-0C9C-2C94-80BC-953F5E3032D9}"/>
                  </a:ext>
                </a:extLst>
              </p:cNvPr>
              <p:cNvSpPr/>
              <p:nvPr/>
            </p:nvSpPr>
            <p:spPr>
              <a:xfrm>
                <a:off x="5377998" y="4206955"/>
                <a:ext cx="771784" cy="249419"/>
              </a:xfrm>
              <a:custGeom>
                <a:avLst/>
                <a:gdLst/>
                <a:ahLst/>
                <a:cxnLst/>
                <a:rect l="l" t="t" r="r" b="b"/>
                <a:pathLst>
                  <a:path w="16777" h="4857" extrusionOk="0">
                    <a:moveTo>
                      <a:pt x="14767" y="0"/>
                    </a:moveTo>
                    <a:lnTo>
                      <a:pt x="14767" y="0"/>
                    </a:lnTo>
                    <a:cubicBezTo>
                      <a:pt x="7055" y="1726"/>
                      <a:pt x="1" y="4857"/>
                      <a:pt x="1" y="4857"/>
                    </a:cubicBezTo>
                    <a:cubicBezTo>
                      <a:pt x="346" y="4831"/>
                      <a:pt x="708" y="4825"/>
                      <a:pt x="995" y="4825"/>
                    </a:cubicBezTo>
                    <a:cubicBezTo>
                      <a:pt x="1316" y="4825"/>
                      <a:pt x="1543" y="4833"/>
                      <a:pt x="1543" y="4833"/>
                    </a:cubicBezTo>
                    <a:lnTo>
                      <a:pt x="16777" y="622"/>
                    </a:lnTo>
                    <a:cubicBezTo>
                      <a:pt x="16739" y="622"/>
                      <a:pt x="16700" y="621"/>
                      <a:pt x="16661" y="621"/>
                    </a:cubicBezTo>
                    <a:cubicBezTo>
                      <a:pt x="12675" y="621"/>
                      <a:pt x="4497" y="3563"/>
                      <a:pt x="4497" y="3563"/>
                    </a:cubicBezTo>
                    <a:cubicBezTo>
                      <a:pt x="9170" y="1398"/>
                      <a:pt x="14767" y="0"/>
                      <a:pt x="14767" y="0"/>
                    </a:cubicBezTo>
                    <a:close/>
                  </a:path>
                </a:pathLst>
              </a:custGeom>
              <a:solidFill>
                <a:srgbClr val="FED9B3">
                  <a:alpha val="8354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1" name="Google Shape;1549;p37">
                <a:extLst>
                  <a:ext uri="{FF2B5EF4-FFF2-40B4-BE49-F238E27FC236}">
                    <a16:creationId xmlns:a16="http://schemas.microsoft.com/office/drawing/2014/main" id="{50945A60-2017-6114-CA1C-1726ACB752C3}"/>
                  </a:ext>
                </a:extLst>
              </p:cNvPr>
              <p:cNvSpPr/>
              <p:nvPr/>
            </p:nvSpPr>
            <p:spPr>
              <a:xfrm>
                <a:off x="5451606" y="4241822"/>
                <a:ext cx="746483" cy="1243244"/>
              </a:xfrm>
              <a:custGeom>
                <a:avLst/>
                <a:gdLst/>
                <a:ahLst/>
                <a:cxnLst/>
                <a:rect l="l" t="t" r="r" b="b"/>
                <a:pathLst>
                  <a:path w="16227" h="24210" extrusionOk="0">
                    <a:moveTo>
                      <a:pt x="16226" y="0"/>
                    </a:moveTo>
                    <a:lnTo>
                      <a:pt x="16225" y="212"/>
                    </a:lnTo>
                    <a:lnTo>
                      <a:pt x="16225" y="212"/>
                    </a:lnTo>
                    <a:cubicBezTo>
                      <a:pt x="16226" y="74"/>
                      <a:pt x="16226" y="1"/>
                      <a:pt x="16226" y="0"/>
                    </a:cubicBezTo>
                    <a:close/>
                    <a:moveTo>
                      <a:pt x="16225" y="212"/>
                    </a:moveTo>
                    <a:cubicBezTo>
                      <a:pt x="16208" y="2148"/>
                      <a:pt x="15873" y="16807"/>
                      <a:pt x="9741" y="18896"/>
                    </a:cubicBezTo>
                    <a:cubicBezTo>
                      <a:pt x="9329" y="19036"/>
                      <a:pt x="8930" y="19102"/>
                      <a:pt x="8545" y="19102"/>
                    </a:cubicBezTo>
                    <a:cubicBezTo>
                      <a:pt x="2786" y="19102"/>
                      <a:pt x="1" y="4415"/>
                      <a:pt x="1" y="4414"/>
                    </a:cubicBezTo>
                    <a:lnTo>
                      <a:pt x="1" y="4414"/>
                    </a:lnTo>
                    <a:lnTo>
                      <a:pt x="1184" y="24210"/>
                    </a:lnTo>
                    <a:lnTo>
                      <a:pt x="16147" y="19206"/>
                    </a:lnTo>
                    <a:lnTo>
                      <a:pt x="16225" y="212"/>
                    </a:lnTo>
                    <a:close/>
                  </a:path>
                </a:pathLst>
              </a:custGeom>
              <a:solidFill>
                <a:srgbClr val="26958F">
                  <a:alpha val="829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2" name="Google Shape;1550;p37">
                <a:extLst>
                  <a:ext uri="{FF2B5EF4-FFF2-40B4-BE49-F238E27FC236}">
                    <a16:creationId xmlns:a16="http://schemas.microsoft.com/office/drawing/2014/main" id="{7EB14BFD-8A34-CB21-5516-4316FD1348FD}"/>
                  </a:ext>
                </a:extLst>
              </p:cNvPr>
              <p:cNvSpPr/>
              <p:nvPr/>
            </p:nvSpPr>
            <p:spPr>
              <a:xfrm>
                <a:off x="5799795" y="4349865"/>
                <a:ext cx="332506" cy="378365"/>
              </a:xfrm>
              <a:custGeom>
                <a:avLst/>
                <a:gdLst/>
                <a:ahLst/>
                <a:cxnLst/>
                <a:rect l="l" t="t" r="r" b="b"/>
                <a:pathLst>
                  <a:path w="7228" h="7368" extrusionOk="0">
                    <a:moveTo>
                      <a:pt x="7186" y="1"/>
                    </a:moveTo>
                    <a:lnTo>
                      <a:pt x="6827" y="99"/>
                    </a:lnTo>
                    <a:cubicBezTo>
                      <a:pt x="6737" y="124"/>
                      <a:pt x="6647" y="149"/>
                      <a:pt x="6557" y="173"/>
                    </a:cubicBezTo>
                    <a:cubicBezTo>
                      <a:pt x="4345" y="788"/>
                      <a:pt x="2146" y="1449"/>
                      <a:pt x="0" y="2267"/>
                    </a:cubicBezTo>
                    <a:cubicBezTo>
                      <a:pt x="1769" y="1968"/>
                      <a:pt x="3512" y="1555"/>
                      <a:pt x="5250" y="1115"/>
                    </a:cubicBezTo>
                    <a:cubicBezTo>
                      <a:pt x="5707" y="997"/>
                      <a:pt x="6166" y="877"/>
                      <a:pt x="6623" y="754"/>
                    </a:cubicBezTo>
                    <a:cubicBezTo>
                      <a:pt x="6678" y="2963"/>
                      <a:pt x="6776" y="5173"/>
                      <a:pt x="7034" y="7368"/>
                    </a:cubicBezTo>
                    <a:cubicBezTo>
                      <a:pt x="7218" y="5040"/>
                      <a:pt x="7227" y="2705"/>
                      <a:pt x="7192" y="372"/>
                    </a:cubicBezTo>
                    <a:lnTo>
                      <a:pt x="7186" y="1"/>
                    </a:ln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3" name="Google Shape;1551;p37">
                <a:extLst>
                  <a:ext uri="{FF2B5EF4-FFF2-40B4-BE49-F238E27FC236}">
                    <a16:creationId xmlns:a16="http://schemas.microsoft.com/office/drawing/2014/main" id="{16A7AB1A-977D-5DD5-2A9C-C67B817E0E9E}"/>
                  </a:ext>
                </a:extLst>
              </p:cNvPr>
              <p:cNvSpPr/>
              <p:nvPr/>
            </p:nvSpPr>
            <p:spPr>
              <a:xfrm>
                <a:off x="4454821" y="4596914"/>
                <a:ext cx="93385" cy="437267"/>
              </a:xfrm>
              <a:custGeom>
                <a:avLst/>
                <a:gdLst/>
                <a:ahLst/>
                <a:cxnLst/>
                <a:rect l="l" t="t" r="r" b="b"/>
                <a:pathLst>
                  <a:path w="2030" h="8515" extrusionOk="0">
                    <a:moveTo>
                      <a:pt x="0" y="0"/>
                    </a:moveTo>
                    <a:lnTo>
                      <a:pt x="0" y="0"/>
                    </a:lnTo>
                    <a:cubicBezTo>
                      <a:pt x="115" y="1467"/>
                      <a:pt x="402" y="2899"/>
                      <a:pt x="733" y="4324"/>
                    </a:cubicBezTo>
                    <a:cubicBezTo>
                      <a:pt x="1079" y="5747"/>
                      <a:pt x="1468" y="7155"/>
                      <a:pt x="2029" y="8514"/>
                    </a:cubicBezTo>
                    <a:cubicBezTo>
                      <a:pt x="1916" y="7047"/>
                      <a:pt x="1629" y="5617"/>
                      <a:pt x="1297" y="4191"/>
                    </a:cubicBezTo>
                    <a:cubicBezTo>
                      <a:pt x="949" y="2768"/>
                      <a:pt x="560" y="1362"/>
                      <a:pt x="0" y="0"/>
                    </a:cubicBezTo>
                    <a:close/>
                  </a:path>
                </a:pathLst>
              </a:custGeom>
              <a:solidFill>
                <a:srgbClr val="FFF8E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4" name="Google Shape;1552;p37">
                <a:extLst>
                  <a:ext uri="{FF2B5EF4-FFF2-40B4-BE49-F238E27FC236}">
                    <a16:creationId xmlns:a16="http://schemas.microsoft.com/office/drawing/2014/main" id="{3C086E41-EB97-81B5-9879-3B65513B780B}"/>
                  </a:ext>
                </a:extLst>
              </p:cNvPr>
              <p:cNvSpPr/>
              <p:nvPr/>
            </p:nvSpPr>
            <p:spPr>
              <a:xfrm>
                <a:off x="5979342" y="4393256"/>
                <a:ext cx="332690" cy="487181"/>
              </a:xfrm>
              <a:custGeom>
                <a:avLst/>
                <a:gdLst/>
                <a:ahLst/>
                <a:cxnLst/>
                <a:rect l="l" t="t" r="r" b="b"/>
                <a:pathLst>
                  <a:path w="7232" h="9487" extrusionOk="0">
                    <a:moveTo>
                      <a:pt x="5299" y="0"/>
                    </a:moveTo>
                    <a:cubicBezTo>
                      <a:pt x="5125" y="0"/>
                      <a:pt x="4952" y="58"/>
                      <a:pt x="4805" y="165"/>
                    </a:cubicBezTo>
                    <a:cubicBezTo>
                      <a:pt x="4541" y="354"/>
                      <a:pt x="4422" y="657"/>
                      <a:pt x="4362" y="965"/>
                    </a:cubicBezTo>
                    <a:cubicBezTo>
                      <a:pt x="4261" y="1480"/>
                      <a:pt x="4270" y="2030"/>
                      <a:pt x="4358" y="2557"/>
                    </a:cubicBezTo>
                    <a:cubicBezTo>
                      <a:pt x="3973" y="2459"/>
                      <a:pt x="3570" y="2374"/>
                      <a:pt x="3176" y="2374"/>
                    </a:cubicBezTo>
                    <a:cubicBezTo>
                      <a:pt x="3151" y="2374"/>
                      <a:pt x="3127" y="2375"/>
                      <a:pt x="3102" y="2375"/>
                    </a:cubicBezTo>
                    <a:cubicBezTo>
                      <a:pt x="2720" y="2387"/>
                      <a:pt x="2328" y="2510"/>
                      <a:pt x="2054" y="2814"/>
                    </a:cubicBezTo>
                    <a:cubicBezTo>
                      <a:pt x="1827" y="3064"/>
                      <a:pt x="1715" y="3442"/>
                      <a:pt x="1791" y="3795"/>
                    </a:cubicBezTo>
                    <a:cubicBezTo>
                      <a:pt x="1685" y="3780"/>
                      <a:pt x="1578" y="3770"/>
                      <a:pt x="1472" y="3770"/>
                    </a:cubicBezTo>
                    <a:cubicBezTo>
                      <a:pt x="1439" y="3770"/>
                      <a:pt x="1406" y="3771"/>
                      <a:pt x="1373" y="3773"/>
                    </a:cubicBezTo>
                    <a:cubicBezTo>
                      <a:pt x="976" y="3795"/>
                      <a:pt x="568" y="3983"/>
                      <a:pt x="391" y="4399"/>
                    </a:cubicBezTo>
                    <a:cubicBezTo>
                      <a:pt x="268" y="4695"/>
                      <a:pt x="320" y="5076"/>
                      <a:pt x="534" y="5298"/>
                    </a:cubicBezTo>
                    <a:cubicBezTo>
                      <a:pt x="411" y="5346"/>
                      <a:pt x="300" y="5430"/>
                      <a:pt x="222" y="5548"/>
                    </a:cubicBezTo>
                    <a:cubicBezTo>
                      <a:pt x="0" y="5882"/>
                      <a:pt x="93" y="6336"/>
                      <a:pt x="376" y="6598"/>
                    </a:cubicBezTo>
                    <a:cubicBezTo>
                      <a:pt x="533" y="6741"/>
                      <a:pt x="717" y="6834"/>
                      <a:pt x="897" y="6930"/>
                    </a:cubicBezTo>
                    <a:cubicBezTo>
                      <a:pt x="1012" y="6994"/>
                      <a:pt x="1124" y="7056"/>
                      <a:pt x="1238" y="7117"/>
                    </a:cubicBezTo>
                    <a:cubicBezTo>
                      <a:pt x="1176" y="7154"/>
                      <a:pt x="1119" y="7202"/>
                      <a:pt x="1072" y="7264"/>
                    </a:cubicBezTo>
                    <a:cubicBezTo>
                      <a:pt x="733" y="7721"/>
                      <a:pt x="1047" y="8399"/>
                      <a:pt x="1440" y="8601"/>
                    </a:cubicBezTo>
                    <a:cubicBezTo>
                      <a:pt x="2709" y="9252"/>
                      <a:pt x="3702" y="9487"/>
                      <a:pt x="4474" y="9487"/>
                    </a:cubicBezTo>
                    <a:cubicBezTo>
                      <a:pt x="6317" y="9487"/>
                      <a:pt x="6898" y="8148"/>
                      <a:pt x="6958" y="7942"/>
                    </a:cubicBezTo>
                    <a:cubicBezTo>
                      <a:pt x="7099" y="7471"/>
                      <a:pt x="7161" y="6975"/>
                      <a:pt x="7179" y="6475"/>
                    </a:cubicBezTo>
                    <a:cubicBezTo>
                      <a:pt x="7187" y="6267"/>
                      <a:pt x="7184" y="6055"/>
                      <a:pt x="7171" y="5845"/>
                    </a:cubicBezTo>
                    <a:cubicBezTo>
                      <a:pt x="7231" y="5754"/>
                      <a:pt x="6440" y="2644"/>
                      <a:pt x="6328" y="1703"/>
                    </a:cubicBezTo>
                    <a:cubicBezTo>
                      <a:pt x="6256" y="1113"/>
                      <a:pt x="6260" y="389"/>
                      <a:pt x="5646" y="83"/>
                    </a:cubicBezTo>
                    <a:cubicBezTo>
                      <a:pt x="5535" y="27"/>
                      <a:pt x="5417" y="0"/>
                      <a:pt x="5299" y="0"/>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5" name="Google Shape;1553;p37">
                <a:extLst>
                  <a:ext uri="{FF2B5EF4-FFF2-40B4-BE49-F238E27FC236}">
                    <a16:creationId xmlns:a16="http://schemas.microsoft.com/office/drawing/2014/main" id="{23114C64-3FF4-5BCA-7EBE-BE3EE4D4E2CA}"/>
                  </a:ext>
                </a:extLst>
              </p:cNvPr>
              <p:cNvSpPr/>
              <p:nvPr/>
            </p:nvSpPr>
            <p:spPr>
              <a:xfrm>
                <a:off x="6002895" y="4660281"/>
                <a:ext cx="206045" cy="53663"/>
              </a:xfrm>
              <a:custGeom>
                <a:avLst/>
                <a:gdLst/>
                <a:ahLst/>
                <a:cxnLst/>
                <a:rect l="l" t="t" r="r" b="b"/>
                <a:pathLst>
                  <a:path w="4479" h="1045" extrusionOk="0">
                    <a:moveTo>
                      <a:pt x="1046" y="1"/>
                    </a:moveTo>
                    <a:cubicBezTo>
                      <a:pt x="713" y="1"/>
                      <a:pt x="381" y="27"/>
                      <a:pt x="52" y="78"/>
                    </a:cubicBezTo>
                    <a:cubicBezTo>
                      <a:pt x="21" y="84"/>
                      <a:pt x="0" y="116"/>
                      <a:pt x="5" y="152"/>
                    </a:cubicBezTo>
                    <a:cubicBezTo>
                      <a:pt x="9" y="180"/>
                      <a:pt x="29" y="200"/>
                      <a:pt x="52" y="206"/>
                    </a:cubicBezTo>
                    <a:lnTo>
                      <a:pt x="52" y="207"/>
                    </a:lnTo>
                    <a:cubicBezTo>
                      <a:pt x="55" y="208"/>
                      <a:pt x="59" y="208"/>
                      <a:pt x="62" y="208"/>
                    </a:cubicBezTo>
                    <a:cubicBezTo>
                      <a:pt x="65" y="208"/>
                      <a:pt x="68" y="208"/>
                      <a:pt x="72" y="207"/>
                    </a:cubicBezTo>
                    <a:cubicBezTo>
                      <a:pt x="396" y="155"/>
                      <a:pt x="724" y="130"/>
                      <a:pt x="1052" y="130"/>
                    </a:cubicBezTo>
                    <a:cubicBezTo>
                      <a:pt x="2201" y="130"/>
                      <a:pt x="3357" y="441"/>
                      <a:pt x="4386" y="1037"/>
                    </a:cubicBezTo>
                    <a:cubicBezTo>
                      <a:pt x="4395" y="1042"/>
                      <a:pt x="4404" y="1044"/>
                      <a:pt x="4413" y="1044"/>
                    </a:cubicBezTo>
                    <a:cubicBezTo>
                      <a:pt x="4434" y="1044"/>
                      <a:pt x="4454" y="1031"/>
                      <a:pt x="4464" y="1010"/>
                    </a:cubicBezTo>
                    <a:cubicBezTo>
                      <a:pt x="4479" y="978"/>
                      <a:pt x="4467" y="939"/>
                      <a:pt x="4438" y="923"/>
                    </a:cubicBezTo>
                    <a:cubicBezTo>
                      <a:pt x="3391" y="317"/>
                      <a:pt x="2215" y="1"/>
                      <a:pt x="1046"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6" name="Google Shape;1554;p37">
                <a:extLst>
                  <a:ext uri="{FF2B5EF4-FFF2-40B4-BE49-F238E27FC236}">
                    <a16:creationId xmlns:a16="http://schemas.microsoft.com/office/drawing/2014/main" id="{E9AD9FA5-7F0A-B590-64CF-657969131D96}"/>
                  </a:ext>
                </a:extLst>
              </p:cNvPr>
              <p:cNvSpPr/>
              <p:nvPr/>
            </p:nvSpPr>
            <p:spPr>
              <a:xfrm>
                <a:off x="6035465" y="4754613"/>
                <a:ext cx="158111" cy="52585"/>
              </a:xfrm>
              <a:custGeom>
                <a:avLst/>
                <a:gdLst/>
                <a:ahLst/>
                <a:cxnLst/>
                <a:rect l="l" t="t" r="r" b="b"/>
                <a:pathLst>
                  <a:path w="3437" h="1024" extrusionOk="0">
                    <a:moveTo>
                      <a:pt x="537" y="1"/>
                    </a:moveTo>
                    <a:cubicBezTo>
                      <a:pt x="377" y="1"/>
                      <a:pt x="216" y="12"/>
                      <a:pt x="53" y="35"/>
                    </a:cubicBezTo>
                    <a:cubicBezTo>
                      <a:pt x="22" y="40"/>
                      <a:pt x="0" y="73"/>
                      <a:pt x="5" y="108"/>
                    </a:cubicBezTo>
                    <a:cubicBezTo>
                      <a:pt x="9" y="140"/>
                      <a:pt x="35" y="164"/>
                      <a:pt x="65" y="164"/>
                    </a:cubicBezTo>
                    <a:cubicBezTo>
                      <a:pt x="67" y="164"/>
                      <a:pt x="69" y="164"/>
                      <a:pt x="71" y="164"/>
                    </a:cubicBezTo>
                    <a:cubicBezTo>
                      <a:pt x="229" y="141"/>
                      <a:pt x="385" y="130"/>
                      <a:pt x="541" y="130"/>
                    </a:cubicBezTo>
                    <a:cubicBezTo>
                      <a:pt x="1548" y="130"/>
                      <a:pt x="2514" y="570"/>
                      <a:pt x="3346" y="1017"/>
                    </a:cubicBezTo>
                    <a:cubicBezTo>
                      <a:pt x="3351" y="1020"/>
                      <a:pt x="3355" y="1021"/>
                      <a:pt x="3360" y="1022"/>
                    </a:cubicBezTo>
                    <a:cubicBezTo>
                      <a:pt x="3364" y="1023"/>
                      <a:pt x="3368" y="1023"/>
                      <a:pt x="3371" y="1023"/>
                    </a:cubicBezTo>
                    <a:cubicBezTo>
                      <a:pt x="3393" y="1023"/>
                      <a:pt x="3414" y="1010"/>
                      <a:pt x="3424" y="987"/>
                    </a:cubicBezTo>
                    <a:cubicBezTo>
                      <a:pt x="3437" y="956"/>
                      <a:pt x="3424" y="917"/>
                      <a:pt x="3395" y="901"/>
                    </a:cubicBezTo>
                    <a:cubicBezTo>
                      <a:pt x="2550" y="447"/>
                      <a:pt x="1568" y="1"/>
                      <a:pt x="537"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7" name="Google Shape;1555;p37">
                <a:extLst>
                  <a:ext uri="{FF2B5EF4-FFF2-40B4-BE49-F238E27FC236}">
                    <a16:creationId xmlns:a16="http://schemas.microsoft.com/office/drawing/2014/main" id="{99169170-B771-CC75-A245-9FEB729EB8C6}"/>
                  </a:ext>
                </a:extLst>
              </p:cNvPr>
              <p:cNvSpPr/>
              <p:nvPr/>
            </p:nvSpPr>
            <p:spPr>
              <a:xfrm>
                <a:off x="6179361" y="4519374"/>
                <a:ext cx="45358" cy="40260"/>
              </a:xfrm>
              <a:custGeom>
                <a:avLst/>
                <a:gdLst/>
                <a:ahLst/>
                <a:cxnLst/>
                <a:rect l="l" t="t" r="r" b="b"/>
                <a:pathLst>
                  <a:path w="986" h="784" extrusionOk="0">
                    <a:moveTo>
                      <a:pt x="72" y="0"/>
                    </a:moveTo>
                    <a:cubicBezTo>
                      <a:pt x="52" y="0"/>
                      <a:pt x="33" y="9"/>
                      <a:pt x="20" y="26"/>
                    </a:cubicBezTo>
                    <a:cubicBezTo>
                      <a:pt x="1" y="53"/>
                      <a:pt x="4" y="100"/>
                      <a:pt x="35" y="119"/>
                    </a:cubicBezTo>
                    <a:cubicBezTo>
                      <a:pt x="332" y="299"/>
                      <a:pt x="609" y="514"/>
                      <a:pt x="856" y="758"/>
                    </a:cubicBezTo>
                    <a:cubicBezTo>
                      <a:pt x="871" y="774"/>
                      <a:pt x="891" y="783"/>
                      <a:pt x="911" y="783"/>
                    </a:cubicBezTo>
                    <a:cubicBezTo>
                      <a:pt x="924" y="783"/>
                      <a:pt x="937" y="779"/>
                      <a:pt x="949" y="770"/>
                    </a:cubicBezTo>
                    <a:cubicBezTo>
                      <a:pt x="974" y="749"/>
                      <a:pt x="985" y="703"/>
                      <a:pt x="959" y="677"/>
                    </a:cubicBezTo>
                    <a:cubicBezTo>
                      <a:pt x="704" y="423"/>
                      <a:pt x="420" y="200"/>
                      <a:pt x="113" y="13"/>
                    </a:cubicBezTo>
                    <a:cubicBezTo>
                      <a:pt x="100" y="5"/>
                      <a:pt x="86" y="0"/>
                      <a:pt x="72"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8" name="Google Shape;1556;p37">
                <a:extLst>
                  <a:ext uri="{FF2B5EF4-FFF2-40B4-BE49-F238E27FC236}">
                    <a16:creationId xmlns:a16="http://schemas.microsoft.com/office/drawing/2014/main" id="{A996AF59-D5E5-BF63-AEB6-CB719F15317B}"/>
                  </a:ext>
                </a:extLst>
              </p:cNvPr>
              <p:cNvSpPr/>
              <p:nvPr/>
            </p:nvSpPr>
            <p:spPr>
              <a:xfrm>
                <a:off x="6065873" y="4579044"/>
                <a:ext cx="136351" cy="50788"/>
              </a:xfrm>
              <a:custGeom>
                <a:avLst/>
                <a:gdLst/>
                <a:ahLst/>
                <a:cxnLst/>
                <a:rect l="l" t="t" r="r" b="b"/>
                <a:pathLst>
                  <a:path w="2964" h="989" extrusionOk="0">
                    <a:moveTo>
                      <a:pt x="95" y="0"/>
                    </a:moveTo>
                    <a:cubicBezTo>
                      <a:pt x="14" y="0"/>
                      <a:pt x="0" y="128"/>
                      <a:pt x="85" y="133"/>
                    </a:cubicBezTo>
                    <a:cubicBezTo>
                      <a:pt x="1051" y="182"/>
                      <a:pt x="1998" y="473"/>
                      <a:pt x="2824" y="978"/>
                    </a:cubicBezTo>
                    <a:cubicBezTo>
                      <a:pt x="2836" y="986"/>
                      <a:pt x="2848" y="989"/>
                      <a:pt x="2860" y="989"/>
                    </a:cubicBezTo>
                    <a:cubicBezTo>
                      <a:pt x="2919" y="989"/>
                      <a:pt x="2964" y="909"/>
                      <a:pt x="2903" y="872"/>
                    </a:cubicBezTo>
                    <a:cubicBezTo>
                      <a:pt x="2057" y="355"/>
                      <a:pt x="1090" y="52"/>
                      <a:pt x="99" y="0"/>
                    </a:cubicBezTo>
                    <a:cubicBezTo>
                      <a:pt x="98" y="0"/>
                      <a:pt x="96" y="0"/>
                      <a:pt x="95"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299" name="Google Shape;1557;p37">
                <a:extLst>
                  <a:ext uri="{FF2B5EF4-FFF2-40B4-BE49-F238E27FC236}">
                    <a16:creationId xmlns:a16="http://schemas.microsoft.com/office/drawing/2014/main" id="{D388152D-03FF-8BCE-7EF7-E174F2A1C897}"/>
                  </a:ext>
                </a:extLst>
              </p:cNvPr>
              <p:cNvSpPr/>
              <p:nvPr/>
            </p:nvSpPr>
            <p:spPr>
              <a:xfrm>
                <a:off x="4382091" y="4901733"/>
                <a:ext cx="338486" cy="470543"/>
              </a:xfrm>
              <a:custGeom>
                <a:avLst/>
                <a:gdLst/>
                <a:ahLst/>
                <a:cxnLst/>
                <a:rect l="l" t="t" r="r" b="b"/>
                <a:pathLst>
                  <a:path w="7358" h="9163" extrusionOk="0">
                    <a:moveTo>
                      <a:pt x="1032" y="1"/>
                    </a:moveTo>
                    <a:cubicBezTo>
                      <a:pt x="851" y="1"/>
                      <a:pt x="674" y="60"/>
                      <a:pt x="528" y="182"/>
                    </a:cubicBezTo>
                    <a:cubicBezTo>
                      <a:pt x="1" y="620"/>
                      <a:pt x="168" y="1324"/>
                      <a:pt x="232" y="1913"/>
                    </a:cubicBezTo>
                    <a:cubicBezTo>
                      <a:pt x="337" y="2856"/>
                      <a:pt x="274" y="6064"/>
                      <a:pt x="353" y="6139"/>
                    </a:cubicBezTo>
                    <a:cubicBezTo>
                      <a:pt x="387" y="6346"/>
                      <a:pt x="433" y="6553"/>
                      <a:pt x="489" y="6754"/>
                    </a:cubicBezTo>
                    <a:cubicBezTo>
                      <a:pt x="620" y="7237"/>
                      <a:pt x="793" y="7706"/>
                      <a:pt x="1036" y="8134"/>
                    </a:cubicBezTo>
                    <a:cubicBezTo>
                      <a:pt x="1126" y="8292"/>
                      <a:pt x="1768" y="9162"/>
                      <a:pt x="3061" y="9162"/>
                    </a:cubicBezTo>
                    <a:cubicBezTo>
                      <a:pt x="3926" y="9162"/>
                      <a:pt x="5083" y="8773"/>
                      <a:pt x="6561" y="7519"/>
                    </a:cubicBezTo>
                    <a:cubicBezTo>
                      <a:pt x="6898" y="7235"/>
                      <a:pt x="7048" y="6503"/>
                      <a:pt x="6614" y="6136"/>
                    </a:cubicBezTo>
                    <a:cubicBezTo>
                      <a:pt x="6556" y="6085"/>
                      <a:pt x="6490" y="6051"/>
                      <a:pt x="6420" y="6029"/>
                    </a:cubicBezTo>
                    <a:cubicBezTo>
                      <a:pt x="6517" y="5944"/>
                      <a:pt x="6612" y="5858"/>
                      <a:pt x="6709" y="5770"/>
                    </a:cubicBezTo>
                    <a:cubicBezTo>
                      <a:pt x="6863" y="5636"/>
                      <a:pt x="7021" y="5502"/>
                      <a:pt x="7141" y="5328"/>
                    </a:cubicBezTo>
                    <a:cubicBezTo>
                      <a:pt x="7357" y="5009"/>
                      <a:pt x="7344" y="4545"/>
                      <a:pt x="7052" y="4271"/>
                    </a:cubicBezTo>
                    <a:cubicBezTo>
                      <a:pt x="6950" y="4175"/>
                      <a:pt x="6822" y="4116"/>
                      <a:pt x="6691" y="4098"/>
                    </a:cubicBezTo>
                    <a:cubicBezTo>
                      <a:pt x="6848" y="3833"/>
                      <a:pt x="6815" y="3450"/>
                      <a:pt x="6626" y="3190"/>
                    </a:cubicBezTo>
                    <a:cubicBezTo>
                      <a:pt x="6413" y="2899"/>
                      <a:pt x="6090" y="2782"/>
                      <a:pt x="5768" y="2782"/>
                    </a:cubicBezTo>
                    <a:cubicBezTo>
                      <a:pt x="5687" y="2782"/>
                      <a:pt x="5606" y="2789"/>
                      <a:pt x="5527" y="2803"/>
                    </a:cubicBezTo>
                    <a:cubicBezTo>
                      <a:pt x="5391" y="2826"/>
                      <a:pt x="5256" y="2869"/>
                      <a:pt x="5126" y="2920"/>
                    </a:cubicBezTo>
                    <a:cubicBezTo>
                      <a:pt x="5120" y="2559"/>
                      <a:pt x="4925" y="2216"/>
                      <a:pt x="4647" y="2025"/>
                    </a:cubicBezTo>
                    <a:cubicBezTo>
                      <a:pt x="4416" y="1864"/>
                      <a:pt x="4149" y="1799"/>
                      <a:pt x="3882" y="1799"/>
                    </a:cubicBezTo>
                    <a:cubicBezTo>
                      <a:pt x="3763" y="1799"/>
                      <a:pt x="3643" y="1812"/>
                      <a:pt x="3527" y="1835"/>
                    </a:cubicBezTo>
                    <a:cubicBezTo>
                      <a:pt x="3118" y="1919"/>
                      <a:pt x="2721" y="2104"/>
                      <a:pt x="2344" y="2298"/>
                    </a:cubicBezTo>
                    <a:cubicBezTo>
                      <a:pt x="2311" y="1765"/>
                      <a:pt x="2195" y="1228"/>
                      <a:pt x="1979" y="748"/>
                    </a:cubicBezTo>
                    <a:cubicBezTo>
                      <a:pt x="1850" y="463"/>
                      <a:pt x="1666" y="195"/>
                      <a:pt x="1366" y="69"/>
                    </a:cubicBezTo>
                    <a:cubicBezTo>
                      <a:pt x="1258" y="24"/>
                      <a:pt x="1144" y="1"/>
                      <a:pt x="1032" y="1"/>
                    </a:cubicBezTo>
                    <a:close/>
                  </a:path>
                </a:pathLst>
              </a:custGeom>
              <a:solidFill>
                <a:srgbClr val="F6B26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0" name="Google Shape;1558;p37">
                <a:extLst>
                  <a:ext uri="{FF2B5EF4-FFF2-40B4-BE49-F238E27FC236}">
                    <a16:creationId xmlns:a16="http://schemas.microsoft.com/office/drawing/2014/main" id="{FA7F1232-E244-9683-EB7D-CB2AA3E56BE2}"/>
                  </a:ext>
                </a:extLst>
              </p:cNvPr>
              <p:cNvSpPr/>
              <p:nvPr/>
            </p:nvSpPr>
            <p:spPr>
              <a:xfrm>
                <a:off x="4499443" y="5111553"/>
                <a:ext cx="191968" cy="99264"/>
              </a:xfrm>
              <a:custGeom>
                <a:avLst/>
                <a:gdLst/>
                <a:ahLst/>
                <a:cxnLst/>
                <a:rect l="l" t="t" r="r" b="b"/>
                <a:pathLst>
                  <a:path w="4173" h="1933" extrusionOk="0">
                    <a:moveTo>
                      <a:pt x="4111" y="0"/>
                    </a:moveTo>
                    <a:cubicBezTo>
                      <a:pt x="4109" y="0"/>
                      <a:pt x="4108" y="0"/>
                      <a:pt x="4106" y="0"/>
                    </a:cubicBezTo>
                    <a:cubicBezTo>
                      <a:pt x="2610" y="108"/>
                      <a:pt x="1161" y="755"/>
                      <a:pt x="28" y="1819"/>
                    </a:cubicBezTo>
                    <a:cubicBezTo>
                      <a:pt x="3" y="1841"/>
                      <a:pt x="1" y="1882"/>
                      <a:pt x="21" y="1910"/>
                    </a:cubicBezTo>
                    <a:cubicBezTo>
                      <a:pt x="33" y="1925"/>
                      <a:pt x="50" y="1933"/>
                      <a:pt x="67" y="1933"/>
                    </a:cubicBezTo>
                    <a:cubicBezTo>
                      <a:pt x="80" y="1933"/>
                      <a:pt x="93" y="1928"/>
                      <a:pt x="103" y="1917"/>
                    </a:cubicBezTo>
                    <a:cubicBezTo>
                      <a:pt x="1219" y="871"/>
                      <a:pt x="2645" y="235"/>
                      <a:pt x="4117" y="129"/>
                    </a:cubicBezTo>
                    <a:cubicBezTo>
                      <a:pt x="4123" y="129"/>
                      <a:pt x="4130" y="126"/>
                      <a:pt x="4136" y="124"/>
                    </a:cubicBezTo>
                    <a:cubicBezTo>
                      <a:pt x="4158" y="113"/>
                      <a:pt x="4173" y="89"/>
                      <a:pt x="4170" y="60"/>
                    </a:cubicBezTo>
                    <a:cubicBezTo>
                      <a:pt x="4168" y="27"/>
                      <a:pt x="4141" y="0"/>
                      <a:pt x="4111"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1" name="Google Shape;1559;p37">
                <a:extLst>
                  <a:ext uri="{FF2B5EF4-FFF2-40B4-BE49-F238E27FC236}">
                    <a16:creationId xmlns:a16="http://schemas.microsoft.com/office/drawing/2014/main" id="{349471C5-E496-9EEB-94A0-28ABF4F1D905}"/>
                  </a:ext>
                </a:extLst>
              </p:cNvPr>
              <p:cNvSpPr/>
              <p:nvPr/>
            </p:nvSpPr>
            <p:spPr>
              <a:xfrm>
                <a:off x="4533393" y="5209428"/>
                <a:ext cx="145138" cy="88326"/>
              </a:xfrm>
              <a:custGeom>
                <a:avLst/>
                <a:gdLst/>
                <a:ahLst/>
                <a:cxnLst/>
                <a:rect l="l" t="t" r="r" b="b"/>
                <a:pathLst>
                  <a:path w="3155" h="1720" extrusionOk="0">
                    <a:moveTo>
                      <a:pt x="3091" y="1"/>
                    </a:moveTo>
                    <a:cubicBezTo>
                      <a:pt x="3089" y="1"/>
                      <a:pt x="3088" y="1"/>
                      <a:pt x="3087" y="1"/>
                    </a:cubicBezTo>
                    <a:cubicBezTo>
                      <a:pt x="1873" y="108"/>
                      <a:pt x="860" y="871"/>
                      <a:pt x="29" y="1604"/>
                    </a:cubicBezTo>
                    <a:cubicBezTo>
                      <a:pt x="4" y="1626"/>
                      <a:pt x="0" y="1666"/>
                      <a:pt x="21" y="1695"/>
                    </a:cubicBezTo>
                    <a:cubicBezTo>
                      <a:pt x="33" y="1711"/>
                      <a:pt x="50" y="1720"/>
                      <a:pt x="67" y="1720"/>
                    </a:cubicBezTo>
                    <a:cubicBezTo>
                      <a:pt x="75" y="1720"/>
                      <a:pt x="83" y="1718"/>
                      <a:pt x="90" y="1714"/>
                    </a:cubicBezTo>
                    <a:cubicBezTo>
                      <a:pt x="95" y="1713"/>
                      <a:pt x="99" y="1710"/>
                      <a:pt x="103" y="1706"/>
                    </a:cubicBezTo>
                    <a:cubicBezTo>
                      <a:pt x="921" y="986"/>
                      <a:pt x="1916" y="234"/>
                      <a:pt x="3098" y="131"/>
                    </a:cubicBezTo>
                    <a:cubicBezTo>
                      <a:pt x="3131" y="127"/>
                      <a:pt x="3154" y="96"/>
                      <a:pt x="3150" y="61"/>
                    </a:cubicBezTo>
                    <a:cubicBezTo>
                      <a:pt x="3148" y="27"/>
                      <a:pt x="3120" y="1"/>
                      <a:pt x="3091" y="1"/>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2" name="Google Shape;1560;p37">
                <a:extLst>
                  <a:ext uri="{FF2B5EF4-FFF2-40B4-BE49-F238E27FC236}">
                    <a16:creationId xmlns:a16="http://schemas.microsoft.com/office/drawing/2014/main" id="{30F959E1-4201-B184-DF1C-6B97D3E60E42}"/>
                  </a:ext>
                </a:extLst>
              </p:cNvPr>
              <p:cNvSpPr/>
              <p:nvPr/>
            </p:nvSpPr>
            <p:spPr>
              <a:xfrm>
                <a:off x="4452567" y="5015322"/>
                <a:ext cx="37676" cy="49144"/>
              </a:xfrm>
              <a:custGeom>
                <a:avLst/>
                <a:gdLst/>
                <a:ahLst/>
                <a:cxnLst/>
                <a:rect l="l" t="t" r="r" b="b"/>
                <a:pathLst>
                  <a:path w="819" h="957" extrusionOk="0">
                    <a:moveTo>
                      <a:pt x="745" y="0"/>
                    </a:moveTo>
                    <a:cubicBezTo>
                      <a:pt x="726" y="0"/>
                      <a:pt x="707" y="8"/>
                      <a:pt x="692" y="22"/>
                    </a:cubicBezTo>
                    <a:cubicBezTo>
                      <a:pt x="435" y="275"/>
                      <a:pt x="211" y="557"/>
                      <a:pt x="18" y="863"/>
                    </a:cubicBezTo>
                    <a:cubicBezTo>
                      <a:pt x="0" y="892"/>
                      <a:pt x="21" y="937"/>
                      <a:pt x="51" y="950"/>
                    </a:cubicBezTo>
                    <a:cubicBezTo>
                      <a:pt x="60" y="954"/>
                      <a:pt x="69" y="956"/>
                      <a:pt x="78" y="956"/>
                    </a:cubicBezTo>
                    <a:cubicBezTo>
                      <a:pt x="103" y="956"/>
                      <a:pt x="125" y="940"/>
                      <a:pt x="139" y="918"/>
                    </a:cubicBezTo>
                    <a:cubicBezTo>
                      <a:pt x="324" y="624"/>
                      <a:pt x="544" y="352"/>
                      <a:pt x="794" y="108"/>
                    </a:cubicBezTo>
                    <a:cubicBezTo>
                      <a:pt x="818" y="83"/>
                      <a:pt x="811" y="36"/>
                      <a:pt x="786" y="16"/>
                    </a:cubicBezTo>
                    <a:cubicBezTo>
                      <a:pt x="773" y="5"/>
                      <a:pt x="759" y="0"/>
                      <a:pt x="745" y="0"/>
                    </a:cubicBezTo>
                    <a:close/>
                  </a:path>
                </a:pathLst>
              </a:custGeom>
              <a:solidFill>
                <a:srgbClr val="EDA861">
                  <a:alpha val="8861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3" name="Google Shape;1561;p37">
                <a:extLst>
                  <a:ext uri="{FF2B5EF4-FFF2-40B4-BE49-F238E27FC236}">
                    <a16:creationId xmlns:a16="http://schemas.microsoft.com/office/drawing/2014/main" id="{F142B1F2-0C38-7CDA-B980-AC776C39C7B4}"/>
                  </a:ext>
                </a:extLst>
              </p:cNvPr>
              <p:cNvSpPr/>
              <p:nvPr/>
            </p:nvSpPr>
            <p:spPr>
              <a:xfrm>
                <a:off x="4488955" y="5044900"/>
                <a:ext cx="124161" cy="81959"/>
              </a:xfrm>
              <a:custGeom>
                <a:avLst/>
                <a:gdLst/>
                <a:ahLst/>
                <a:cxnLst/>
                <a:rect l="l" t="t" r="r" b="b"/>
                <a:pathLst>
                  <a:path w="2699" h="1596" extrusionOk="0">
                    <a:moveTo>
                      <a:pt x="2599" y="0"/>
                    </a:moveTo>
                    <a:cubicBezTo>
                      <a:pt x="2593" y="0"/>
                      <a:pt x="2586" y="1"/>
                      <a:pt x="2580" y="3"/>
                    </a:cubicBezTo>
                    <a:cubicBezTo>
                      <a:pt x="1626" y="279"/>
                      <a:pt x="753" y="793"/>
                      <a:pt x="47" y="1489"/>
                    </a:cubicBezTo>
                    <a:cubicBezTo>
                      <a:pt x="0" y="1535"/>
                      <a:pt x="48" y="1595"/>
                      <a:pt x="100" y="1595"/>
                    </a:cubicBezTo>
                    <a:cubicBezTo>
                      <a:pt x="116" y="1595"/>
                      <a:pt x="133" y="1589"/>
                      <a:pt x="147" y="1575"/>
                    </a:cubicBezTo>
                    <a:cubicBezTo>
                      <a:pt x="837" y="894"/>
                      <a:pt x="1693" y="397"/>
                      <a:pt x="2622" y="128"/>
                    </a:cubicBezTo>
                    <a:cubicBezTo>
                      <a:pt x="2699" y="107"/>
                      <a:pt x="2667" y="0"/>
                      <a:pt x="2599"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sp>
            <p:nvSpPr>
              <p:cNvPr id="1304" name="Google Shape;1562;p37">
                <a:extLst>
                  <a:ext uri="{FF2B5EF4-FFF2-40B4-BE49-F238E27FC236}">
                    <a16:creationId xmlns:a16="http://schemas.microsoft.com/office/drawing/2014/main" id="{9AE2317B-A26D-A8CD-9150-6FDA1BD9CA65}"/>
                  </a:ext>
                </a:extLst>
              </p:cNvPr>
              <p:cNvSpPr/>
              <p:nvPr/>
            </p:nvSpPr>
            <p:spPr>
              <a:xfrm>
                <a:off x="5187349" y="3601769"/>
                <a:ext cx="81936" cy="90579"/>
              </a:xfrm>
              <a:custGeom>
                <a:avLst/>
                <a:gdLst/>
                <a:ahLst/>
                <a:cxnLst/>
                <a:rect l="l" t="t" r="r" b="b"/>
                <a:pathLst>
                  <a:path w="2588" h="2861" extrusionOk="0">
                    <a:moveTo>
                      <a:pt x="1611" y="0"/>
                    </a:moveTo>
                    <a:cubicBezTo>
                      <a:pt x="1015" y="0"/>
                      <a:pt x="86" y="613"/>
                      <a:pt x="46" y="640"/>
                    </a:cubicBezTo>
                    <a:cubicBezTo>
                      <a:pt x="10" y="664"/>
                      <a:pt x="1" y="714"/>
                      <a:pt x="25" y="750"/>
                    </a:cubicBezTo>
                    <a:cubicBezTo>
                      <a:pt x="40" y="773"/>
                      <a:pt x="65" y="785"/>
                      <a:pt x="90" y="785"/>
                    </a:cubicBezTo>
                    <a:cubicBezTo>
                      <a:pt x="106" y="785"/>
                      <a:pt x="122" y="780"/>
                      <a:pt x="136" y="771"/>
                    </a:cubicBezTo>
                    <a:cubicBezTo>
                      <a:pt x="144" y="765"/>
                      <a:pt x="1061" y="159"/>
                      <a:pt x="1607" y="159"/>
                    </a:cubicBezTo>
                    <a:cubicBezTo>
                      <a:pt x="1623" y="159"/>
                      <a:pt x="1639" y="159"/>
                      <a:pt x="1655" y="160"/>
                    </a:cubicBezTo>
                    <a:cubicBezTo>
                      <a:pt x="1819" y="172"/>
                      <a:pt x="2003" y="376"/>
                      <a:pt x="2137" y="693"/>
                    </a:cubicBezTo>
                    <a:cubicBezTo>
                      <a:pt x="2381" y="1279"/>
                      <a:pt x="2423" y="2166"/>
                      <a:pt x="1936" y="2730"/>
                    </a:cubicBezTo>
                    <a:cubicBezTo>
                      <a:pt x="1906" y="2763"/>
                      <a:pt x="1910" y="2813"/>
                      <a:pt x="1944" y="2841"/>
                    </a:cubicBezTo>
                    <a:cubicBezTo>
                      <a:pt x="1959" y="2854"/>
                      <a:pt x="1977" y="2860"/>
                      <a:pt x="1996" y="2860"/>
                    </a:cubicBezTo>
                    <a:cubicBezTo>
                      <a:pt x="2007" y="2860"/>
                      <a:pt x="2019" y="2858"/>
                      <a:pt x="2029" y="2853"/>
                    </a:cubicBezTo>
                    <a:cubicBezTo>
                      <a:pt x="2040" y="2849"/>
                      <a:pt x="2049" y="2843"/>
                      <a:pt x="2057" y="2833"/>
                    </a:cubicBezTo>
                    <a:cubicBezTo>
                      <a:pt x="2588" y="2218"/>
                      <a:pt x="2546" y="1261"/>
                      <a:pt x="2284" y="632"/>
                    </a:cubicBezTo>
                    <a:cubicBezTo>
                      <a:pt x="2123" y="249"/>
                      <a:pt x="1898" y="19"/>
                      <a:pt x="1667" y="2"/>
                    </a:cubicBezTo>
                    <a:cubicBezTo>
                      <a:pt x="1649" y="1"/>
                      <a:pt x="1630" y="0"/>
                      <a:pt x="1611" y="0"/>
                    </a:cubicBezTo>
                    <a:close/>
                  </a:path>
                </a:pathLst>
              </a:custGeom>
              <a:solidFill>
                <a:srgbClr val="F49E2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40">
                  <a:defRPr/>
                </a:pPr>
                <a:endParaRPr sz="1867" kern="0"/>
              </a:p>
            </p:txBody>
          </p:sp>
        </p:grpSp>
      </p:grpSp>
      <p:grpSp>
        <p:nvGrpSpPr>
          <p:cNvPr id="1414" name="组合 10">
            <a:extLst>
              <a:ext uri="{FF2B5EF4-FFF2-40B4-BE49-F238E27FC236}">
                <a16:creationId xmlns:a16="http://schemas.microsoft.com/office/drawing/2014/main" id="{4196C49A-F7CE-A556-0337-1D9B43908D15}"/>
              </a:ext>
            </a:extLst>
          </p:cNvPr>
          <p:cNvGrpSpPr/>
          <p:nvPr/>
        </p:nvGrpSpPr>
        <p:grpSpPr>
          <a:xfrm>
            <a:off x="654644" y="2214372"/>
            <a:ext cx="3642996" cy="3430274"/>
            <a:chOff x="191" y="6427"/>
            <a:chExt cx="5737" cy="5402"/>
          </a:xfrm>
        </p:grpSpPr>
        <p:grpSp>
          <p:nvGrpSpPr>
            <p:cNvPr id="1415" name="组合 11">
              <a:extLst>
                <a:ext uri="{FF2B5EF4-FFF2-40B4-BE49-F238E27FC236}">
                  <a16:creationId xmlns:a16="http://schemas.microsoft.com/office/drawing/2014/main" id="{707C1D8F-961B-651F-7F76-75788C4456FA}"/>
                </a:ext>
              </a:extLst>
            </p:cNvPr>
            <p:cNvGrpSpPr/>
            <p:nvPr/>
          </p:nvGrpSpPr>
          <p:grpSpPr>
            <a:xfrm>
              <a:off x="2522" y="6427"/>
              <a:ext cx="1146" cy="1146"/>
              <a:chOff x="3250" y="6121"/>
              <a:chExt cx="1146" cy="1146"/>
            </a:xfrm>
          </p:grpSpPr>
          <p:sp>
            <p:nvSpPr>
              <p:cNvPr id="1417" name="椭圆 1">
                <a:extLst>
                  <a:ext uri="{FF2B5EF4-FFF2-40B4-BE49-F238E27FC236}">
                    <a16:creationId xmlns:a16="http://schemas.microsoft.com/office/drawing/2014/main" id="{0FE0B2CD-4BD3-97D0-3FCC-86AB954EBA8A}"/>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54">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1418" name="TextBox 32">
                <a:extLst>
                  <a:ext uri="{FF2B5EF4-FFF2-40B4-BE49-F238E27FC236}">
                    <a16:creationId xmlns:a16="http://schemas.microsoft.com/office/drawing/2014/main" id="{D1F29647-5A1D-7186-F02A-700CFE37DC96}"/>
                  </a:ext>
                </a:extLst>
              </p:cNvPr>
              <p:cNvSpPr txBox="1">
                <a:spLocks noChangeArrowheads="1"/>
              </p:cNvSpPr>
              <p:nvPr/>
            </p:nvSpPr>
            <p:spPr bwMode="auto">
              <a:xfrm>
                <a:off x="3398" y="6227"/>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54">
                  <a:defRPr/>
                </a:pPr>
                <a:r>
                  <a:rPr lang="en-US" altLang="zh-CN" sz="3200"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1416" name="TextBox 76">
              <a:extLst>
                <a:ext uri="{FF2B5EF4-FFF2-40B4-BE49-F238E27FC236}">
                  <a16:creationId xmlns:a16="http://schemas.microsoft.com/office/drawing/2014/main" id="{0ECF57BA-BF96-66FE-57BF-D1A83BE1D9C2}"/>
                </a:ext>
              </a:extLst>
            </p:cNvPr>
            <p:cNvSpPr txBox="1"/>
            <p:nvPr/>
          </p:nvSpPr>
          <p:spPr>
            <a:xfrm>
              <a:off x="191" y="7806"/>
              <a:ext cx="5737" cy="402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spcAft>
                  <a:spcPts val="1067"/>
                </a:spcAft>
                <a:buClr>
                  <a:srgbClr val="000000"/>
                </a:buClr>
              </a:pPr>
              <a:r>
                <a:rPr lang="vi-VN" sz="3200" kern="100">
                  <a:effectLst/>
                  <a:latin typeface="Times New Roman" panose="02020603050405020304" pitchFamily="18" charset="0"/>
                  <a:ea typeface="Arial" panose="020B0604020202020204" pitchFamily="34" charset="0"/>
                </a:rPr>
                <a:t>Ngữ điệu đọc cần thể hiện được sự hài hước, dí dỏm, châm biếm, phù hợp với truyện cười</a:t>
              </a:r>
              <a:endParaRPr lang="en-US" sz="6000">
                <a:solidFill>
                  <a:srgbClr val="FFFCE9">
                    <a:lumMod val="10000"/>
                  </a:srgbClr>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grpSp>
        <p:nvGrpSpPr>
          <p:cNvPr id="1419" name="组合 33">
            <a:extLst>
              <a:ext uri="{FF2B5EF4-FFF2-40B4-BE49-F238E27FC236}">
                <a16:creationId xmlns:a16="http://schemas.microsoft.com/office/drawing/2014/main" id="{87A4D112-84A3-0F97-4B54-D47F6B78267A}"/>
              </a:ext>
            </a:extLst>
          </p:cNvPr>
          <p:cNvGrpSpPr/>
          <p:nvPr/>
        </p:nvGrpSpPr>
        <p:grpSpPr>
          <a:xfrm>
            <a:off x="8373228" y="2383081"/>
            <a:ext cx="3413125" cy="1929129"/>
            <a:chOff x="4696" y="6427"/>
            <a:chExt cx="5375" cy="3038"/>
          </a:xfrm>
        </p:grpSpPr>
        <p:grpSp>
          <p:nvGrpSpPr>
            <p:cNvPr id="1420" name="组合 34">
              <a:extLst>
                <a:ext uri="{FF2B5EF4-FFF2-40B4-BE49-F238E27FC236}">
                  <a16:creationId xmlns:a16="http://schemas.microsoft.com/office/drawing/2014/main" id="{7957F948-747C-C52E-22D4-4755F6145D1B}"/>
                </a:ext>
              </a:extLst>
            </p:cNvPr>
            <p:cNvGrpSpPr/>
            <p:nvPr/>
          </p:nvGrpSpPr>
          <p:grpSpPr>
            <a:xfrm>
              <a:off x="6744" y="6427"/>
              <a:ext cx="1146" cy="1146"/>
              <a:chOff x="11167" y="6123"/>
              <a:chExt cx="1146" cy="1146"/>
            </a:xfrm>
          </p:grpSpPr>
          <p:sp>
            <p:nvSpPr>
              <p:cNvPr id="1422" name="椭圆 1">
                <a:extLst>
                  <a:ext uri="{FF2B5EF4-FFF2-40B4-BE49-F238E27FC236}">
                    <a16:creationId xmlns:a16="http://schemas.microsoft.com/office/drawing/2014/main" id="{2FD2AA1A-E944-300F-C466-FC8138F8F057}"/>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54">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1423" name="TextBox 32">
                <a:extLst>
                  <a:ext uri="{FF2B5EF4-FFF2-40B4-BE49-F238E27FC236}">
                    <a16:creationId xmlns:a16="http://schemas.microsoft.com/office/drawing/2014/main" id="{AD895AE7-1C0E-B63A-5FED-761DB2295638}"/>
                  </a:ext>
                </a:extLst>
              </p:cNvPr>
              <p:cNvSpPr txBox="1">
                <a:spLocks noChangeArrowheads="1"/>
              </p:cNvSpPr>
              <p:nvPr/>
            </p:nvSpPr>
            <p:spPr bwMode="auto">
              <a:xfrm>
                <a:off x="11266" y="6236"/>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54">
                  <a:defRPr/>
                </a:pPr>
                <a:r>
                  <a:rPr lang="en-US" altLang="zh-CN" sz="3200"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1421" name="TextBox 76">
              <a:extLst>
                <a:ext uri="{FF2B5EF4-FFF2-40B4-BE49-F238E27FC236}">
                  <a16:creationId xmlns:a16="http://schemas.microsoft.com/office/drawing/2014/main" id="{69A1EC12-3CA8-7E4F-6996-3BF3737C27FC}"/>
                </a:ext>
              </a:extLst>
            </p:cNvPr>
            <p:cNvSpPr txBox="1"/>
            <p:nvPr/>
          </p:nvSpPr>
          <p:spPr>
            <a:xfrm>
              <a:off x="4696" y="7769"/>
              <a:ext cx="5375" cy="1696"/>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spcAft>
                  <a:spcPts val="1067"/>
                </a:spcAft>
                <a:buClr>
                  <a:srgbClr val="000000"/>
                </a:buClr>
              </a:pPr>
              <a:r>
                <a:rPr lang="vi-VN" sz="3200">
                  <a:effectLst/>
                  <a:latin typeface="Times New Roman" panose="02020603050405020304" pitchFamily="18" charset="0"/>
                  <a:ea typeface="Times New Roman" panose="02020603050405020304" pitchFamily="18" charset="0"/>
                </a:rPr>
                <a:t>Lưu ý các chiến lược đọc</a:t>
              </a:r>
              <a:endParaRPr lang="en-US" sz="5400">
                <a:solidFill>
                  <a:srgbClr val="FFFCE9">
                    <a:lumMod val="10000"/>
                  </a:srgbClr>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pic>
        <p:nvPicPr>
          <p:cNvPr id="1424" name="图片 2">
            <a:extLst>
              <a:ext uri="{FF2B5EF4-FFF2-40B4-BE49-F238E27FC236}">
                <a16:creationId xmlns:a16="http://schemas.microsoft.com/office/drawing/2014/main" id="{3B7A9F0C-C380-94E7-8482-61F822D7C92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06624" y="1303857"/>
            <a:ext cx="1701677" cy="1701677"/>
          </a:xfrm>
          <a:prstGeom prst="rect">
            <a:avLst/>
          </a:prstGeom>
        </p:spPr>
      </p:pic>
      <p:pic>
        <p:nvPicPr>
          <p:cNvPr id="1425" name="图片 40">
            <a:extLst>
              <a:ext uri="{FF2B5EF4-FFF2-40B4-BE49-F238E27FC236}">
                <a16:creationId xmlns:a16="http://schemas.microsoft.com/office/drawing/2014/main" id="{C86627BB-7B48-EDA0-DC0B-B96AB61C6B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94797" y="1464677"/>
            <a:ext cx="1701677" cy="1701677"/>
          </a:xfrm>
          <a:prstGeom prst="rect">
            <a:avLst/>
          </a:prstGeom>
        </p:spPr>
      </p:pic>
    </p:spTree>
    <p:extLst>
      <p:ext uri="{BB962C8B-B14F-4D97-AF65-F5344CB8AC3E}">
        <p14:creationId xmlns:p14="http://schemas.microsoft.com/office/powerpoint/2010/main" val="931702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24"/>
                                        </p:tgtEl>
                                        <p:attrNameLst>
                                          <p:attrName>style.visibility</p:attrName>
                                        </p:attrNameLst>
                                      </p:cBhvr>
                                      <p:to>
                                        <p:strVal val="visible"/>
                                      </p:to>
                                    </p:set>
                                    <p:animEffect transition="in" filter="fade">
                                      <p:cBhvr>
                                        <p:cTn id="7" dur="1000"/>
                                        <p:tgtEl>
                                          <p:spTgt spid="1424"/>
                                        </p:tgtEl>
                                      </p:cBhvr>
                                    </p:animEffect>
                                    <p:anim calcmode="lin" valueType="num">
                                      <p:cBhvr>
                                        <p:cTn id="8" dur="1000" fill="hold"/>
                                        <p:tgtEl>
                                          <p:spTgt spid="1424"/>
                                        </p:tgtEl>
                                        <p:attrNameLst>
                                          <p:attrName>ppt_x</p:attrName>
                                        </p:attrNameLst>
                                      </p:cBhvr>
                                      <p:tavLst>
                                        <p:tav tm="0">
                                          <p:val>
                                            <p:strVal val="#ppt_x"/>
                                          </p:val>
                                        </p:tav>
                                        <p:tav tm="100000">
                                          <p:val>
                                            <p:strVal val="#ppt_x"/>
                                          </p:val>
                                        </p:tav>
                                      </p:tavLst>
                                    </p:anim>
                                    <p:anim calcmode="lin" valueType="num">
                                      <p:cBhvr>
                                        <p:cTn id="9" dur="1000" fill="hold"/>
                                        <p:tgtEl>
                                          <p:spTgt spid="142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414"/>
                                        </p:tgtEl>
                                        <p:attrNameLst>
                                          <p:attrName>style.visibility</p:attrName>
                                        </p:attrNameLst>
                                      </p:cBhvr>
                                      <p:to>
                                        <p:strVal val="visible"/>
                                      </p:to>
                                    </p:set>
                                    <p:animEffect transition="in" filter="fade">
                                      <p:cBhvr>
                                        <p:cTn id="12" dur="1000"/>
                                        <p:tgtEl>
                                          <p:spTgt spid="1414"/>
                                        </p:tgtEl>
                                      </p:cBhvr>
                                    </p:animEffect>
                                    <p:anim calcmode="lin" valueType="num">
                                      <p:cBhvr>
                                        <p:cTn id="13" dur="1000" fill="hold"/>
                                        <p:tgtEl>
                                          <p:spTgt spid="1414"/>
                                        </p:tgtEl>
                                        <p:attrNameLst>
                                          <p:attrName>ppt_x</p:attrName>
                                        </p:attrNameLst>
                                      </p:cBhvr>
                                      <p:tavLst>
                                        <p:tav tm="0">
                                          <p:val>
                                            <p:strVal val="#ppt_x"/>
                                          </p:val>
                                        </p:tav>
                                        <p:tav tm="100000">
                                          <p:val>
                                            <p:strVal val="#ppt_x"/>
                                          </p:val>
                                        </p:tav>
                                      </p:tavLst>
                                    </p:anim>
                                    <p:anim calcmode="lin" valueType="num">
                                      <p:cBhvr>
                                        <p:cTn id="14" dur="1000" fill="hold"/>
                                        <p:tgtEl>
                                          <p:spTgt spid="141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425"/>
                                        </p:tgtEl>
                                        <p:attrNameLst>
                                          <p:attrName>style.visibility</p:attrName>
                                        </p:attrNameLst>
                                      </p:cBhvr>
                                      <p:to>
                                        <p:strVal val="visible"/>
                                      </p:to>
                                    </p:set>
                                    <p:animEffect transition="in" filter="fade">
                                      <p:cBhvr>
                                        <p:cTn id="19" dur="1000"/>
                                        <p:tgtEl>
                                          <p:spTgt spid="1425"/>
                                        </p:tgtEl>
                                      </p:cBhvr>
                                    </p:animEffect>
                                    <p:anim calcmode="lin" valueType="num">
                                      <p:cBhvr>
                                        <p:cTn id="20" dur="1000" fill="hold"/>
                                        <p:tgtEl>
                                          <p:spTgt spid="1425"/>
                                        </p:tgtEl>
                                        <p:attrNameLst>
                                          <p:attrName>ppt_x</p:attrName>
                                        </p:attrNameLst>
                                      </p:cBhvr>
                                      <p:tavLst>
                                        <p:tav tm="0">
                                          <p:val>
                                            <p:strVal val="#ppt_x"/>
                                          </p:val>
                                        </p:tav>
                                        <p:tav tm="100000">
                                          <p:val>
                                            <p:strVal val="#ppt_x"/>
                                          </p:val>
                                        </p:tav>
                                      </p:tavLst>
                                    </p:anim>
                                    <p:anim calcmode="lin" valueType="num">
                                      <p:cBhvr>
                                        <p:cTn id="21" dur="1000" fill="hold"/>
                                        <p:tgtEl>
                                          <p:spTgt spid="1425"/>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419"/>
                                        </p:tgtEl>
                                        <p:attrNameLst>
                                          <p:attrName>style.visibility</p:attrName>
                                        </p:attrNameLst>
                                      </p:cBhvr>
                                      <p:to>
                                        <p:strVal val="visible"/>
                                      </p:to>
                                    </p:set>
                                    <p:animEffect transition="in" filter="fade">
                                      <p:cBhvr>
                                        <p:cTn id="24" dur="1000"/>
                                        <p:tgtEl>
                                          <p:spTgt spid="1419"/>
                                        </p:tgtEl>
                                      </p:cBhvr>
                                    </p:animEffect>
                                    <p:anim calcmode="lin" valueType="num">
                                      <p:cBhvr>
                                        <p:cTn id="25" dur="1000" fill="hold"/>
                                        <p:tgtEl>
                                          <p:spTgt spid="1419"/>
                                        </p:tgtEl>
                                        <p:attrNameLst>
                                          <p:attrName>ppt_x</p:attrName>
                                        </p:attrNameLst>
                                      </p:cBhvr>
                                      <p:tavLst>
                                        <p:tav tm="0">
                                          <p:val>
                                            <p:strVal val="#ppt_x"/>
                                          </p:val>
                                        </p:tav>
                                        <p:tav tm="100000">
                                          <p:val>
                                            <p:strVal val="#ppt_x"/>
                                          </p:val>
                                        </p:tav>
                                      </p:tavLst>
                                    </p:anim>
                                    <p:anim calcmode="lin" valueType="num">
                                      <p:cBhvr>
                                        <p:cTn id="26" dur="1000" fill="hold"/>
                                        <p:tgtEl>
                                          <p:spTgt spid="14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034;p42">
            <a:extLst>
              <a:ext uri="{FF2B5EF4-FFF2-40B4-BE49-F238E27FC236}">
                <a16:creationId xmlns:a16="http://schemas.microsoft.com/office/drawing/2014/main" id="{6178C4AE-8CBD-C6F8-A131-D6E997B7EBCC}"/>
              </a:ext>
            </a:extLst>
          </p:cNvPr>
          <p:cNvGrpSpPr/>
          <p:nvPr/>
        </p:nvGrpSpPr>
        <p:grpSpPr>
          <a:xfrm>
            <a:off x="8556697" y="668592"/>
            <a:ext cx="1121995" cy="1140255"/>
            <a:chOff x="5967275" y="1212450"/>
            <a:chExt cx="1139775" cy="1158325"/>
          </a:xfrm>
        </p:grpSpPr>
        <p:sp>
          <p:nvSpPr>
            <p:cNvPr id="3" name="Google Shape;3035;p42">
              <a:extLst>
                <a:ext uri="{FF2B5EF4-FFF2-40B4-BE49-F238E27FC236}">
                  <a16:creationId xmlns:a16="http://schemas.microsoft.com/office/drawing/2014/main" id="{F78A1197-E726-2D43-D4E6-40FC158A26A8}"/>
                </a:ext>
              </a:extLst>
            </p:cNvPr>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4" name="Google Shape;3036;p42">
              <a:extLst>
                <a:ext uri="{FF2B5EF4-FFF2-40B4-BE49-F238E27FC236}">
                  <a16:creationId xmlns:a16="http://schemas.microsoft.com/office/drawing/2014/main" id="{F12DF664-D087-75A7-4AB7-66FC48512383}"/>
                </a:ext>
              </a:extLst>
            </p:cNvPr>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rgbClr val="CFCD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 name="Google Shape;3037;p42">
              <a:extLst>
                <a:ext uri="{FF2B5EF4-FFF2-40B4-BE49-F238E27FC236}">
                  <a16:creationId xmlns:a16="http://schemas.microsoft.com/office/drawing/2014/main" id="{48956FA3-236B-C8ED-514D-AAD598EE01C6}"/>
                </a:ext>
              </a:extLst>
            </p:cNvPr>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 name="Google Shape;3038;p42">
              <a:extLst>
                <a:ext uri="{FF2B5EF4-FFF2-40B4-BE49-F238E27FC236}">
                  <a16:creationId xmlns:a16="http://schemas.microsoft.com/office/drawing/2014/main" id="{8D00789A-73D7-42B5-2BBA-7AF6720CC419}"/>
                </a:ext>
              </a:extLst>
            </p:cNvPr>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rgbClr val="5E83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7" name="Google Shape;3039;p42">
              <a:extLst>
                <a:ext uri="{FF2B5EF4-FFF2-40B4-BE49-F238E27FC236}">
                  <a16:creationId xmlns:a16="http://schemas.microsoft.com/office/drawing/2014/main" id="{7CB8DC89-13F9-02FF-E3FA-F015E04CC500}"/>
                </a:ext>
              </a:extLst>
            </p:cNvPr>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8" name="Google Shape;3040;p42">
              <a:extLst>
                <a:ext uri="{FF2B5EF4-FFF2-40B4-BE49-F238E27FC236}">
                  <a16:creationId xmlns:a16="http://schemas.microsoft.com/office/drawing/2014/main" id="{A937CF58-E16A-3B8D-448B-DEF1E13901AB}"/>
                </a:ext>
              </a:extLst>
            </p:cNvPr>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9" name="Google Shape;3041;p42">
              <a:extLst>
                <a:ext uri="{FF2B5EF4-FFF2-40B4-BE49-F238E27FC236}">
                  <a16:creationId xmlns:a16="http://schemas.microsoft.com/office/drawing/2014/main" id="{BF6F3277-E947-F10E-AE6A-74C3408A1609}"/>
                </a:ext>
              </a:extLst>
            </p:cNvPr>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10" name="Google Shape;3042;p42">
            <a:extLst>
              <a:ext uri="{FF2B5EF4-FFF2-40B4-BE49-F238E27FC236}">
                <a16:creationId xmlns:a16="http://schemas.microsoft.com/office/drawing/2014/main" id="{15B2695D-B34E-A388-3286-E6C112F0AFCB}"/>
              </a:ext>
            </a:extLst>
          </p:cNvPr>
          <p:cNvGrpSpPr/>
          <p:nvPr/>
        </p:nvGrpSpPr>
        <p:grpSpPr>
          <a:xfrm rot="8538506">
            <a:off x="4710896" y="455728"/>
            <a:ext cx="1855301" cy="2313393"/>
            <a:chOff x="2386975" y="3180875"/>
            <a:chExt cx="1391500" cy="1735075"/>
          </a:xfrm>
        </p:grpSpPr>
        <p:sp>
          <p:nvSpPr>
            <p:cNvPr id="11" name="Google Shape;3043;p42">
              <a:extLst>
                <a:ext uri="{FF2B5EF4-FFF2-40B4-BE49-F238E27FC236}">
                  <a16:creationId xmlns:a16="http://schemas.microsoft.com/office/drawing/2014/main" id="{2ABF0228-3A77-0680-803E-63A60AAF23A4}"/>
                </a:ext>
              </a:extLst>
            </p:cNvPr>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2" name="Google Shape;3044;p42">
              <a:extLst>
                <a:ext uri="{FF2B5EF4-FFF2-40B4-BE49-F238E27FC236}">
                  <a16:creationId xmlns:a16="http://schemas.microsoft.com/office/drawing/2014/main" id="{011DA441-F02D-3ADA-98BF-CBC5E61D6C30}"/>
                </a:ext>
              </a:extLst>
            </p:cNvPr>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rgbClr val="F5A60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3" name="Google Shape;3045;p42">
              <a:extLst>
                <a:ext uri="{FF2B5EF4-FFF2-40B4-BE49-F238E27FC236}">
                  <a16:creationId xmlns:a16="http://schemas.microsoft.com/office/drawing/2014/main" id="{007B715C-53AD-BDDC-E4FE-2D8F94F62AC6}"/>
                </a:ext>
              </a:extLst>
            </p:cNvPr>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4" name="Google Shape;3046;p42">
              <a:extLst>
                <a:ext uri="{FF2B5EF4-FFF2-40B4-BE49-F238E27FC236}">
                  <a16:creationId xmlns:a16="http://schemas.microsoft.com/office/drawing/2014/main" id="{9E00486B-3BAE-7D29-03B4-B0EF02BC9A95}"/>
                </a:ext>
              </a:extLst>
            </p:cNvPr>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5" name="Google Shape;3047;p42">
              <a:extLst>
                <a:ext uri="{FF2B5EF4-FFF2-40B4-BE49-F238E27FC236}">
                  <a16:creationId xmlns:a16="http://schemas.microsoft.com/office/drawing/2014/main" id="{15D83876-63B0-B189-2340-81A6B060EC13}"/>
                </a:ext>
              </a:extLst>
            </p:cNvPr>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6" name="Google Shape;3048;p42">
              <a:extLst>
                <a:ext uri="{FF2B5EF4-FFF2-40B4-BE49-F238E27FC236}">
                  <a16:creationId xmlns:a16="http://schemas.microsoft.com/office/drawing/2014/main" id="{C45CB297-7278-B5D9-7DA9-8B2804654620}"/>
                </a:ext>
              </a:extLst>
            </p:cNvPr>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7" name="Google Shape;3049;p42">
              <a:extLst>
                <a:ext uri="{FF2B5EF4-FFF2-40B4-BE49-F238E27FC236}">
                  <a16:creationId xmlns:a16="http://schemas.microsoft.com/office/drawing/2014/main" id="{87C9B1DB-E64D-C28E-4096-E56C4156F4A8}"/>
                </a:ext>
              </a:extLst>
            </p:cNvPr>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8" name="Google Shape;3050;p42">
              <a:extLst>
                <a:ext uri="{FF2B5EF4-FFF2-40B4-BE49-F238E27FC236}">
                  <a16:creationId xmlns:a16="http://schemas.microsoft.com/office/drawing/2014/main" id="{1BC5E015-A040-C26D-F212-FFC69514A979}"/>
                </a:ext>
              </a:extLst>
            </p:cNvPr>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3051;p42">
              <a:extLst>
                <a:ext uri="{FF2B5EF4-FFF2-40B4-BE49-F238E27FC236}">
                  <a16:creationId xmlns:a16="http://schemas.microsoft.com/office/drawing/2014/main" id="{BDEB6A7A-4F06-C354-AFD4-2532AC53FF08}"/>
                </a:ext>
              </a:extLst>
            </p:cNvPr>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0" name="Google Shape;3052;p42">
              <a:extLst>
                <a:ext uri="{FF2B5EF4-FFF2-40B4-BE49-F238E27FC236}">
                  <a16:creationId xmlns:a16="http://schemas.microsoft.com/office/drawing/2014/main" id="{8D55D6CB-5824-62FA-AB69-D7BC78F6E9D5}"/>
                </a:ext>
              </a:extLst>
            </p:cNvPr>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1" name="Google Shape;3053;p42">
              <a:extLst>
                <a:ext uri="{FF2B5EF4-FFF2-40B4-BE49-F238E27FC236}">
                  <a16:creationId xmlns:a16="http://schemas.microsoft.com/office/drawing/2014/main" id="{E340DE0D-5AC2-34B7-2E03-2ABAF8D04714}"/>
                </a:ext>
              </a:extLst>
            </p:cNvPr>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2" name="Google Shape;3054;p42">
              <a:extLst>
                <a:ext uri="{FF2B5EF4-FFF2-40B4-BE49-F238E27FC236}">
                  <a16:creationId xmlns:a16="http://schemas.microsoft.com/office/drawing/2014/main" id="{C533362B-1139-A40C-4B62-F928C15A555D}"/>
                </a:ext>
              </a:extLst>
            </p:cNvPr>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3" name="Google Shape;3055;p42">
              <a:extLst>
                <a:ext uri="{FF2B5EF4-FFF2-40B4-BE49-F238E27FC236}">
                  <a16:creationId xmlns:a16="http://schemas.microsoft.com/office/drawing/2014/main" id="{A3BCF168-07DE-20D8-2386-36C32520A338}"/>
                </a:ext>
              </a:extLst>
            </p:cNvPr>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4" name="Google Shape;3056;p42">
              <a:extLst>
                <a:ext uri="{FF2B5EF4-FFF2-40B4-BE49-F238E27FC236}">
                  <a16:creationId xmlns:a16="http://schemas.microsoft.com/office/drawing/2014/main" id="{4D68D5C6-A131-6D1F-A28A-2C1619115E2F}"/>
                </a:ext>
              </a:extLst>
            </p:cNvPr>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5" name="Google Shape;3057;p42">
              <a:extLst>
                <a:ext uri="{FF2B5EF4-FFF2-40B4-BE49-F238E27FC236}">
                  <a16:creationId xmlns:a16="http://schemas.microsoft.com/office/drawing/2014/main" id="{D575E6AD-AB68-BA44-9AE7-79488F394E0A}"/>
                </a:ext>
              </a:extLst>
            </p:cNvPr>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6" name="Google Shape;3058;p42">
              <a:extLst>
                <a:ext uri="{FF2B5EF4-FFF2-40B4-BE49-F238E27FC236}">
                  <a16:creationId xmlns:a16="http://schemas.microsoft.com/office/drawing/2014/main" id="{582557ED-F311-BF54-3B13-85D19B08AF38}"/>
                </a:ext>
              </a:extLst>
            </p:cNvPr>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7" name="Google Shape;3059;p42">
              <a:extLst>
                <a:ext uri="{FF2B5EF4-FFF2-40B4-BE49-F238E27FC236}">
                  <a16:creationId xmlns:a16="http://schemas.microsoft.com/office/drawing/2014/main" id="{C82AFD91-894F-D386-CF33-9E8A3178C361}"/>
                </a:ext>
              </a:extLst>
            </p:cNvPr>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8" name="Google Shape;3060;p42">
              <a:extLst>
                <a:ext uri="{FF2B5EF4-FFF2-40B4-BE49-F238E27FC236}">
                  <a16:creationId xmlns:a16="http://schemas.microsoft.com/office/drawing/2014/main" id="{6A2FD78A-2DF3-ED6B-BF08-04A6358E0578}"/>
                </a:ext>
              </a:extLst>
            </p:cNvPr>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9" name="Google Shape;3061;p42">
              <a:extLst>
                <a:ext uri="{FF2B5EF4-FFF2-40B4-BE49-F238E27FC236}">
                  <a16:creationId xmlns:a16="http://schemas.microsoft.com/office/drawing/2014/main" id="{72EA180A-1B31-9D3B-59F4-24D2B3B8A71F}"/>
                </a:ext>
              </a:extLst>
            </p:cNvPr>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0" name="Google Shape;3062;p42">
              <a:extLst>
                <a:ext uri="{FF2B5EF4-FFF2-40B4-BE49-F238E27FC236}">
                  <a16:creationId xmlns:a16="http://schemas.microsoft.com/office/drawing/2014/main" id="{5CC3D9F9-D756-F881-28AE-DE527CDE9B6E}"/>
                </a:ext>
              </a:extLst>
            </p:cNvPr>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1" name="Google Shape;3063;p42">
              <a:extLst>
                <a:ext uri="{FF2B5EF4-FFF2-40B4-BE49-F238E27FC236}">
                  <a16:creationId xmlns:a16="http://schemas.microsoft.com/office/drawing/2014/main" id="{9903669C-57DE-A071-7232-DF467CA86D02}"/>
                </a:ext>
              </a:extLst>
            </p:cNvPr>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2" name="Google Shape;3064;p42">
              <a:extLst>
                <a:ext uri="{FF2B5EF4-FFF2-40B4-BE49-F238E27FC236}">
                  <a16:creationId xmlns:a16="http://schemas.microsoft.com/office/drawing/2014/main" id="{1ED7DFB7-ECF8-E143-BE23-DFAD4AE0D02E}"/>
                </a:ext>
              </a:extLst>
            </p:cNvPr>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52" name="Google Shape;3166;p42">
            <a:extLst>
              <a:ext uri="{FF2B5EF4-FFF2-40B4-BE49-F238E27FC236}">
                <a16:creationId xmlns:a16="http://schemas.microsoft.com/office/drawing/2014/main" id="{89C2DC08-5F40-8BFA-93E1-3B8C2DCB895A}"/>
              </a:ext>
            </a:extLst>
          </p:cNvPr>
          <p:cNvGrpSpPr/>
          <p:nvPr/>
        </p:nvGrpSpPr>
        <p:grpSpPr>
          <a:xfrm>
            <a:off x="2072522" y="1252893"/>
            <a:ext cx="8101549" cy="4619505"/>
            <a:chOff x="1275600" y="1191775"/>
            <a:chExt cx="4346325" cy="3314800"/>
          </a:xfrm>
        </p:grpSpPr>
        <p:sp>
          <p:nvSpPr>
            <p:cNvPr id="53" name="Google Shape;3167;p42">
              <a:extLst>
                <a:ext uri="{FF2B5EF4-FFF2-40B4-BE49-F238E27FC236}">
                  <a16:creationId xmlns:a16="http://schemas.microsoft.com/office/drawing/2014/main" id="{C6139E55-CAFE-16EE-A1AC-C72F0B00EB18}"/>
                </a:ext>
              </a:extLst>
            </p:cNvPr>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rgbClr val="D64D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4" name="Google Shape;3168;p42">
              <a:extLst>
                <a:ext uri="{FF2B5EF4-FFF2-40B4-BE49-F238E27FC236}">
                  <a16:creationId xmlns:a16="http://schemas.microsoft.com/office/drawing/2014/main" id="{981E975A-C6E8-DF3E-F56C-DB8FA233DDB4}"/>
                </a:ext>
              </a:extLst>
            </p:cNvPr>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5" name="Google Shape;3169;p42">
              <a:extLst>
                <a:ext uri="{FF2B5EF4-FFF2-40B4-BE49-F238E27FC236}">
                  <a16:creationId xmlns:a16="http://schemas.microsoft.com/office/drawing/2014/main" id="{060BE42E-9DD5-0F79-2022-11B1A7D2CF16}"/>
                </a:ext>
              </a:extLst>
            </p:cNvPr>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6" name="Google Shape;3170;p42">
              <a:extLst>
                <a:ext uri="{FF2B5EF4-FFF2-40B4-BE49-F238E27FC236}">
                  <a16:creationId xmlns:a16="http://schemas.microsoft.com/office/drawing/2014/main" id="{F62EEF1F-9FBC-E2EE-87C4-4B95615F7C55}"/>
                </a:ext>
              </a:extLst>
            </p:cNvPr>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7" name="Google Shape;3171;p42">
              <a:extLst>
                <a:ext uri="{FF2B5EF4-FFF2-40B4-BE49-F238E27FC236}">
                  <a16:creationId xmlns:a16="http://schemas.microsoft.com/office/drawing/2014/main" id="{0C51B650-559A-F383-8CBE-EF4FB0E55C24}"/>
                </a:ext>
              </a:extLst>
            </p:cNvPr>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8" name="Google Shape;3172;p42">
              <a:extLst>
                <a:ext uri="{FF2B5EF4-FFF2-40B4-BE49-F238E27FC236}">
                  <a16:creationId xmlns:a16="http://schemas.microsoft.com/office/drawing/2014/main" id="{862C23DF-2A58-EC1E-588A-618BB23E0455}"/>
                </a:ext>
              </a:extLst>
            </p:cNvPr>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9" name="Google Shape;3173;p42">
              <a:extLst>
                <a:ext uri="{FF2B5EF4-FFF2-40B4-BE49-F238E27FC236}">
                  <a16:creationId xmlns:a16="http://schemas.microsoft.com/office/drawing/2014/main" id="{9E8656ED-1F5E-B1CE-9F1B-382643730DB7}"/>
                </a:ext>
              </a:extLst>
            </p:cNvPr>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0" name="Google Shape;3174;p42">
              <a:extLst>
                <a:ext uri="{FF2B5EF4-FFF2-40B4-BE49-F238E27FC236}">
                  <a16:creationId xmlns:a16="http://schemas.microsoft.com/office/drawing/2014/main" id="{DF1DD7C2-E70D-39FC-7CF8-B91D3312FA79}"/>
                </a:ext>
              </a:extLst>
            </p:cNvPr>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1" name="Google Shape;3175;p42">
              <a:extLst>
                <a:ext uri="{FF2B5EF4-FFF2-40B4-BE49-F238E27FC236}">
                  <a16:creationId xmlns:a16="http://schemas.microsoft.com/office/drawing/2014/main" id="{72278DED-18BA-E671-8ABD-B226F9877E1E}"/>
                </a:ext>
              </a:extLst>
            </p:cNvPr>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2" name="Google Shape;3176;p42">
              <a:extLst>
                <a:ext uri="{FF2B5EF4-FFF2-40B4-BE49-F238E27FC236}">
                  <a16:creationId xmlns:a16="http://schemas.microsoft.com/office/drawing/2014/main" id="{0B780FDF-EDD1-9970-6FAD-65032000E800}"/>
                </a:ext>
              </a:extLst>
            </p:cNvPr>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3" name="Google Shape;3177;p42">
              <a:extLst>
                <a:ext uri="{FF2B5EF4-FFF2-40B4-BE49-F238E27FC236}">
                  <a16:creationId xmlns:a16="http://schemas.microsoft.com/office/drawing/2014/main" id="{C33D1724-B7E3-C66C-D510-9CAC954B7D8C}"/>
                </a:ext>
              </a:extLst>
            </p:cNvPr>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4" name="Google Shape;3178;p42">
              <a:extLst>
                <a:ext uri="{FF2B5EF4-FFF2-40B4-BE49-F238E27FC236}">
                  <a16:creationId xmlns:a16="http://schemas.microsoft.com/office/drawing/2014/main" id="{643429C6-6758-1E92-B4A9-57132AC7332E}"/>
                </a:ext>
              </a:extLst>
            </p:cNvPr>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5" name="Google Shape;3179;p42">
              <a:extLst>
                <a:ext uri="{FF2B5EF4-FFF2-40B4-BE49-F238E27FC236}">
                  <a16:creationId xmlns:a16="http://schemas.microsoft.com/office/drawing/2014/main" id="{C3BC24C4-EFEE-2C40-F7CA-19BC6270044D}"/>
                </a:ext>
              </a:extLst>
            </p:cNvPr>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6" name="Google Shape;3180;p42">
              <a:extLst>
                <a:ext uri="{FF2B5EF4-FFF2-40B4-BE49-F238E27FC236}">
                  <a16:creationId xmlns:a16="http://schemas.microsoft.com/office/drawing/2014/main" id="{23FFF7FC-D0C4-9C04-5299-639342527D6D}"/>
                </a:ext>
              </a:extLst>
            </p:cNvPr>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7" name="Google Shape;3181;p42">
              <a:extLst>
                <a:ext uri="{FF2B5EF4-FFF2-40B4-BE49-F238E27FC236}">
                  <a16:creationId xmlns:a16="http://schemas.microsoft.com/office/drawing/2014/main" id="{0F84D584-FB42-88C5-883C-18C7E79C4597}"/>
                </a:ext>
              </a:extLst>
            </p:cNvPr>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8" name="Google Shape;3182;p42">
              <a:extLst>
                <a:ext uri="{FF2B5EF4-FFF2-40B4-BE49-F238E27FC236}">
                  <a16:creationId xmlns:a16="http://schemas.microsoft.com/office/drawing/2014/main" id="{8CB18BA9-6AFA-066A-C599-EF0FA0E1FACF}"/>
                </a:ext>
              </a:extLst>
            </p:cNvPr>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9" name="Google Shape;3183;p42">
              <a:extLst>
                <a:ext uri="{FF2B5EF4-FFF2-40B4-BE49-F238E27FC236}">
                  <a16:creationId xmlns:a16="http://schemas.microsoft.com/office/drawing/2014/main" id="{DBF1AD83-A692-F703-26C1-8D209DBC5A2C}"/>
                </a:ext>
              </a:extLst>
            </p:cNvPr>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sp>
        <p:nvSpPr>
          <p:cNvPr id="70" name="Google Shape;3185;p42">
            <a:extLst>
              <a:ext uri="{FF2B5EF4-FFF2-40B4-BE49-F238E27FC236}">
                <a16:creationId xmlns:a16="http://schemas.microsoft.com/office/drawing/2014/main" id="{C59BCE5E-4ACA-5E07-52CF-B46A04A8D888}"/>
              </a:ext>
            </a:extLst>
          </p:cNvPr>
          <p:cNvSpPr txBox="1">
            <a:spLocks/>
          </p:cNvSpPr>
          <p:nvPr/>
        </p:nvSpPr>
        <p:spPr>
          <a:xfrm>
            <a:off x="3595960" y="3004204"/>
            <a:ext cx="5051224" cy="10284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600"/>
              <a:buFont typeface="Atma"/>
              <a:buNone/>
              <a:defRPr sz="6667" b="0" i="0" u="none" strike="noStrike" cap="none">
                <a:solidFill>
                  <a:schemeClr val="lt1"/>
                </a:solidFill>
                <a:latin typeface="Atma"/>
                <a:ea typeface="Atma"/>
                <a:cs typeface="Atma"/>
                <a:sym typeface="Atma"/>
              </a:defRPr>
            </a:lvl1pPr>
            <a:lvl2pPr marR="0" lvl="1"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0F1423"/>
              </a:buClr>
              <a:buSzPts val="3600"/>
              <a:buFont typeface="Atma"/>
              <a:buNone/>
              <a:tabLst/>
              <a:defRPr/>
            </a:pPr>
            <a:r>
              <a:rPr lang="en-US" sz="6600" b="1" kern="0">
                <a:solidFill>
                  <a:srgbClr val="6096E6">
                    <a:lumMod val="50000"/>
                  </a:srgbClr>
                </a:solidFill>
                <a:latin typeface="Times New Roman" panose="02020603050405020304" pitchFamily="18" charset="0"/>
                <a:cs typeface="Times New Roman" panose="02020603050405020304" pitchFamily="18" charset="0"/>
              </a:rPr>
              <a:t>Khám phá văn bản</a:t>
            </a:r>
            <a:endParaRPr kumimoji="0" lang="en-US" sz="6600" b="1" i="0" u="none" strike="noStrike" kern="0" cap="none" spc="0" normalizeH="0" baseline="0" noProof="0">
              <a:ln>
                <a:noFill/>
              </a:ln>
              <a:solidFill>
                <a:srgbClr val="6096E6">
                  <a:lumMod val="50000"/>
                </a:srgbClr>
              </a:solidFill>
              <a:effectLst/>
              <a:uLnTx/>
              <a:uFillTx/>
              <a:latin typeface="Times New Roman" panose="02020603050405020304" pitchFamily="18" charset="0"/>
              <a:cs typeface="Times New Roman" panose="02020603050405020304" pitchFamily="18" charset="0"/>
              <a:sym typeface="Atma"/>
            </a:endParaRPr>
          </a:p>
        </p:txBody>
      </p:sp>
      <p:sp>
        <p:nvSpPr>
          <p:cNvPr id="125" name="Google Shape;1161;p38">
            <a:extLst>
              <a:ext uri="{FF2B5EF4-FFF2-40B4-BE49-F238E27FC236}">
                <a16:creationId xmlns:a16="http://schemas.microsoft.com/office/drawing/2014/main" id="{08BEB3A6-C120-71D6-81E1-3C0BCB7523DB}"/>
              </a:ext>
            </a:extLst>
          </p:cNvPr>
          <p:cNvSpPr/>
          <p:nvPr/>
        </p:nvSpPr>
        <p:spPr>
          <a:xfrm rot="3363349">
            <a:off x="5394183" y="1876042"/>
            <a:ext cx="1698631" cy="13410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3">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162;p38">
            <a:extLst>
              <a:ext uri="{FF2B5EF4-FFF2-40B4-BE49-F238E27FC236}">
                <a16:creationId xmlns:a16="http://schemas.microsoft.com/office/drawing/2014/main" id="{3B8B241A-1112-23BA-25E4-22F3CB4ED4B9}"/>
              </a:ext>
            </a:extLst>
          </p:cNvPr>
          <p:cNvSpPr txBox="1">
            <a:spLocks noGrp="1"/>
          </p:cNvSpPr>
          <p:nvPr/>
        </p:nvSpPr>
        <p:spPr>
          <a:xfrm>
            <a:off x="5445712" y="1954426"/>
            <a:ext cx="1490374" cy="803294"/>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marL="0" marR="0" lvl="0" indent="0" algn="ctr" defTabSz="1219170" rtl="0" eaLnBrk="1" fontAlgn="auto" latinLnBrk="0" hangingPunct="1">
              <a:lnSpc>
                <a:spcPct val="100000"/>
              </a:lnSpc>
              <a:spcBef>
                <a:spcPts val="0"/>
              </a:spcBef>
              <a:spcAft>
                <a:spcPts val="0"/>
              </a:spcAft>
              <a:buClr>
                <a:srgbClr val="38965D"/>
              </a:buClr>
              <a:buSzPts val="6000"/>
              <a:buFont typeface="Titan One"/>
              <a:buNone/>
              <a:tabLst/>
              <a:defRPr/>
            </a:pPr>
            <a:r>
              <a:rPr kumimoji="0" lang="en"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rPr>
              <a:t>II</a:t>
            </a:r>
            <a:endParaRPr kumimoji="0"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endParaRPr>
          </a:p>
        </p:txBody>
      </p:sp>
      <p:pic>
        <p:nvPicPr>
          <p:cNvPr id="128" name="Picture 127">
            <a:extLst>
              <a:ext uri="{FF2B5EF4-FFF2-40B4-BE49-F238E27FC236}">
                <a16:creationId xmlns:a16="http://schemas.microsoft.com/office/drawing/2014/main" id="{A7BFC8B0-8FC3-6D51-BFB5-573AE57880EC}"/>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9400473" y="-411523"/>
            <a:ext cx="2933411" cy="3232937"/>
          </a:xfrm>
          <a:prstGeom prst="rect">
            <a:avLst/>
          </a:prstGeom>
        </p:spPr>
      </p:pic>
      <p:pic>
        <p:nvPicPr>
          <p:cNvPr id="129" name="Picture 128">
            <a:extLst>
              <a:ext uri="{FF2B5EF4-FFF2-40B4-BE49-F238E27FC236}">
                <a16:creationId xmlns:a16="http://schemas.microsoft.com/office/drawing/2014/main" id="{13C31F24-0570-1016-4B2D-48911BAE32DB}"/>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447668" y="-706329"/>
            <a:ext cx="2517092" cy="2578025"/>
          </a:xfrm>
          <a:prstGeom prst="rect">
            <a:avLst/>
          </a:prstGeom>
        </p:spPr>
      </p:pic>
      <p:pic>
        <p:nvPicPr>
          <p:cNvPr id="130" name="Picture 129">
            <a:extLst>
              <a:ext uri="{FF2B5EF4-FFF2-40B4-BE49-F238E27FC236}">
                <a16:creationId xmlns:a16="http://schemas.microsoft.com/office/drawing/2014/main" id="{3DCFCB3A-C5BF-51FF-124D-0F3F7C49BD61}"/>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516826" y="4252168"/>
            <a:ext cx="1414720" cy="2416005"/>
          </a:xfrm>
          <a:prstGeom prst="rect">
            <a:avLst/>
          </a:prstGeom>
        </p:spPr>
      </p:pic>
      <p:pic>
        <p:nvPicPr>
          <p:cNvPr id="131" name="Picture 130">
            <a:extLst>
              <a:ext uri="{FF2B5EF4-FFF2-40B4-BE49-F238E27FC236}">
                <a16:creationId xmlns:a16="http://schemas.microsoft.com/office/drawing/2014/main" id="{585E6A1A-B524-7E5E-743D-27ADCE58274A}"/>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55163" b="76864" l="16125" r="31750">
                        <a14:foregroundMark x1="20750" y1="55258" x2="26750" y2="55449"/>
                        <a14:foregroundMark x1="19250" y1="76864" x2="17500" y2="74379"/>
                      </a14:backgroundRemoval>
                    </a14:imgEffect>
                  </a14:imgLayer>
                </a14:imgProps>
              </a:ext>
            </a:extLst>
          </a:blip>
          <a:srcRect l="14178" t="52999" r="66027" b="23030"/>
          <a:stretch/>
        </p:blipFill>
        <p:spPr>
          <a:xfrm>
            <a:off x="790329" y="592441"/>
            <a:ext cx="1628145" cy="2578025"/>
          </a:xfrm>
          <a:prstGeom prst="rect">
            <a:avLst/>
          </a:prstGeom>
        </p:spPr>
      </p:pic>
      <p:pic>
        <p:nvPicPr>
          <p:cNvPr id="132" name="Picture 131">
            <a:extLst>
              <a:ext uri="{FF2B5EF4-FFF2-40B4-BE49-F238E27FC236}">
                <a16:creationId xmlns:a16="http://schemas.microsoft.com/office/drawing/2014/main" id="{C8EEB4CD-D960-0C79-6D24-DA4812EB1927}"/>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623858" y="3950493"/>
            <a:ext cx="3067516" cy="2769553"/>
          </a:xfrm>
          <a:prstGeom prst="rect">
            <a:avLst/>
          </a:prstGeom>
        </p:spPr>
      </p:pic>
    </p:spTree>
    <p:extLst>
      <p:ext uri="{BB962C8B-B14F-4D97-AF65-F5344CB8AC3E}">
        <p14:creationId xmlns:p14="http://schemas.microsoft.com/office/powerpoint/2010/main" val="3813953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p:cTn id="17" dur="500" fill="hold"/>
                                        <p:tgtEl>
                                          <p:spTgt spid="52"/>
                                        </p:tgtEl>
                                        <p:attrNameLst>
                                          <p:attrName>ppt_w</p:attrName>
                                        </p:attrNameLst>
                                      </p:cBhvr>
                                      <p:tavLst>
                                        <p:tav tm="0">
                                          <p:val>
                                            <p:fltVal val="0"/>
                                          </p:val>
                                        </p:tav>
                                        <p:tav tm="100000">
                                          <p:val>
                                            <p:strVal val="#ppt_w"/>
                                          </p:val>
                                        </p:tav>
                                      </p:tavLst>
                                    </p:anim>
                                    <p:anim calcmode="lin" valueType="num">
                                      <p:cBhvr>
                                        <p:cTn id="18" dur="500" fill="hold"/>
                                        <p:tgtEl>
                                          <p:spTgt spid="52"/>
                                        </p:tgtEl>
                                        <p:attrNameLst>
                                          <p:attrName>ppt_h</p:attrName>
                                        </p:attrNameLst>
                                      </p:cBhvr>
                                      <p:tavLst>
                                        <p:tav tm="0">
                                          <p:val>
                                            <p:fltVal val="0"/>
                                          </p:val>
                                        </p:tav>
                                        <p:tav tm="100000">
                                          <p:val>
                                            <p:strVal val="#ppt_h"/>
                                          </p:val>
                                        </p:tav>
                                      </p:tavLst>
                                    </p:anim>
                                    <p:animEffect transition="in" filter="fade">
                                      <p:cBhvr>
                                        <p:cTn id="19" dur="500"/>
                                        <p:tgtEl>
                                          <p:spTgt spid="5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500" fill="hold"/>
                                        <p:tgtEl>
                                          <p:spTgt spid="70"/>
                                        </p:tgtEl>
                                        <p:attrNameLst>
                                          <p:attrName>ppt_w</p:attrName>
                                        </p:attrNameLst>
                                      </p:cBhvr>
                                      <p:tavLst>
                                        <p:tav tm="0">
                                          <p:val>
                                            <p:fltVal val="0"/>
                                          </p:val>
                                        </p:tav>
                                        <p:tav tm="100000">
                                          <p:val>
                                            <p:strVal val="#ppt_w"/>
                                          </p:val>
                                        </p:tav>
                                      </p:tavLst>
                                    </p:anim>
                                    <p:anim calcmode="lin" valueType="num">
                                      <p:cBhvr>
                                        <p:cTn id="23" dur="500" fill="hold"/>
                                        <p:tgtEl>
                                          <p:spTgt spid="70"/>
                                        </p:tgtEl>
                                        <p:attrNameLst>
                                          <p:attrName>ppt_h</p:attrName>
                                        </p:attrNameLst>
                                      </p:cBhvr>
                                      <p:tavLst>
                                        <p:tav tm="0">
                                          <p:val>
                                            <p:fltVal val="0"/>
                                          </p:val>
                                        </p:tav>
                                        <p:tav tm="100000">
                                          <p:val>
                                            <p:strVal val="#ppt_h"/>
                                          </p:val>
                                        </p:tav>
                                      </p:tavLst>
                                    </p:anim>
                                    <p:animEffect transition="in" filter="fade">
                                      <p:cBhvr>
                                        <p:cTn id="24" dur="500"/>
                                        <p:tgtEl>
                                          <p:spTgt spid="7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500" fill="hold"/>
                                        <p:tgtEl>
                                          <p:spTgt spid="125"/>
                                        </p:tgtEl>
                                        <p:attrNameLst>
                                          <p:attrName>ppt_w</p:attrName>
                                        </p:attrNameLst>
                                      </p:cBhvr>
                                      <p:tavLst>
                                        <p:tav tm="0">
                                          <p:val>
                                            <p:fltVal val="0"/>
                                          </p:val>
                                        </p:tav>
                                        <p:tav tm="100000">
                                          <p:val>
                                            <p:strVal val="#ppt_w"/>
                                          </p:val>
                                        </p:tav>
                                      </p:tavLst>
                                    </p:anim>
                                    <p:anim calcmode="lin" valueType="num">
                                      <p:cBhvr>
                                        <p:cTn id="28" dur="500" fill="hold"/>
                                        <p:tgtEl>
                                          <p:spTgt spid="125"/>
                                        </p:tgtEl>
                                        <p:attrNameLst>
                                          <p:attrName>ppt_h</p:attrName>
                                        </p:attrNameLst>
                                      </p:cBhvr>
                                      <p:tavLst>
                                        <p:tav tm="0">
                                          <p:val>
                                            <p:fltVal val="0"/>
                                          </p:val>
                                        </p:tav>
                                        <p:tav tm="100000">
                                          <p:val>
                                            <p:strVal val="#ppt_h"/>
                                          </p:val>
                                        </p:tav>
                                      </p:tavLst>
                                    </p:anim>
                                    <p:animEffect transition="in" filter="fade">
                                      <p:cBhvr>
                                        <p:cTn id="29" dur="500"/>
                                        <p:tgtEl>
                                          <p:spTgt spid="12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6"/>
                                        </p:tgtEl>
                                        <p:attrNameLst>
                                          <p:attrName>style.visibility</p:attrName>
                                        </p:attrNameLst>
                                      </p:cBhvr>
                                      <p:to>
                                        <p:strVal val="visible"/>
                                      </p:to>
                                    </p:set>
                                    <p:anim calcmode="lin" valueType="num">
                                      <p:cBhvr>
                                        <p:cTn id="32" dur="500" fill="hold"/>
                                        <p:tgtEl>
                                          <p:spTgt spid="126"/>
                                        </p:tgtEl>
                                        <p:attrNameLst>
                                          <p:attrName>ppt_w</p:attrName>
                                        </p:attrNameLst>
                                      </p:cBhvr>
                                      <p:tavLst>
                                        <p:tav tm="0">
                                          <p:val>
                                            <p:fltVal val="0"/>
                                          </p:val>
                                        </p:tav>
                                        <p:tav tm="100000">
                                          <p:val>
                                            <p:strVal val="#ppt_w"/>
                                          </p:val>
                                        </p:tav>
                                      </p:tavLst>
                                    </p:anim>
                                    <p:anim calcmode="lin" valueType="num">
                                      <p:cBhvr>
                                        <p:cTn id="33" dur="500" fill="hold"/>
                                        <p:tgtEl>
                                          <p:spTgt spid="126"/>
                                        </p:tgtEl>
                                        <p:attrNameLst>
                                          <p:attrName>ppt_h</p:attrName>
                                        </p:attrNameLst>
                                      </p:cBhvr>
                                      <p:tavLst>
                                        <p:tav tm="0">
                                          <p:val>
                                            <p:fltVal val="0"/>
                                          </p:val>
                                        </p:tav>
                                        <p:tav tm="100000">
                                          <p:val>
                                            <p:strVal val="#ppt_h"/>
                                          </p:val>
                                        </p:tav>
                                      </p:tavLst>
                                    </p:anim>
                                    <p:animEffect transition="in" filter="fade">
                                      <p:cBhvr>
                                        <p:cTn id="34" dur="500"/>
                                        <p:tgtEl>
                                          <p:spTgt spid="126"/>
                                        </p:tgtEl>
                                      </p:cBhvr>
                                    </p:animEffect>
                                  </p:childTnLst>
                                </p:cTn>
                              </p:par>
                              <p:par>
                                <p:cTn id="35" presetID="53" presetClass="entr" presetSubtype="16" fill="hold" nodeType="withEffect">
                                  <p:stCondLst>
                                    <p:cond delay="0"/>
                                  </p:stCondLst>
                                  <p:childTnLst>
                                    <p:set>
                                      <p:cBhvr>
                                        <p:cTn id="36" dur="1" fill="hold">
                                          <p:stCondLst>
                                            <p:cond delay="0"/>
                                          </p:stCondLst>
                                        </p:cTn>
                                        <p:tgtEl>
                                          <p:spTgt spid="128"/>
                                        </p:tgtEl>
                                        <p:attrNameLst>
                                          <p:attrName>style.visibility</p:attrName>
                                        </p:attrNameLst>
                                      </p:cBhvr>
                                      <p:to>
                                        <p:strVal val="visible"/>
                                      </p:to>
                                    </p:set>
                                    <p:anim calcmode="lin" valueType="num">
                                      <p:cBhvr>
                                        <p:cTn id="37" dur="500" fill="hold"/>
                                        <p:tgtEl>
                                          <p:spTgt spid="128"/>
                                        </p:tgtEl>
                                        <p:attrNameLst>
                                          <p:attrName>ppt_w</p:attrName>
                                        </p:attrNameLst>
                                      </p:cBhvr>
                                      <p:tavLst>
                                        <p:tav tm="0">
                                          <p:val>
                                            <p:fltVal val="0"/>
                                          </p:val>
                                        </p:tav>
                                        <p:tav tm="100000">
                                          <p:val>
                                            <p:strVal val="#ppt_w"/>
                                          </p:val>
                                        </p:tav>
                                      </p:tavLst>
                                    </p:anim>
                                    <p:anim calcmode="lin" valueType="num">
                                      <p:cBhvr>
                                        <p:cTn id="38" dur="500" fill="hold"/>
                                        <p:tgtEl>
                                          <p:spTgt spid="128"/>
                                        </p:tgtEl>
                                        <p:attrNameLst>
                                          <p:attrName>ppt_h</p:attrName>
                                        </p:attrNameLst>
                                      </p:cBhvr>
                                      <p:tavLst>
                                        <p:tav tm="0">
                                          <p:val>
                                            <p:fltVal val="0"/>
                                          </p:val>
                                        </p:tav>
                                        <p:tav tm="100000">
                                          <p:val>
                                            <p:strVal val="#ppt_h"/>
                                          </p:val>
                                        </p:tav>
                                      </p:tavLst>
                                    </p:anim>
                                    <p:animEffect transition="in" filter="fade">
                                      <p:cBhvr>
                                        <p:cTn id="39" dur="500"/>
                                        <p:tgtEl>
                                          <p:spTgt spid="128"/>
                                        </p:tgtEl>
                                      </p:cBhvr>
                                    </p:animEffect>
                                  </p:childTnLst>
                                </p:cTn>
                              </p:par>
                              <p:par>
                                <p:cTn id="40" presetID="53" presetClass="entr" presetSubtype="16" fill="hold" nodeType="withEffect">
                                  <p:stCondLst>
                                    <p:cond delay="0"/>
                                  </p:stCondLst>
                                  <p:childTnLst>
                                    <p:set>
                                      <p:cBhvr>
                                        <p:cTn id="41" dur="1" fill="hold">
                                          <p:stCondLst>
                                            <p:cond delay="0"/>
                                          </p:stCondLst>
                                        </p:cTn>
                                        <p:tgtEl>
                                          <p:spTgt spid="129"/>
                                        </p:tgtEl>
                                        <p:attrNameLst>
                                          <p:attrName>style.visibility</p:attrName>
                                        </p:attrNameLst>
                                      </p:cBhvr>
                                      <p:to>
                                        <p:strVal val="visible"/>
                                      </p:to>
                                    </p:set>
                                    <p:anim calcmode="lin" valueType="num">
                                      <p:cBhvr>
                                        <p:cTn id="42" dur="500" fill="hold"/>
                                        <p:tgtEl>
                                          <p:spTgt spid="129"/>
                                        </p:tgtEl>
                                        <p:attrNameLst>
                                          <p:attrName>ppt_w</p:attrName>
                                        </p:attrNameLst>
                                      </p:cBhvr>
                                      <p:tavLst>
                                        <p:tav tm="0">
                                          <p:val>
                                            <p:fltVal val="0"/>
                                          </p:val>
                                        </p:tav>
                                        <p:tav tm="100000">
                                          <p:val>
                                            <p:strVal val="#ppt_w"/>
                                          </p:val>
                                        </p:tav>
                                      </p:tavLst>
                                    </p:anim>
                                    <p:anim calcmode="lin" valueType="num">
                                      <p:cBhvr>
                                        <p:cTn id="43" dur="500" fill="hold"/>
                                        <p:tgtEl>
                                          <p:spTgt spid="129"/>
                                        </p:tgtEl>
                                        <p:attrNameLst>
                                          <p:attrName>ppt_h</p:attrName>
                                        </p:attrNameLst>
                                      </p:cBhvr>
                                      <p:tavLst>
                                        <p:tav tm="0">
                                          <p:val>
                                            <p:fltVal val="0"/>
                                          </p:val>
                                        </p:tav>
                                        <p:tav tm="100000">
                                          <p:val>
                                            <p:strVal val="#ppt_h"/>
                                          </p:val>
                                        </p:tav>
                                      </p:tavLst>
                                    </p:anim>
                                    <p:animEffect transition="in" filter="fade">
                                      <p:cBhvr>
                                        <p:cTn id="44" dur="500"/>
                                        <p:tgtEl>
                                          <p:spTgt spid="129"/>
                                        </p:tgtEl>
                                      </p:cBhvr>
                                    </p:animEffect>
                                  </p:childTnLst>
                                </p:cTn>
                              </p:par>
                              <p:par>
                                <p:cTn id="45" presetID="53" presetClass="entr" presetSubtype="16" fill="hold" nodeType="withEffect">
                                  <p:stCondLst>
                                    <p:cond delay="0"/>
                                  </p:stCondLst>
                                  <p:childTnLst>
                                    <p:set>
                                      <p:cBhvr>
                                        <p:cTn id="46" dur="1" fill="hold">
                                          <p:stCondLst>
                                            <p:cond delay="0"/>
                                          </p:stCondLst>
                                        </p:cTn>
                                        <p:tgtEl>
                                          <p:spTgt spid="130"/>
                                        </p:tgtEl>
                                        <p:attrNameLst>
                                          <p:attrName>style.visibility</p:attrName>
                                        </p:attrNameLst>
                                      </p:cBhvr>
                                      <p:to>
                                        <p:strVal val="visible"/>
                                      </p:to>
                                    </p:set>
                                    <p:anim calcmode="lin" valueType="num">
                                      <p:cBhvr>
                                        <p:cTn id="47" dur="500" fill="hold"/>
                                        <p:tgtEl>
                                          <p:spTgt spid="130"/>
                                        </p:tgtEl>
                                        <p:attrNameLst>
                                          <p:attrName>ppt_w</p:attrName>
                                        </p:attrNameLst>
                                      </p:cBhvr>
                                      <p:tavLst>
                                        <p:tav tm="0">
                                          <p:val>
                                            <p:fltVal val="0"/>
                                          </p:val>
                                        </p:tav>
                                        <p:tav tm="100000">
                                          <p:val>
                                            <p:strVal val="#ppt_w"/>
                                          </p:val>
                                        </p:tav>
                                      </p:tavLst>
                                    </p:anim>
                                    <p:anim calcmode="lin" valueType="num">
                                      <p:cBhvr>
                                        <p:cTn id="48" dur="500" fill="hold"/>
                                        <p:tgtEl>
                                          <p:spTgt spid="130"/>
                                        </p:tgtEl>
                                        <p:attrNameLst>
                                          <p:attrName>ppt_h</p:attrName>
                                        </p:attrNameLst>
                                      </p:cBhvr>
                                      <p:tavLst>
                                        <p:tav tm="0">
                                          <p:val>
                                            <p:fltVal val="0"/>
                                          </p:val>
                                        </p:tav>
                                        <p:tav tm="100000">
                                          <p:val>
                                            <p:strVal val="#ppt_h"/>
                                          </p:val>
                                        </p:tav>
                                      </p:tavLst>
                                    </p:anim>
                                    <p:animEffect transition="in" filter="fade">
                                      <p:cBhvr>
                                        <p:cTn id="49" dur="500"/>
                                        <p:tgtEl>
                                          <p:spTgt spid="130"/>
                                        </p:tgtEl>
                                      </p:cBhvr>
                                    </p:animEffect>
                                  </p:childTnLst>
                                </p:cTn>
                              </p:par>
                              <p:par>
                                <p:cTn id="50" presetID="53" presetClass="entr" presetSubtype="16" fill="hold" nodeType="withEffect">
                                  <p:stCondLst>
                                    <p:cond delay="0"/>
                                  </p:stCondLst>
                                  <p:childTnLst>
                                    <p:set>
                                      <p:cBhvr>
                                        <p:cTn id="51" dur="1" fill="hold">
                                          <p:stCondLst>
                                            <p:cond delay="0"/>
                                          </p:stCondLst>
                                        </p:cTn>
                                        <p:tgtEl>
                                          <p:spTgt spid="131"/>
                                        </p:tgtEl>
                                        <p:attrNameLst>
                                          <p:attrName>style.visibility</p:attrName>
                                        </p:attrNameLst>
                                      </p:cBhvr>
                                      <p:to>
                                        <p:strVal val="visible"/>
                                      </p:to>
                                    </p:set>
                                    <p:anim calcmode="lin" valueType="num">
                                      <p:cBhvr>
                                        <p:cTn id="52" dur="500" fill="hold"/>
                                        <p:tgtEl>
                                          <p:spTgt spid="131"/>
                                        </p:tgtEl>
                                        <p:attrNameLst>
                                          <p:attrName>ppt_w</p:attrName>
                                        </p:attrNameLst>
                                      </p:cBhvr>
                                      <p:tavLst>
                                        <p:tav tm="0">
                                          <p:val>
                                            <p:fltVal val="0"/>
                                          </p:val>
                                        </p:tav>
                                        <p:tav tm="100000">
                                          <p:val>
                                            <p:strVal val="#ppt_w"/>
                                          </p:val>
                                        </p:tav>
                                      </p:tavLst>
                                    </p:anim>
                                    <p:anim calcmode="lin" valueType="num">
                                      <p:cBhvr>
                                        <p:cTn id="53" dur="500" fill="hold"/>
                                        <p:tgtEl>
                                          <p:spTgt spid="131"/>
                                        </p:tgtEl>
                                        <p:attrNameLst>
                                          <p:attrName>ppt_h</p:attrName>
                                        </p:attrNameLst>
                                      </p:cBhvr>
                                      <p:tavLst>
                                        <p:tav tm="0">
                                          <p:val>
                                            <p:fltVal val="0"/>
                                          </p:val>
                                        </p:tav>
                                        <p:tav tm="100000">
                                          <p:val>
                                            <p:strVal val="#ppt_h"/>
                                          </p:val>
                                        </p:tav>
                                      </p:tavLst>
                                    </p:anim>
                                    <p:animEffect transition="in" filter="fade">
                                      <p:cBhvr>
                                        <p:cTn id="54" dur="500"/>
                                        <p:tgtEl>
                                          <p:spTgt spid="131"/>
                                        </p:tgtEl>
                                      </p:cBhvr>
                                    </p:animEffect>
                                  </p:childTnLst>
                                </p:cTn>
                              </p:par>
                              <p:par>
                                <p:cTn id="55" presetID="53" presetClass="entr" presetSubtype="16" fill="hold" nodeType="withEffect">
                                  <p:stCondLst>
                                    <p:cond delay="0"/>
                                  </p:stCondLst>
                                  <p:childTnLst>
                                    <p:set>
                                      <p:cBhvr>
                                        <p:cTn id="56" dur="1" fill="hold">
                                          <p:stCondLst>
                                            <p:cond delay="0"/>
                                          </p:stCondLst>
                                        </p:cTn>
                                        <p:tgtEl>
                                          <p:spTgt spid="132"/>
                                        </p:tgtEl>
                                        <p:attrNameLst>
                                          <p:attrName>style.visibility</p:attrName>
                                        </p:attrNameLst>
                                      </p:cBhvr>
                                      <p:to>
                                        <p:strVal val="visible"/>
                                      </p:to>
                                    </p:set>
                                    <p:anim calcmode="lin" valueType="num">
                                      <p:cBhvr>
                                        <p:cTn id="57" dur="500" fill="hold"/>
                                        <p:tgtEl>
                                          <p:spTgt spid="132"/>
                                        </p:tgtEl>
                                        <p:attrNameLst>
                                          <p:attrName>ppt_w</p:attrName>
                                        </p:attrNameLst>
                                      </p:cBhvr>
                                      <p:tavLst>
                                        <p:tav tm="0">
                                          <p:val>
                                            <p:fltVal val="0"/>
                                          </p:val>
                                        </p:tav>
                                        <p:tav tm="100000">
                                          <p:val>
                                            <p:strVal val="#ppt_w"/>
                                          </p:val>
                                        </p:tav>
                                      </p:tavLst>
                                    </p:anim>
                                    <p:anim calcmode="lin" valueType="num">
                                      <p:cBhvr>
                                        <p:cTn id="58" dur="500" fill="hold"/>
                                        <p:tgtEl>
                                          <p:spTgt spid="132"/>
                                        </p:tgtEl>
                                        <p:attrNameLst>
                                          <p:attrName>ppt_h</p:attrName>
                                        </p:attrNameLst>
                                      </p:cBhvr>
                                      <p:tavLst>
                                        <p:tav tm="0">
                                          <p:val>
                                            <p:fltVal val="0"/>
                                          </p:val>
                                        </p:tav>
                                        <p:tav tm="100000">
                                          <p:val>
                                            <p:strVal val="#ppt_h"/>
                                          </p:val>
                                        </p:tav>
                                      </p:tavLst>
                                    </p:anim>
                                    <p:animEffect transition="in" filter="fade">
                                      <p:cBhvr>
                                        <p:cTn id="59"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125" grpId="0" animBg="1"/>
      <p:bldP spid="12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2" name="Google Shape;1132;p46"/>
          <p:cNvSpPr txBox="1">
            <a:spLocks noGrp="1"/>
          </p:cNvSpPr>
          <p:nvPr>
            <p:ph type="subTitle" idx="4294967295"/>
          </p:nvPr>
        </p:nvSpPr>
        <p:spPr>
          <a:xfrm>
            <a:off x="2568923" y="2303414"/>
            <a:ext cx="6807312" cy="1002800"/>
          </a:xfrm>
          <a:prstGeom prst="rect">
            <a:avLst/>
          </a:prstGeom>
        </p:spPr>
        <p:txBody>
          <a:bodyPr spcFirstLastPara="1" wrap="square" lIns="121900" tIns="121900" rIns="121900" bIns="121900" anchor="t" anchorCtr="0">
            <a:noAutofit/>
          </a:bodyPr>
          <a:lstStyle/>
          <a:p>
            <a:pPr marL="0" indent="0" algn="ctr">
              <a:lnSpc>
                <a:spcPct val="100000"/>
              </a:lnSpc>
              <a:buNone/>
            </a:pPr>
            <a:r>
              <a:rPr lang="vi-VN" sz="6600" b="1">
                <a:solidFill>
                  <a:schemeClr val="accent3">
                    <a:lumMod val="75000"/>
                  </a:schemeClr>
                </a:solidFill>
                <a:latin typeface="+mj-lt"/>
              </a:rPr>
              <a:t>Đối tượng bị phê phán trong truyện cười</a:t>
            </a:r>
            <a:endParaRPr sz="102800" b="1">
              <a:solidFill>
                <a:schemeClr val="accent3">
                  <a:lumMod val="75000"/>
                </a:schemeClr>
              </a:solidFill>
              <a:latin typeface="+mj-lt"/>
              <a:ea typeface="Poppins"/>
              <a:cs typeface="Times New Roman" panose="02020603050405020304" pitchFamily="18" charset="0"/>
              <a:sym typeface="Poppins"/>
            </a:endParaRPr>
          </a:p>
        </p:txBody>
      </p:sp>
      <p:grpSp>
        <p:nvGrpSpPr>
          <p:cNvPr id="1133" name="Google Shape;1133;p46"/>
          <p:cNvGrpSpPr/>
          <p:nvPr/>
        </p:nvGrpSpPr>
        <p:grpSpPr>
          <a:xfrm>
            <a:off x="8183237" y="-2597054"/>
            <a:ext cx="6064243" cy="8947609"/>
            <a:chOff x="6137428" y="-1947791"/>
            <a:chExt cx="4548182" cy="6710707"/>
          </a:xfrm>
        </p:grpSpPr>
        <p:sp>
          <p:nvSpPr>
            <p:cNvPr id="1134" name="Google Shape;1134;p46"/>
            <p:cNvSpPr/>
            <p:nvPr/>
          </p:nvSpPr>
          <p:spPr>
            <a:xfrm rot="-6385504">
              <a:off x="5345906" y="-59566"/>
              <a:ext cx="6131227" cy="293425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5" name="Google Shape;1135;p46"/>
            <p:cNvGrpSpPr/>
            <p:nvPr/>
          </p:nvGrpSpPr>
          <p:grpSpPr>
            <a:xfrm rot="10071302" flipH="1">
              <a:off x="7305757" y="-916584"/>
              <a:ext cx="2181206" cy="1735328"/>
              <a:chOff x="4897675" y="750925"/>
              <a:chExt cx="1520527" cy="1209704"/>
            </a:xfrm>
          </p:grpSpPr>
          <p:sp>
            <p:nvSpPr>
              <p:cNvPr id="1136" name="Google Shape;1136;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0" name="Google Shape;1150;p46"/>
          <p:cNvGrpSpPr/>
          <p:nvPr/>
        </p:nvGrpSpPr>
        <p:grpSpPr>
          <a:xfrm>
            <a:off x="715799" y="4733303"/>
            <a:ext cx="4029672" cy="3735819"/>
            <a:chOff x="536849" y="3549977"/>
            <a:chExt cx="3022254" cy="2801864"/>
          </a:xfrm>
        </p:grpSpPr>
        <p:grpSp>
          <p:nvGrpSpPr>
            <p:cNvPr id="1151" name="Google Shape;1151;p46"/>
            <p:cNvGrpSpPr/>
            <p:nvPr/>
          </p:nvGrpSpPr>
          <p:grpSpPr>
            <a:xfrm rot="6037238">
              <a:off x="1414593" y="4252240"/>
              <a:ext cx="2181311" cy="1735412"/>
              <a:chOff x="4897675" y="750925"/>
              <a:chExt cx="1520527" cy="1209704"/>
            </a:xfrm>
          </p:grpSpPr>
          <p:sp>
            <p:nvSpPr>
              <p:cNvPr id="1152" name="Google Shape;1152;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 name="Google Shape;1166;p46"/>
            <p:cNvGrpSpPr/>
            <p:nvPr/>
          </p:nvGrpSpPr>
          <p:grpSpPr>
            <a:xfrm>
              <a:off x="536849" y="3549977"/>
              <a:ext cx="1570072" cy="1049233"/>
              <a:chOff x="536849" y="3549977"/>
              <a:chExt cx="1570072" cy="1049233"/>
            </a:xfrm>
          </p:grpSpPr>
          <p:grpSp>
            <p:nvGrpSpPr>
              <p:cNvPr id="1167" name="Google Shape;1167;p46"/>
              <p:cNvGrpSpPr/>
              <p:nvPr/>
            </p:nvGrpSpPr>
            <p:grpSpPr>
              <a:xfrm>
                <a:off x="536850" y="3717605"/>
                <a:ext cx="1570071" cy="881605"/>
                <a:chOff x="4885325" y="2331950"/>
                <a:chExt cx="1176700" cy="660675"/>
              </a:xfrm>
            </p:grpSpPr>
            <p:sp>
              <p:nvSpPr>
                <p:cNvPr id="1168" name="Google Shape;1168;p46"/>
                <p:cNvSpPr/>
                <p:nvPr/>
              </p:nvSpPr>
              <p:spPr>
                <a:xfrm>
                  <a:off x="5347325" y="2581700"/>
                  <a:ext cx="274375" cy="400075"/>
                </a:xfrm>
                <a:custGeom>
                  <a:avLst/>
                  <a:gdLst/>
                  <a:ahLst/>
                  <a:cxnLst/>
                  <a:rect l="l" t="t" r="r" b="b"/>
                  <a:pathLst>
                    <a:path w="10975" h="16003" extrusionOk="0">
                      <a:moveTo>
                        <a:pt x="5514" y="2129"/>
                      </a:moveTo>
                      <a:cubicBezTo>
                        <a:pt x="5695" y="2129"/>
                        <a:pt x="5891" y="2140"/>
                        <a:pt x="6105" y="2159"/>
                      </a:cubicBezTo>
                      <a:cubicBezTo>
                        <a:pt x="6305" y="2192"/>
                        <a:pt x="6505" y="2292"/>
                        <a:pt x="6672" y="2359"/>
                      </a:cubicBezTo>
                      <a:cubicBezTo>
                        <a:pt x="6839" y="2459"/>
                        <a:pt x="6972" y="2593"/>
                        <a:pt x="7105" y="2693"/>
                      </a:cubicBezTo>
                      <a:cubicBezTo>
                        <a:pt x="7172" y="2826"/>
                        <a:pt x="7306" y="2960"/>
                        <a:pt x="7339" y="3093"/>
                      </a:cubicBezTo>
                      <a:cubicBezTo>
                        <a:pt x="7372" y="3193"/>
                        <a:pt x="7439" y="3293"/>
                        <a:pt x="7439" y="3326"/>
                      </a:cubicBezTo>
                      <a:cubicBezTo>
                        <a:pt x="7472" y="3427"/>
                        <a:pt x="7472" y="3493"/>
                        <a:pt x="7472" y="3493"/>
                      </a:cubicBezTo>
                      <a:lnTo>
                        <a:pt x="7472" y="3760"/>
                      </a:lnTo>
                      <a:cubicBezTo>
                        <a:pt x="7439" y="4294"/>
                        <a:pt x="7005" y="4694"/>
                        <a:pt x="6305" y="5028"/>
                      </a:cubicBezTo>
                      <a:cubicBezTo>
                        <a:pt x="5604" y="5428"/>
                        <a:pt x="4704" y="5595"/>
                        <a:pt x="3636" y="5628"/>
                      </a:cubicBezTo>
                      <a:cubicBezTo>
                        <a:pt x="3636" y="5528"/>
                        <a:pt x="3703" y="5295"/>
                        <a:pt x="3870" y="4928"/>
                      </a:cubicBezTo>
                      <a:cubicBezTo>
                        <a:pt x="4003" y="4594"/>
                        <a:pt x="4103" y="4260"/>
                        <a:pt x="4170" y="3994"/>
                      </a:cubicBezTo>
                      <a:cubicBezTo>
                        <a:pt x="4203" y="3693"/>
                        <a:pt x="4270" y="3493"/>
                        <a:pt x="4303" y="3293"/>
                      </a:cubicBezTo>
                      <a:cubicBezTo>
                        <a:pt x="4337" y="3093"/>
                        <a:pt x="4370" y="2926"/>
                        <a:pt x="4370" y="2759"/>
                      </a:cubicBezTo>
                      <a:cubicBezTo>
                        <a:pt x="4370" y="2626"/>
                        <a:pt x="4437" y="2493"/>
                        <a:pt x="4470" y="2359"/>
                      </a:cubicBezTo>
                      <a:cubicBezTo>
                        <a:pt x="4730" y="2194"/>
                        <a:pt x="5074" y="2129"/>
                        <a:pt x="5514" y="2129"/>
                      </a:cubicBezTo>
                      <a:close/>
                      <a:moveTo>
                        <a:pt x="5918" y="7567"/>
                      </a:moveTo>
                      <a:cubicBezTo>
                        <a:pt x="5986" y="7567"/>
                        <a:pt x="6049" y="7574"/>
                        <a:pt x="6105" y="7596"/>
                      </a:cubicBezTo>
                      <a:cubicBezTo>
                        <a:pt x="6505" y="7630"/>
                        <a:pt x="6872" y="7763"/>
                        <a:pt x="7206" y="7930"/>
                      </a:cubicBezTo>
                      <a:cubicBezTo>
                        <a:pt x="7539" y="8097"/>
                        <a:pt x="7839" y="8330"/>
                        <a:pt x="8106" y="8597"/>
                      </a:cubicBezTo>
                      <a:cubicBezTo>
                        <a:pt x="8340" y="8864"/>
                        <a:pt x="8506" y="9197"/>
                        <a:pt x="8640" y="9598"/>
                      </a:cubicBezTo>
                      <a:cubicBezTo>
                        <a:pt x="8773" y="9965"/>
                        <a:pt x="8807" y="10432"/>
                        <a:pt x="8707" y="10932"/>
                      </a:cubicBezTo>
                      <a:cubicBezTo>
                        <a:pt x="8673" y="11165"/>
                        <a:pt x="8607" y="11366"/>
                        <a:pt x="8506" y="11599"/>
                      </a:cubicBezTo>
                      <a:cubicBezTo>
                        <a:pt x="8473" y="11766"/>
                        <a:pt x="8340" y="11866"/>
                        <a:pt x="8106" y="12033"/>
                      </a:cubicBezTo>
                      <a:cubicBezTo>
                        <a:pt x="7873" y="12166"/>
                        <a:pt x="7673" y="12333"/>
                        <a:pt x="7439" y="12500"/>
                      </a:cubicBezTo>
                      <a:cubicBezTo>
                        <a:pt x="7206" y="12667"/>
                        <a:pt x="6939" y="12800"/>
                        <a:pt x="6672" y="12933"/>
                      </a:cubicBezTo>
                      <a:cubicBezTo>
                        <a:pt x="6438" y="13033"/>
                        <a:pt x="6171" y="13134"/>
                        <a:pt x="5971" y="13167"/>
                      </a:cubicBezTo>
                      <a:lnTo>
                        <a:pt x="4003" y="13601"/>
                      </a:lnTo>
                      <a:cubicBezTo>
                        <a:pt x="3588" y="13649"/>
                        <a:pt x="3209" y="13680"/>
                        <a:pt x="2878" y="13680"/>
                      </a:cubicBezTo>
                      <a:cubicBezTo>
                        <a:pt x="2757" y="13680"/>
                        <a:pt x="2643" y="13676"/>
                        <a:pt x="2536" y="13667"/>
                      </a:cubicBezTo>
                      <a:lnTo>
                        <a:pt x="2435" y="13667"/>
                      </a:lnTo>
                      <a:cubicBezTo>
                        <a:pt x="2536" y="13000"/>
                        <a:pt x="2636" y="12433"/>
                        <a:pt x="2702" y="11966"/>
                      </a:cubicBezTo>
                      <a:cubicBezTo>
                        <a:pt x="2802" y="11499"/>
                        <a:pt x="2836" y="11099"/>
                        <a:pt x="2936" y="10698"/>
                      </a:cubicBezTo>
                      <a:cubicBezTo>
                        <a:pt x="3003" y="10365"/>
                        <a:pt x="3036" y="9998"/>
                        <a:pt x="3136" y="9664"/>
                      </a:cubicBezTo>
                      <a:cubicBezTo>
                        <a:pt x="3169" y="9331"/>
                        <a:pt x="3269" y="8964"/>
                        <a:pt x="3303" y="8497"/>
                      </a:cubicBezTo>
                      <a:lnTo>
                        <a:pt x="3369" y="7930"/>
                      </a:lnTo>
                      <a:cubicBezTo>
                        <a:pt x="3470" y="7930"/>
                        <a:pt x="3603" y="7863"/>
                        <a:pt x="3836" y="7830"/>
                      </a:cubicBezTo>
                      <a:cubicBezTo>
                        <a:pt x="4103" y="7796"/>
                        <a:pt x="4337" y="7763"/>
                        <a:pt x="4637" y="7696"/>
                      </a:cubicBezTo>
                      <a:cubicBezTo>
                        <a:pt x="4937" y="7663"/>
                        <a:pt x="5204" y="7630"/>
                        <a:pt x="5471" y="7596"/>
                      </a:cubicBezTo>
                      <a:cubicBezTo>
                        <a:pt x="5627" y="7596"/>
                        <a:pt x="5782" y="7567"/>
                        <a:pt x="5918" y="7567"/>
                      </a:cubicBezTo>
                      <a:close/>
                      <a:moveTo>
                        <a:pt x="5688" y="0"/>
                      </a:moveTo>
                      <a:cubicBezTo>
                        <a:pt x="5109" y="0"/>
                        <a:pt x="4466" y="87"/>
                        <a:pt x="3803" y="291"/>
                      </a:cubicBezTo>
                      <a:cubicBezTo>
                        <a:pt x="3633" y="264"/>
                        <a:pt x="3473" y="252"/>
                        <a:pt x="3322" y="252"/>
                      </a:cubicBezTo>
                      <a:cubicBezTo>
                        <a:pt x="2911" y="252"/>
                        <a:pt x="2571" y="345"/>
                        <a:pt x="2302" y="491"/>
                      </a:cubicBezTo>
                      <a:cubicBezTo>
                        <a:pt x="1935" y="691"/>
                        <a:pt x="1702" y="958"/>
                        <a:pt x="1668" y="1192"/>
                      </a:cubicBezTo>
                      <a:cubicBezTo>
                        <a:pt x="1768" y="1525"/>
                        <a:pt x="1802" y="1825"/>
                        <a:pt x="1835" y="2059"/>
                      </a:cubicBezTo>
                      <a:cubicBezTo>
                        <a:pt x="1868" y="2326"/>
                        <a:pt x="1935" y="2526"/>
                        <a:pt x="1968" y="2793"/>
                      </a:cubicBezTo>
                      <a:cubicBezTo>
                        <a:pt x="2002" y="2993"/>
                        <a:pt x="2002" y="3193"/>
                        <a:pt x="2002" y="3326"/>
                      </a:cubicBezTo>
                      <a:cubicBezTo>
                        <a:pt x="1868" y="4027"/>
                        <a:pt x="1768" y="4661"/>
                        <a:pt x="1635" y="5194"/>
                      </a:cubicBezTo>
                      <a:cubicBezTo>
                        <a:pt x="1501" y="5728"/>
                        <a:pt x="1368" y="6229"/>
                        <a:pt x="1301" y="6696"/>
                      </a:cubicBezTo>
                      <a:cubicBezTo>
                        <a:pt x="1268" y="6962"/>
                        <a:pt x="1268" y="7196"/>
                        <a:pt x="1201" y="7463"/>
                      </a:cubicBezTo>
                      <a:cubicBezTo>
                        <a:pt x="1168" y="7696"/>
                        <a:pt x="1168" y="7896"/>
                        <a:pt x="1135" y="8130"/>
                      </a:cubicBezTo>
                      <a:cubicBezTo>
                        <a:pt x="1034" y="8497"/>
                        <a:pt x="968" y="8964"/>
                        <a:pt x="801" y="9564"/>
                      </a:cubicBezTo>
                      <a:cubicBezTo>
                        <a:pt x="668" y="10198"/>
                        <a:pt x="501" y="11065"/>
                        <a:pt x="334" y="12200"/>
                      </a:cubicBezTo>
                      <a:cubicBezTo>
                        <a:pt x="334" y="12333"/>
                        <a:pt x="301" y="12466"/>
                        <a:pt x="301" y="12533"/>
                      </a:cubicBezTo>
                      <a:lnTo>
                        <a:pt x="301" y="12833"/>
                      </a:lnTo>
                      <a:cubicBezTo>
                        <a:pt x="267" y="12967"/>
                        <a:pt x="201" y="13100"/>
                        <a:pt x="201" y="13167"/>
                      </a:cubicBezTo>
                      <a:cubicBezTo>
                        <a:pt x="201" y="13234"/>
                        <a:pt x="167" y="13367"/>
                        <a:pt x="167" y="13467"/>
                      </a:cubicBezTo>
                      <a:cubicBezTo>
                        <a:pt x="134" y="13801"/>
                        <a:pt x="100" y="14068"/>
                        <a:pt x="34" y="14334"/>
                      </a:cubicBezTo>
                      <a:cubicBezTo>
                        <a:pt x="0" y="14601"/>
                        <a:pt x="34" y="14835"/>
                        <a:pt x="100" y="15002"/>
                      </a:cubicBezTo>
                      <a:cubicBezTo>
                        <a:pt x="167" y="15202"/>
                        <a:pt x="301" y="15368"/>
                        <a:pt x="467" y="15502"/>
                      </a:cubicBezTo>
                      <a:cubicBezTo>
                        <a:pt x="668" y="15635"/>
                        <a:pt x="968" y="15769"/>
                        <a:pt x="1335" y="15835"/>
                      </a:cubicBezTo>
                      <a:lnTo>
                        <a:pt x="2602" y="16002"/>
                      </a:lnTo>
                      <a:cubicBezTo>
                        <a:pt x="3103" y="15936"/>
                        <a:pt x="3536" y="15835"/>
                        <a:pt x="3970" y="15802"/>
                      </a:cubicBezTo>
                      <a:cubicBezTo>
                        <a:pt x="4370" y="15769"/>
                        <a:pt x="4770" y="15669"/>
                        <a:pt x="5137" y="15635"/>
                      </a:cubicBezTo>
                      <a:cubicBezTo>
                        <a:pt x="5504" y="15602"/>
                        <a:pt x="5871" y="15502"/>
                        <a:pt x="6272" y="15435"/>
                      </a:cubicBezTo>
                      <a:cubicBezTo>
                        <a:pt x="6638" y="15335"/>
                        <a:pt x="7005" y="15202"/>
                        <a:pt x="7472" y="15002"/>
                      </a:cubicBezTo>
                      <a:cubicBezTo>
                        <a:pt x="8640" y="14501"/>
                        <a:pt x="9474" y="13967"/>
                        <a:pt x="10008" y="13334"/>
                      </a:cubicBezTo>
                      <a:cubicBezTo>
                        <a:pt x="10541" y="12700"/>
                        <a:pt x="10841" y="12133"/>
                        <a:pt x="10942" y="11532"/>
                      </a:cubicBezTo>
                      <a:lnTo>
                        <a:pt x="10975" y="11366"/>
                      </a:lnTo>
                      <a:lnTo>
                        <a:pt x="10942" y="9531"/>
                      </a:lnTo>
                      <a:cubicBezTo>
                        <a:pt x="10942" y="9064"/>
                        <a:pt x="10841" y="8697"/>
                        <a:pt x="10775" y="8363"/>
                      </a:cubicBezTo>
                      <a:cubicBezTo>
                        <a:pt x="10675" y="8030"/>
                        <a:pt x="10608" y="7796"/>
                        <a:pt x="10475" y="7563"/>
                      </a:cubicBezTo>
                      <a:cubicBezTo>
                        <a:pt x="10274" y="7229"/>
                        <a:pt x="9607" y="6729"/>
                        <a:pt x="8540" y="6128"/>
                      </a:cubicBezTo>
                      <a:cubicBezTo>
                        <a:pt x="9274" y="5495"/>
                        <a:pt x="9641" y="4794"/>
                        <a:pt x="9774" y="3994"/>
                      </a:cubicBezTo>
                      <a:cubicBezTo>
                        <a:pt x="9807" y="3627"/>
                        <a:pt x="9774" y="3293"/>
                        <a:pt x="9674" y="2926"/>
                      </a:cubicBezTo>
                      <a:lnTo>
                        <a:pt x="9440" y="2092"/>
                      </a:lnTo>
                      <a:lnTo>
                        <a:pt x="8506" y="1125"/>
                      </a:lnTo>
                      <a:cubicBezTo>
                        <a:pt x="8206" y="858"/>
                        <a:pt x="7939" y="658"/>
                        <a:pt x="7673" y="491"/>
                      </a:cubicBezTo>
                      <a:cubicBezTo>
                        <a:pt x="7439" y="358"/>
                        <a:pt x="7206" y="224"/>
                        <a:pt x="7005" y="191"/>
                      </a:cubicBezTo>
                      <a:cubicBezTo>
                        <a:pt x="6805" y="124"/>
                        <a:pt x="6638" y="57"/>
                        <a:pt x="6505" y="57"/>
                      </a:cubicBezTo>
                      <a:cubicBezTo>
                        <a:pt x="6372" y="24"/>
                        <a:pt x="6305" y="24"/>
                        <a:pt x="6205" y="24"/>
                      </a:cubicBezTo>
                      <a:cubicBezTo>
                        <a:pt x="6039" y="8"/>
                        <a:pt x="5867" y="0"/>
                        <a:pt x="5688"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46"/>
                <p:cNvSpPr/>
                <p:nvPr/>
              </p:nvSpPr>
              <p:spPr>
                <a:xfrm>
                  <a:off x="5725925" y="2357750"/>
                  <a:ext cx="325250" cy="408750"/>
                </a:xfrm>
                <a:custGeom>
                  <a:avLst/>
                  <a:gdLst/>
                  <a:ahLst/>
                  <a:cxnLst/>
                  <a:rect l="l" t="t" r="r" b="b"/>
                  <a:pathLst>
                    <a:path w="13010" h="16350" extrusionOk="0">
                      <a:moveTo>
                        <a:pt x="6301" y="1"/>
                      </a:moveTo>
                      <a:cubicBezTo>
                        <a:pt x="6113" y="1"/>
                        <a:pt x="5921" y="26"/>
                        <a:pt x="5738" y="76"/>
                      </a:cubicBezTo>
                      <a:cubicBezTo>
                        <a:pt x="5371" y="142"/>
                        <a:pt x="5004" y="276"/>
                        <a:pt x="4671" y="443"/>
                      </a:cubicBezTo>
                      <a:cubicBezTo>
                        <a:pt x="4270" y="609"/>
                        <a:pt x="4037" y="743"/>
                        <a:pt x="3870" y="810"/>
                      </a:cubicBezTo>
                      <a:cubicBezTo>
                        <a:pt x="3270" y="1110"/>
                        <a:pt x="2769" y="1477"/>
                        <a:pt x="2369" y="1910"/>
                      </a:cubicBezTo>
                      <a:cubicBezTo>
                        <a:pt x="1935" y="2377"/>
                        <a:pt x="1568" y="2878"/>
                        <a:pt x="1168" y="3445"/>
                      </a:cubicBezTo>
                      <a:lnTo>
                        <a:pt x="34" y="5213"/>
                      </a:lnTo>
                      <a:cubicBezTo>
                        <a:pt x="67" y="5279"/>
                        <a:pt x="67" y="5480"/>
                        <a:pt x="67" y="5780"/>
                      </a:cubicBezTo>
                      <a:cubicBezTo>
                        <a:pt x="67" y="6113"/>
                        <a:pt x="67" y="6547"/>
                        <a:pt x="34" y="7047"/>
                      </a:cubicBezTo>
                      <a:cubicBezTo>
                        <a:pt x="1" y="8448"/>
                        <a:pt x="34" y="9583"/>
                        <a:pt x="267" y="10416"/>
                      </a:cubicBezTo>
                      <a:cubicBezTo>
                        <a:pt x="534" y="11250"/>
                        <a:pt x="768" y="11951"/>
                        <a:pt x="1035" y="12551"/>
                      </a:cubicBezTo>
                      <a:cubicBezTo>
                        <a:pt x="1168" y="12785"/>
                        <a:pt x="1335" y="13085"/>
                        <a:pt x="1502" y="13385"/>
                      </a:cubicBezTo>
                      <a:cubicBezTo>
                        <a:pt x="1668" y="13719"/>
                        <a:pt x="1902" y="13986"/>
                        <a:pt x="2169" y="14286"/>
                      </a:cubicBezTo>
                      <a:cubicBezTo>
                        <a:pt x="2402" y="14619"/>
                        <a:pt x="2736" y="14886"/>
                        <a:pt x="3103" y="15153"/>
                      </a:cubicBezTo>
                      <a:cubicBezTo>
                        <a:pt x="3503" y="15420"/>
                        <a:pt x="3937" y="15654"/>
                        <a:pt x="4504" y="15887"/>
                      </a:cubicBezTo>
                      <a:cubicBezTo>
                        <a:pt x="5004" y="16087"/>
                        <a:pt x="5438" y="16221"/>
                        <a:pt x="5771" y="16287"/>
                      </a:cubicBezTo>
                      <a:cubicBezTo>
                        <a:pt x="6001" y="16310"/>
                        <a:pt x="6232" y="16349"/>
                        <a:pt x="6451" y="16349"/>
                      </a:cubicBezTo>
                      <a:cubicBezTo>
                        <a:pt x="6549" y="16349"/>
                        <a:pt x="6646" y="16341"/>
                        <a:pt x="6739" y="16321"/>
                      </a:cubicBezTo>
                      <a:cubicBezTo>
                        <a:pt x="7039" y="16287"/>
                        <a:pt x="7339" y="16254"/>
                        <a:pt x="7606" y="16121"/>
                      </a:cubicBezTo>
                      <a:cubicBezTo>
                        <a:pt x="7906" y="15987"/>
                        <a:pt x="8206" y="15887"/>
                        <a:pt x="8573" y="15720"/>
                      </a:cubicBezTo>
                      <a:cubicBezTo>
                        <a:pt x="9708" y="15153"/>
                        <a:pt x="10642" y="14486"/>
                        <a:pt x="11342" y="13652"/>
                      </a:cubicBezTo>
                      <a:cubicBezTo>
                        <a:pt x="11576" y="13419"/>
                        <a:pt x="11842" y="13118"/>
                        <a:pt x="12043" y="12718"/>
                      </a:cubicBezTo>
                      <a:cubicBezTo>
                        <a:pt x="12243" y="12318"/>
                        <a:pt x="12409" y="11918"/>
                        <a:pt x="12576" y="11451"/>
                      </a:cubicBezTo>
                      <a:cubicBezTo>
                        <a:pt x="12743" y="10984"/>
                        <a:pt x="12876" y="10583"/>
                        <a:pt x="12910" y="10216"/>
                      </a:cubicBezTo>
                      <a:cubicBezTo>
                        <a:pt x="13010" y="9816"/>
                        <a:pt x="13010" y="9549"/>
                        <a:pt x="12977" y="9282"/>
                      </a:cubicBezTo>
                      <a:cubicBezTo>
                        <a:pt x="12977" y="9249"/>
                        <a:pt x="12910" y="9216"/>
                        <a:pt x="12876" y="9082"/>
                      </a:cubicBezTo>
                      <a:cubicBezTo>
                        <a:pt x="12876" y="9082"/>
                        <a:pt x="12843" y="9049"/>
                        <a:pt x="12843" y="8982"/>
                      </a:cubicBezTo>
                      <a:cubicBezTo>
                        <a:pt x="12710" y="8649"/>
                        <a:pt x="12409" y="8415"/>
                        <a:pt x="12043" y="8282"/>
                      </a:cubicBezTo>
                      <a:cubicBezTo>
                        <a:pt x="11838" y="8219"/>
                        <a:pt x="11655" y="8185"/>
                        <a:pt x="11485" y="8185"/>
                      </a:cubicBezTo>
                      <a:cubicBezTo>
                        <a:pt x="11294" y="8185"/>
                        <a:pt x="11118" y="8227"/>
                        <a:pt x="10942" y="8315"/>
                      </a:cubicBezTo>
                      <a:cubicBezTo>
                        <a:pt x="10608" y="8482"/>
                        <a:pt x="10408" y="8782"/>
                        <a:pt x="10241" y="9216"/>
                      </a:cubicBezTo>
                      <a:cubicBezTo>
                        <a:pt x="10175" y="10250"/>
                        <a:pt x="9908" y="11117"/>
                        <a:pt x="9441" y="11784"/>
                      </a:cubicBezTo>
                      <a:cubicBezTo>
                        <a:pt x="8540" y="12551"/>
                        <a:pt x="7840" y="13052"/>
                        <a:pt x="7339" y="13285"/>
                      </a:cubicBezTo>
                      <a:cubicBezTo>
                        <a:pt x="6946" y="13473"/>
                        <a:pt x="6562" y="13565"/>
                        <a:pt x="6183" y="13565"/>
                      </a:cubicBezTo>
                      <a:cubicBezTo>
                        <a:pt x="5821" y="13565"/>
                        <a:pt x="5462" y="13481"/>
                        <a:pt x="5104" y="13319"/>
                      </a:cubicBezTo>
                      <a:cubicBezTo>
                        <a:pt x="4404" y="12985"/>
                        <a:pt x="3737" y="12218"/>
                        <a:pt x="3169" y="10950"/>
                      </a:cubicBezTo>
                      <a:cubicBezTo>
                        <a:pt x="2869" y="10283"/>
                        <a:pt x="2702" y="9716"/>
                        <a:pt x="2736" y="9282"/>
                      </a:cubicBezTo>
                      <a:cubicBezTo>
                        <a:pt x="2702" y="9149"/>
                        <a:pt x="2669" y="8882"/>
                        <a:pt x="2602" y="8382"/>
                      </a:cubicBezTo>
                      <a:cubicBezTo>
                        <a:pt x="2569" y="7915"/>
                        <a:pt x="2569" y="7214"/>
                        <a:pt x="2569" y="6314"/>
                      </a:cubicBezTo>
                      <a:cubicBezTo>
                        <a:pt x="2936" y="5413"/>
                        <a:pt x="3336" y="4712"/>
                        <a:pt x="3670" y="4245"/>
                      </a:cubicBezTo>
                      <a:cubicBezTo>
                        <a:pt x="4003" y="3778"/>
                        <a:pt x="4370" y="3445"/>
                        <a:pt x="4837" y="3245"/>
                      </a:cubicBezTo>
                      <a:cubicBezTo>
                        <a:pt x="5071" y="3111"/>
                        <a:pt x="5371" y="3045"/>
                        <a:pt x="5605" y="2911"/>
                      </a:cubicBezTo>
                      <a:cubicBezTo>
                        <a:pt x="5871" y="2778"/>
                        <a:pt x="6105" y="2711"/>
                        <a:pt x="6338" y="2611"/>
                      </a:cubicBezTo>
                      <a:cubicBezTo>
                        <a:pt x="6539" y="2544"/>
                        <a:pt x="6705" y="2477"/>
                        <a:pt x="6839" y="2444"/>
                      </a:cubicBezTo>
                      <a:cubicBezTo>
                        <a:pt x="6939" y="2411"/>
                        <a:pt x="7006" y="2411"/>
                        <a:pt x="7006" y="2411"/>
                      </a:cubicBezTo>
                      <a:cubicBezTo>
                        <a:pt x="7706" y="1944"/>
                        <a:pt x="7906" y="1377"/>
                        <a:pt x="7606" y="743"/>
                      </a:cubicBezTo>
                      <a:cubicBezTo>
                        <a:pt x="7439" y="376"/>
                        <a:pt x="7172" y="142"/>
                        <a:pt x="6839" y="76"/>
                      </a:cubicBezTo>
                      <a:cubicBezTo>
                        <a:pt x="6672" y="26"/>
                        <a:pt x="6489" y="1"/>
                        <a:pt x="630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46"/>
                <p:cNvSpPr/>
                <p:nvPr/>
              </p:nvSpPr>
              <p:spPr>
                <a:xfrm>
                  <a:off x="4933700" y="2625900"/>
                  <a:ext cx="285225" cy="357875"/>
                </a:xfrm>
                <a:custGeom>
                  <a:avLst/>
                  <a:gdLst/>
                  <a:ahLst/>
                  <a:cxnLst/>
                  <a:rect l="l" t="t" r="r" b="b"/>
                  <a:pathLst>
                    <a:path w="11409" h="14315" extrusionOk="0">
                      <a:moveTo>
                        <a:pt x="2535" y="3060"/>
                      </a:moveTo>
                      <a:cubicBezTo>
                        <a:pt x="2969" y="3560"/>
                        <a:pt x="3303" y="3927"/>
                        <a:pt x="3569" y="4227"/>
                      </a:cubicBezTo>
                      <a:cubicBezTo>
                        <a:pt x="3836" y="4527"/>
                        <a:pt x="4070" y="4761"/>
                        <a:pt x="4303" y="5028"/>
                      </a:cubicBezTo>
                      <a:cubicBezTo>
                        <a:pt x="4503" y="5228"/>
                        <a:pt x="4704" y="5495"/>
                        <a:pt x="4870" y="5728"/>
                      </a:cubicBezTo>
                      <a:cubicBezTo>
                        <a:pt x="5037" y="5995"/>
                        <a:pt x="5237" y="6329"/>
                        <a:pt x="5504" y="6662"/>
                      </a:cubicBezTo>
                      <a:cubicBezTo>
                        <a:pt x="5304" y="6729"/>
                        <a:pt x="4970" y="6862"/>
                        <a:pt x="4570" y="6929"/>
                      </a:cubicBezTo>
                      <a:cubicBezTo>
                        <a:pt x="4203" y="7062"/>
                        <a:pt x="3870" y="7196"/>
                        <a:pt x="3636" y="7329"/>
                      </a:cubicBezTo>
                      <a:cubicBezTo>
                        <a:pt x="3569" y="7329"/>
                        <a:pt x="3503" y="7329"/>
                        <a:pt x="3369" y="7363"/>
                      </a:cubicBezTo>
                      <a:cubicBezTo>
                        <a:pt x="3036" y="7429"/>
                        <a:pt x="2669" y="7596"/>
                        <a:pt x="2202" y="7896"/>
                      </a:cubicBezTo>
                      <a:cubicBezTo>
                        <a:pt x="2168" y="7096"/>
                        <a:pt x="2202" y="6362"/>
                        <a:pt x="2369" y="5595"/>
                      </a:cubicBezTo>
                      <a:cubicBezTo>
                        <a:pt x="2302" y="4694"/>
                        <a:pt x="2335" y="3860"/>
                        <a:pt x="2535" y="3060"/>
                      </a:cubicBezTo>
                      <a:close/>
                      <a:moveTo>
                        <a:pt x="2003" y="1"/>
                      </a:moveTo>
                      <a:cubicBezTo>
                        <a:pt x="1876" y="1"/>
                        <a:pt x="1742" y="20"/>
                        <a:pt x="1601" y="57"/>
                      </a:cubicBezTo>
                      <a:cubicBezTo>
                        <a:pt x="1001" y="224"/>
                        <a:pt x="667" y="591"/>
                        <a:pt x="667" y="1192"/>
                      </a:cubicBezTo>
                      <a:cubicBezTo>
                        <a:pt x="667" y="1358"/>
                        <a:pt x="634" y="1659"/>
                        <a:pt x="567" y="2025"/>
                      </a:cubicBezTo>
                      <a:cubicBezTo>
                        <a:pt x="534" y="2392"/>
                        <a:pt x="467" y="2759"/>
                        <a:pt x="401" y="3193"/>
                      </a:cubicBezTo>
                      <a:cubicBezTo>
                        <a:pt x="334" y="3593"/>
                        <a:pt x="300" y="4027"/>
                        <a:pt x="234" y="4394"/>
                      </a:cubicBezTo>
                      <a:cubicBezTo>
                        <a:pt x="200" y="4761"/>
                        <a:pt x="167" y="5094"/>
                        <a:pt x="200" y="5328"/>
                      </a:cubicBezTo>
                      <a:lnTo>
                        <a:pt x="0" y="7696"/>
                      </a:lnTo>
                      <a:lnTo>
                        <a:pt x="0" y="8063"/>
                      </a:lnTo>
                      <a:lnTo>
                        <a:pt x="0" y="8864"/>
                      </a:lnTo>
                      <a:cubicBezTo>
                        <a:pt x="34" y="9164"/>
                        <a:pt x="34" y="9498"/>
                        <a:pt x="67" y="9831"/>
                      </a:cubicBezTo>
                      <a:cubicBezTo>
                        <a:pt x="134" y="10165"/>
                        <a:pt x="167" y="10398"/>
                        <a:pt x="200" y="10598"/>
                      </a:cubicBezTo>
                      <a:cubicBezTo>
                        <a:pt x="200" y="10732"/>
                        <a:pt x="234" y="10865"/>
                        <a:pt x="267" y="10899"/>
                      </a:cubicBezTo>
                      <a:cubicBezTo>
                        <a:pt x="334" y="12600"/>
                        <a:pt x="401" y="13600"/>
                        <a:pt x="501" y="13934"/>
                      </a:cubicBezTo>
                      <a:cubicBezTo>
                        <a:pt x="534" y="14101"/>
                        <a:pt x="667" y="14234"/>
                        <a:pt x="868" y="14268"/>
                      </a:cubicBezTo>
                      <a:cubicBezTo>
                        <a:pt x="958" y="14298"/>
                        <a:pt x="1061" y="14314"/>
                        <a:pt x="1169" y="14314"/>
                      </a:cubicBezTo>
                      <a:cubicBezTo>
                        <a:pt x="1301" y="14314"/>
                        <a:pt x="1440" y="14289"/>
                        <a:pt x="1568" y="14234"/>
                      </a:cubicBezTo>
                      <a:cubicBezTo>
                        <a:pt x="1835" y="14168"/>
                        <a:pt x="2035" y="14067"/>
                        <a:pt x="2202" y="13934"/>
                      </a:cubicBezTo>
                      <a:cubicBezTo>
                        <a:pt x="2369" y="13834"/>
                        <a:pt x="2435" y="13667"/>
                        <a:pt x="2435" y="13500"/>
                      </a:cubicBezTo>
                      <a:lnTo>
                        <a:pt x="2435" y="11833"/>
                      </a:lnTo>
                      <a:cubicBezTo>
                        <a:pt x="2402" y="11265"/>
                        <a:pt x="2402" y="10832"/>
                        <a:pt x="2369" y="10398"/>
                      </a:cubicBezTo>
                      <a:cubicBezTo>
                        <a:pt x="2535" y="10231"/>
                        <a:pt x="2836" y="10065"/>
                        <a:pt x="3236" y="9864"/>
                      </a:cubicBezTo>
                      <a:cubicBezTo>
                        <a:pt x="3670" y="9664"/>
                        <a:pt x="4070" y="9498"/>
                        <a:pt x="4570" y="9264"/>
                      </a:cubicBezTo>
                      <a:cubicBezTo>
                        <a:pt x="5037" y="9064"/>
                        <a:pt x="5504" y="8897"/>
                        <a:pt x="5971" y="8730"/>
                      </a:cubicBezTo>
                      <a:cubicBezTo>
                        <a:pt x="6371" y="8564"/>
                        <a:pt x="6705" y="8430"/>
                        <a:pt x="6939" y="8363"/>
                      </a:cubicBezTo>
                      <a:cubicBezTo>
                        <a:pt x="7105" y="8430"/>
                        <a:pt x="7305" y="8597"/>
                        <a:pt x="7439" y="8864"/>
                      </a:cubicBezTo>
                      <a:cubicBezTo>
                        <a:pt x="7606" y="9097"/>
                        <a:pt x="7839" y="9531"/>
                        <a:pt x="8073" y="10098"/>
                      </a:cubicBezTo>
                      <a:cubicBezTo>
                        <a:pt x="8406" y="10565"/>
                        <a:pt x="8706" y="10932"/>
                        <a:pt x="8973" y="11332"/>
                      </a:cubicBezTo>
                      <a:cubicBezTo>
                        <a:pt x="9207" y="11699"/>
                        <a:pt x="9407" y="11966"/>
                        <a:pt x="9574" y="12233"/>
                      </a:cubicBezTo>
                      <a:cubicBezTo>
                        <a:pt x="9715" y="12321"/>
                        <a:pt x="9883" y="12362"/>
                        <a:pt x="10075" y="12362"/>
                      </a:cubicBezTo>
                      <a:cubicBezTo>
                        <a:pt x="10247" y="12362"/>
                        <a:pt x="10436" y="12329"/>
                        <a:pt x="10641" y="12266"/>
                      </a:cubicBezTo>
                      <a:cubicBezTo>
                        <a:pt x="11108" y="12099"/>
                        <a:pt x="11375" y="11899"/>
                        <a:pt x="11375" y="11566"/>
                      </a:cubicBezTo>
                      <a:cubicBezTo>
                        <a:pt x="11375" y="11432"/>
                        <a:pt x="11375" y="11366"/>
                        <a:pt x="11408" y="11199"/>
                      </a:cubicBezTo>
                      <a:cubicBezTo>
                        <a:pt x="11408" y="11099"/>
                        <a:pt x="11342" y="10932"/>
                        <a:pt x="11208" y="10732"/>
                      </a:cubicBezTo>
                      <a:cubicBezTo>
                        <a:pt x="11075" y="10532"/>
                        <a:pt x="10908" y="10331"/>
                        <a:pt x="10808" y="10065"/>
                      </a:cubicBezTo>
                      <a:cubicBezTo>
                        <a:pt x="10675" y="9864"/>
                        <a:pt x="10508" y="9598"/>
                        <a:pt x="10374" y="9397"/>
                      </a:cubicBezTo>
                      <a:cubicBezTo>
                        <a:pt x="10241" y="9197"/>
                        <a:pt x="10174" y="9031"/>
                        <a:pt x="10141" y="8897"/>
                      </a:cubicBezTo>
                      <a:cubicBezTo>
                        <a:pt x="10041" y="8864"/>
                        <a:pt x="9907" y="8664"/>
                        <a:pt x="9741" y="8397"/>
                      </a:cubicBezTo>
                      <a:cubicBezTo>
                        <a:pt x="9574" y="8163"/>
                        <a:pt x="9407" y="7863"/>
                        <a:pt x="9207" y="7529"/>
                      </a:cubicBezTo>
                      <a:cubicBezTo>
                        <a:pt x="9007" y="7196"/>
                        <a:pt x="8807" y="6862"/>
                        <a:pt x="8540" y="6562"/>
                      </a:cubicBezTo>
                      <a:cubicBezTo>
                        <a:pt x="8340" y="6262"/>
                        <a:pt x="8073" y="6028"/>
                        <a:pt x="7873" y="5862"/>
                      </a:cubicBezTo>
                      <a:cubicBezTo>
                        <a:pt x="7506" y="5428"/>
                        <a:pt x="7105" y="5061"/>
                        <a:pt x="6838" y="4727"/>
                      </a:cubicBezTo>
                      <a:cubicBezTo>
                        <a:pt x="6538" y="4394"/>
                        <a:pt x="6271" y="4094"/>
                        <a:pt x="6071" y="3827"/>
                      </a:cubicBezTo>
                      <a:cubicBezTo>
                        <a:pt x="6038" y="3727"/>
                        <a:pt x="5904" y="3593"/>
                        <a:pt x="5738" y="3393"/>
                      </a:cubicBezTo>
                      <a:cubicBezTo>
                        <a:pt x="5571" y="3226"/>
                        <a:pt x="5371" y="2993"/>
                        <a:pt x="5104" y="2726"/>
                      </a:cubicBezTo>
                      <a:lnTo>
                        <a:pt x="4337" y="1925"/>
                      </a:lnTo>
                      <a:lnTo>
                        <a:pt x="3569" y="1192"/>
                      </a:lnTo>
                      <a:cubicBezTo>
                        <a:pt x="3336" y="991"/>
                        <a:pt x="3069" y="691"/>
                        <a:pt x="2769" y="391"/>
                      </a:cubicBezTo>
                      <a:cubicBezTo>
                        <a:pt x="2601" y="127"/>
                        <a:pt x="2329" y="1"/>
                        <a:pt x="20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46"/>
                <p:cNvSpPr/>
                <p:nvPr/>
              </p:nvSpPr>
              <p:spPr>
                <a:xfrm>
                  <a:off x="4985825" y="2591175"/>
                  <a:ext cx="221225" cy="237525"/>
                </a:xfrm>
                <a:custGeom>
                  <a:avLst/>
                  <a:gdLst/>
                  <a:ahLst/>
                  <a:cxnLst/>
                  <a:rect l="l" t="t" r="r" b="b"/>
                  <a:pathLst>
                    <a:path w="8849" h="9501" extrusionOk="0">
                      <a:moveTo>
                        <a:pt x="396" y="0"/>
                      </a:moveTo>
                      <a:cubicBezTo>
                        <a:pt x="179" y="0"/>
                        <a:pt x="1" y="250"/>
                        <a:pt x="217" y="412"/>
                      </a:cubicBezTo>
                      <a:cubicBezTo>
                        <a:pt x="1651" y="1880"/>
                        <a:pt x="3152" y="3281"/>
                        <a:pt x="4520" y="4815"/>
                      </a:cubicBezTo>
                      <a:cubicBezTo>
                        <a:pt x="5220" y="5583"/>
                        <a:pt x="5854" y="6317"/>
                        <a:pt x="6488" y="7117"/>
                      </a:cubicBezTo>
                      <a:cubicBezTo>
                        <a:pt x="6822" y="7551"/>
                        <a:pt x="7155" y="7951"/>
                        <a:pt x="7455" y="8385"/>
                      </a:cubicBezTo>
                      <a:cubicBezTo>
                        <a:pt x="7756" y="8785"/>
                        <a:pt x="8022" y="9152"/>
                        <a:pt x="8456" y="9452"/>
                      </a:cubicBezTo>
                      <a:cubicBezTo>
                        <a:pt x="8498" y="9486"/>
                        <a:pt x="8544" y="9500"/>
                        <a:pt x="8589" y="9500"/>
                      </a:cubicBezTo>
                      <a:cubicBezTo>
                        <a:pt x="8723" y="9500"/>
                        <a:pt x="8848" y="9369"/>
                        <a:pt x="8823" y="9219"/>
                      </a:cubicBezTo>
                      <a:cubicBezTo>
                        <a:pt x="8623" y="8285"/>
                        <a:pt x="7789" y="7451"/>
                        <a:pt x="7222" y="6717"/>
                      </a:cubicBezTo>
                      <a:cubicBezTo>
                        <a:pt x="6521" y="5883"/>
                        <a:pt x="5888" y="5082"/>
                        <a:pt x="5154" y="4282"/>
                      </a:cubicBezTo>
                      <a:cubicBezTo>
                        <a:pt x="3753" y="2747"/>
                        <a:pt x="2252" y="1280"/>
                        <a:pt x="550" y="45"/>
                      </a:cubicBezTo>
                      <a:cubicBezTo>
                        <a:pt x="500" y="14"/>
                        <a:pt x="447" y="0"/>
                        <a:pt x="39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46"/>
                <p:cNvSpPr/>
                <p:nvPr/>
              </p:nvSpPr>
              <p:spPr>
                <a:xfrm>
                  <a:off x="5216400" y="2848100"/>
                  <a:ext cx="41725" cy="62375"/>
                </a:xfrm>
                <a:custGeom>
                  <a:avLst/>
                  <a:gdLst/>
                  <a:ahLst/>
                  <a:cxnLst/>
                  <a:rect l="l" t="t" r="r" b="b"/>
                  <a:pathLst>
                    <a:path w="1669" h="2495" extrusionOk="0">
                      <a:moveTo>
                        <a:pt x="317" y="1"/>
                      </a:moveTo>
                      <a:cubicBezTo>
                        <a:pt x="290" y="1"/>
                        <a:pt x="262" y="3"/>
                        <a:pt x="234" y="9"/>
                      </a:cubicBezTo>
                      <a:cubicBezTo>
                        <a:pt x="100" y="42"/>
                        <a:pt x="0" y="209"/>
                        <a:pt x="34" y="343"/>
                      </a:cubicBezTo>
                      <a:cubicBezTo>
                        <a:pt x="100" y="710"/>
                        <a:pt x="234" y="1043"/>
                        <a:pt x="401" y="1443"/>
                      </a:cubicBezTo>
                      <a:cubicBezTo>
                        <a:pt x="501" y="1610"/>
                        <a:pt x="567" y="1710"/>
                        <a:pt x="667" y="1877"/>
                      </a:cubicBezTo>
                      <a:cubicBezTo>
                        <a:pt x="701" y="1977"/>
                        <a:pt x="768" y="2111"/>
                        <a:pt x="868" y="2177"/>
                      </a:cubicBezTo>
                      <a:cubicBezTo>
                        <a:pt x="934" y="2277"/>
                        <a:pt x="1001" y="2377"/>
                        <a:pt x="1068" y="2444"/>
                      </a:cubicBezTo>
                      <a:cubicBezTo>
                        <a:pt x="1134" y="2478"/>
                        <a:pt x="1201" y="2494"/>
                        <a:pt x="1272" y="2494"/>
                      </a:cubicBezTo>
                      <a:cubicBezTo>
                        <a:pt x="1343" y="2494"/>
                        <a:pt x="1418" y="2478"/>
                        <a:pt x="1501" y="2444"/>
                      </a:cubicBezTo>
                      <a:cubicBezTo>
                        <a:pt x="1601" y="2344"/>
                        <a:pt x="1668" y="2211"/>
                        <a:pt x="1668" y="2044"/>
                      </a:cubicBezTo>
                      <a:cubicBezTo>
                        <a:pt x="1668" y="1977"/>
                        <a:pt x="1601" y="1910"/>
                        <a:pt x="1568" y="1877"/>
                      </a:cubicBezTo>
                      <a:cubicBezTo>
                        <a:pt x="1568" y="1844"/>
                        <a:pt x="1568" y="1810"/>
                        <a:pt x="1535" y="1777"/>
                      </a:cubicBezTo>
                      <a:cubicBezTo>
                        <a:pt x="1435" y="1677"/>
                        <a:pt x="1401" y="1610"/>
                        <a:pt x="1368" y="1477"/>
                      </a:cubicBezTo>
                      <a:lnTo>
                        <a:pt x="1335" y="1443"/>
                      </a:lnTo>
                      <a:cubicBezTo>
                        <a:pt x="1268" y="1377"/>
                        <a:pt x="1268" y="1343"/>
                        <a:pt x="1235" y="1310"/>
                      </a:cubicBezTo>
                      <a:cubicBezTo>
                        <a:pt x="1201" y="1210"/>
                        <a:pt x="1168" y="1143"/>
                        <a:pt x="1101" y="1110"/>
                      </a:cubicBezTo>
                      <a:cubicBezTo>
                        <a:pt x="934" y="810"/>
                        <a:pt x="768" y="476"/>
                        <a:pt x="601" y="176"/>
                      </a:cubicBezTo>
                      <a:cubicBezTo>
                        <a:pt x="546" y="65"/>
                        <a:pt x="444" y="1"/>
                        <a:pt x="3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46"/>
                <p:cNvSpPr/>
                <p:nvPr/>
              </p:nvSpPr>
              <p:spPr>
                <a:xfrm>
                  <a:off x="5103825" y="2865525"/>
                  <a:ext cx="92425" cy="107025"/>
                </a:xfrm>
                <a:custGeom>
                  <a:avLst/>
                  <a:gdLst/>
                  <a:ahLst/>
                  <a:cxnLst/>
                  <a:rect l="l" t="t" r="r" b="b"/>
                  <a:pathLst>
                    <a:path w="3697" h="4281" extrusionOk="0">
                      <a:moveTo>
                        <a:pt x="307" y="1"/>
                      </a:moveTo>
                      <a:cubicBezTo>
                        <a:pt x="199" y="1"/>
                        <a:pt x="93" y="50"/>
                        <a:pt x="67" y="179"/>
                      </a:cubicBezTo>
                      <a:cubicBezTo>
                        <a:pt x="0" y="446"/>
                        <a:pt x="100" y="680"/>
                        <a:pt x="234" y="880"/>
                      </a:cubicBezTo>
                      <a:cubicBezTo>
                        <a:pt x="367" y="1147"/>
                        <a:pt x="500" y="1380"/>
                        <a:pt x="634" y="1647"/>
                      </a:cubicBezTo>
                      <a:cubicBezTo>
                        <a:pt x="901" y="2147"/>
                        <a:pt x="1201" y="2614"/>
                        <a:pt x="1434" y="3115"/>
                      </a:cubicBezTo>
                      <a:cubicBezTo>
                        <a:pt x="1635" y="3482"/>
                        <a:pt x="1901" y="3949"/>
                        <a:pt x="2268" y="4149"/>
                      </a:cubicBezTo>
                      <a:cubicBezTo>
                        <a:pt x="2431" y="4237"/>
                        <a:pt x="2619" y="4280"/>
                        <a:pt x="2808" y="4280"/>
                      </a:cubicBezTo>
                      <a:cubicBezTo>
                        <a:pt x="3046" y="4280"/>
                        <a:pt x="3283" y="4212"/>
                        <a:pt x="3469" y="4082"/>
                      </a:cubicBezTo>
                      <a:cubicBezTo>
                        <a:pt x="3697" y="3912"/>
                        <a:pt x="3561" y="3620"/>
                        <a:pt x="3371" y="3620"/>
                      </a:cubicBezTo>
                      <a:cubicBezTo>
                        <a:pt x="3338" y="3620"/>
                        <a:pt x="3304" y="3629"/>
                        <a:pt x="3269" y="3649"/>
                      </a:cubicBezTo>
                      <a:cubicBezTo>
                        <a:pt x="3207" y="3687"/>
                        <a:pt x="3141" y="3705"/>
                        <a:pt x="3074" y="3705"/>
                      </a:cubicBezTo>
                      <a:cubicBezTo>
                        <a:pt x="2852" y="3705"/>
                        <a:pt x="2614" y="3520"/>
                        <a:pt x="2435" y="3315"/>
                      </a:cubicBezTo>
                      <a:cubicBezTo>
                        <a:pt x="2202" y="3015"/>
                        <a:pt x="2035" y="2614"/>
                        <a:pt x="1835" y="2214"/>
                      </a:cubicBezTo>
                      <a:cubicBezTo>
                        <a:pt x="1601" y="1847"/>
                        <a:pt x="1401" y="1447"/>
                        <a:pt x="1201" y="1047"/>
                      </a:cubicBezTo>
                      <a:cubicBezTo>
                        <a:pt x="1101" y="847"/>
                        <a:pt x="1001" y="680"/>
                        <a:pt x="867" y="480"/>
                      </a:cubicBezTo>
                      <a:cubicBezTo>
                        <a:pt x="734" y="279"/>
                        <a:pt x="667" y="46"/>
                        <a:pt x="400" y="13"/>
                      </a:cubicBezTo>
                      <a:cubicBezTo>
                        <a:pt x="370" y="5"/>
                        <a:pt x="339" y="1"/>
                        <a:pt x="30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46"/>
                <p:cNvSpPr/>
                <p:nvPr/>
              </p:nvSpPr>
              <p:spPr>
                <a:xfrm>
                  <a:off x="5008750" y="2866825"/>
                  <a:ext cx="83950" cy="117150"/>
                </a:xfrm>
                <a:custGeom>
                  <a:avLst/>
                  <a:gdLst/>
                  <a:ahLst/>
                  <a:cxnLst/>
                  <a:rect l="l" t="t" r="r" b="b"/>
                  <a:pathLst>
                    <a:path w="3358" h="4686" extrusionOk="0">
                      <a:moveTo>
                        <a:pt x="2998" y="1"/>
                      </a:moveTo>
                      <a:cubicBezTo>
                        <a:pt x="2958" y="1"/>
                        <a:pt x="2915" y="9"/>
                        <a:pt x="2869" y="27"/>
                      </a:cubicBezTo>
                      <a:cubicBezTo>
                        <a:pt x="1968" y="294"/>
                        <a:pt x="1001" y="728"/>
                        <a:pt x="467" y="1562"/>
                      </a:cubicBezTo>
                      <a:cubicBezTo>
                        <a:pt x="167" y="2029"/>
                        <a:pt x="67" y="2462"/>
                        <a:pt x="67" y="2996"/>
                      </a:cubicBezTo>
                      <a:cubicBezTo>
                        <a:pt x="67" y="3263"/>
                        <a:pt x="134" y="3496"/>
                        <a:pt x="134" y="3730"/>
                      </a:cubicBezTo>
                      <a:cubicBezTo>
                        <a:pt x="134" y="3997"/>
                        <a:pt x="0" y="4297"/>
                        <a:pt x="201" y="4564"/>
                      </a:cubicBezTo>
                      <a:cubicBezTo>
                        <a:pt x="277" y="4615"/>
                        <a:pt x="354" y="4686"/>
                        <a:pt x="446" y="4686"/>
                      </a:cubicBezTo>
                      <a:cubicBezTo>
                        <a:pt x="474" y="4686"/>
                        <a:pt x="503" y="4679"/>
                        <a:pt x="534" y="4664"/>
                      </a:cubicBezTo>
                      <a:cubicBezTo>
                        <a:pt x="1135" y="4531"/>
                        <a:pt x="1001" y="3697"/>
                        <a:pt x="968" y="3230"/>
                      </a:cubicBezTo>
                      <a:cubicBezTo>
                        <a:pt x="901" y="2796"/>
                        <a:pt x="901" y="2429"/>
                        <a:pt x="1135" y="2095"/>
                      </a:cubicBezTo>
                      <a:cubicBezTo>
                        <a:pt x="1335" y="1729"/>
                        <a:pt x="1635" y="1462"/>
                        <a:pt x="1968" y="1228"/>
                      </a:cubicBezTo>
                      <a:cubicBezTo>
                        <a:pt x="2335" y="961"/>
                        <a:pt x="2702" y="728"/>
                        <a:pt x="3069" y="528"/>
                      </a:cubicBezTo>
                      <a:cubicBezTo>
                        <a:pt x="3357" y="326"/>
                        <a:pt x="3248" y="1"/>
                        <a:pt x="29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46"/>
                <p:cNvSpPr/>
                <p:nvPr/>
              </p:nvSpPr>
              <p:spPr>
                <a:xfrm>
                  <a:off x="4885325" y="2606850"/>
                  <a:ext cx="44725" cy="385775"/>
                </a:xfrm>
                <a:custGeom>
                  <a:avLst/>
                  <a:gdLst/>
                  <a:ahLst/>
                  <a:cxnLst/>
                  <a:rect l="l" t="t" r="r" b="b"/>
                  <a:pathLst>
                    <a:path w="1789" h="15431" extrusionOk="0">
                      <a:moveTo>
                        <a:pt x="1354" y="1"/>
                      </a:moveTo>
                      <a:cubicBezTo>
                        <a:pt x="1210" y="1"/>
                        <a:pt x="1068" y="78"/>
                        <a:pt x="1001" y="252"/>
                      </a:cubicBezTo>
                      <a:cubicBezTo>
                        <a:pt x="801" y="819"/>
                        <a:pt x="734" y="1453"/>
                        <a:pt x="634" y="2087"/>
                      </a:cubicBezTo>
                      <a:cubicBezTo>
                        <a:pt x="501" y="2687"/>
                        <a:pt x="434" y="3321"/>
                        <a:pt x="334" y="3988"/>
                      </a:cubicBezTo>
                      <a:cubicBezTo>
                        <a:pt x="167" y="5256"/>
                        <a:pt x="101" y="6490"/>
                        <a:pt x="67" y="7758"/>
                      </a:cubicBezTo>
                      <a:cubicBezTo>
                        <a:pt x="1" y="10293"/>
                        <a:pt x="167" y="12795"/>
                        <a:pt x="768" y="15263"/>
                      </a:cubicBezTo>
                      <a:cubicBezTo>
                        <a:pt x="796" y="15377"/>
                        <a:pt x="886" y="15430"/>
                        <a:pt x="979" y="15430"/>
                      </a:cubicBezTo>
                      <a:cubicBezTo>
                        <a:pt x="1104" y="15430"/>
                        <a:pt x="1235" y="15335"/>
                        <a:pt x="1235" y="15163"/>
                      </a:cubicBezTo>
                      <a:cubicBezTo>
                        <a:pt x="968" y="12695"/>
                        <a:pt x="768" y="10193"/>
                        <a:pt x="834" y="7758"/>
                      </a:cubicBezTo>
                      <a:cubicBezTo>
                        <a:pt x="901" y="6490"/>
                        <a:pt x="968" y="5289"/>
                        <a:pt x="1135" y="4088"/>
                      </a:cubicBezTo>
                      <a:lnTo>
                        <a:pt x="1402" y="2320"/>
                      </a:lnTo>
                      <a:cubicBezTo>
                        <a:pt x="1502" y="1687"/>
                        <a:pt x="1668" y="1086"/>
                        <a:pt x="1768" y="452"/>
                      </a:cubicBezTo>
                      <a:cubicBezTo>
                        <a:pt x="1788" y="173"/>
                        <a:pt x="1569" y="1"/>
                        <a:pt x="1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46"/>
                <p:cNvSpPr/>
                <p:nvPr/>
              </p:nvSpPr>
              <p:spPr>
                <a:xfrm>
                  <a:off x="4929525" y="2571450"/>
                  <a:ext cx="50900" cy="24400"/>
                </a:xfrm>
                <a:custGeom>
                  <a:avLst/>
                  <a:gdLst/>
                  <a:ahLst/>
                  <a:cxnLst/>
                  <a:rect l="l" t="t" r="r" b="b"/>
                  <a:pathLst>
                    <a:path w="2036" h="976" extrusionOk="0">
                      <a:moveTo>
                        <a:pt x="1368" y="0"/>
                      </a:moveTo>
                      <a:cubicBezTo>
                        <a:pt x="1201" y="0"/>
                        <a:pt x="1068" y="0"/>
                        <a:pt x="901" y="34"/>
                      </a:cubicBezTo>
                      <a:cubicBezTo>
                        <a:pt x="634" y="101"/>
                        <a:pt x="367" y="234"/>
                        <a:pt x="134" y="401"/>
                      </a:cubicBezTo>
                      <a:cubicBezTo>
                        <a:pt x="0" y="467"/>
                        <a:pt x="0" y="701"/>
                        <a:pt x="67" y="834"/>
                      </a:cubicBezTo>
                      <a:cubicBezTo>
                        <a:pt x="138" y="905"/>
                        <a:pt x="242" y="976"/>
                        <a:pt x="332" y="976"/>
                      </a:cubicBezTo>
                      <a:cubicBezTo>
                        <a:pt x="370" y="976"/>
                        <a:pt x="405" y="964"/>
                        <a:pt x="434" y="934"/>
                      </a:cubicBezTo>
                      <a:cubicBezTo>
                        <a:pt x="534" y="901"/>
                        <a:pt x="668" y="834"/>
                        <a:pt x="801" y="768"/>
                      </a:cubicBezTo>
                      <a:lnTo>
                        <a:pt x="834" y="768"/>
                      </a:lnTo>
                      <a:cubicBezTo>
                        <a:pt x="834" y="768"/>
                        <a:pt x="901" y="768"/>
                        <a:pt x="901" y="734"/>
                      </a:cubicBezTo>
                      <a:cubicBezTo>
                        <a:pt x="968" y="734"/>
                        <a:pt x="1035" y="701"/>
                        <a:pt x="1068" y="701"/>
                      </a:cubicBezTo>
                      <a:lnTo>
                        <a:pt x="1568" y="701"/>
                      </a:lnTo>
                      <a:cubicBezTo>
                        <a:pt x="1668" y="701"/>
                        <a:pt x="1702" y="701"/>
                        <a:pt x="1768" y="668"/>
                      </a:cubicBezTo>
                      <a:cubicBezTo>
                        <a:pt x="1902" y="601"/>
                        <a:pt x="1935" y="501"/>
                        <a:pt x="1935" y="401"/>
                      </a:cubicBezTo>
                      <a:cubicBezTo>
                        <a:pt x="2035" y="267"/>
                        <a:pt x="2002" y="201"/>
                        <a:pt x="1868" y="101"/>
                      </a:cubicBezTo>
                      <a:cubicBezTo>
                        <a:pt x="1735" y="34"/>
                        <a:pt x="1535" y="0"/>
                        <a:pt x="136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46"/>
                <p:cNvSpPr/>
                <p:nvPr/>
              </p:nvSpPr>
              <p:spPr>
                <a:xfrm>
                  <a:off x="5298825" y="2600625"/>
                  <a:ext cx="70200" cy="376150"/>
                </a:xfrm>
                <a:custGeom>
                  <a:avLst/>
                  <a:gdLst/>
                  <a:ahLst/>
                  <a:cxnLst/>
                  <a:rect l="l" t="t" r="r" b="b"/>
                  <a:pathLst>
                    <a:path w="2808" h="15046" extrusionOk="0">
                      <a:moveTo>
                        <a:pt x="2358" y="1"/>
                      </a:moveTo>
                      <a:cubicBezTo>
                        <a:pt x="2177" y="1"/>
                        <a:pt x="1989" y="109"/>
                        <a:pt x="1940" y="335"/>
                      </a:cubicBezTo>
                      <a:cubicBezTo>
                        <a:pt x="1740" y="1502"/>
                        <a:pt x="1740" y="2736"/>
                        <a:pt x="1607" y="3937"/>
                      </a:cubicBezTo>
                      <a:cubicBezTo>
                        <a:pt x="1473" y="5171"/>
                        <a:pt x="1373" y="6372"/>
                        <a:pt x="1207" y="7573"/>
                      </a:cubicBezTo>
                      <a:cubicBezTo>
                        <a:pt x="873" y="10008"/>
                        <a:pt x="439" y="12377"/>
                        <a:pt x="39" y="14778"/>
                      </a:cubicBezTo>
                      <a:cubicBezTo>
                        <a:pt x="1" y="14950"/>
                        <a:pt x="116" y="15045"/>
                        <a:pt x="234" y="15045"/>
                      </a:cubicBezTo>
                      <a:cubicBezTo>
                        <a:pt x="321" y="15045"/>
                        <a:pt x="411" y="14992"/>
                        <a:pt x="439" y="14878"/>
                      </a:cubicBezTo>
                      <a:cubicBezTo>
                        <a:pt x="1106" y="12477"/>
                        <a:pt x="1607" y="10075"/>
                        <a:pt x="1974" y="7640"/>
                      </a:cubicBezTo>
                      <a:cubicBezTo>
                        <a:pt x="2207" y="6439"/>
                        <a:pt x="2307" y="5238"/>
                        <a:pt x="2474" y="4037"/>
                      </a:cubicBezTo>
                      <a:cubicBezTo>
                        <a:pt x="2608" y="2803"/>
                        <a:pt x="2808" y="1569"/>
                        <a:pt x="2741" y="368"/>
                      </a:cubicBezTo>
                      <a:cubicBezTo>
                        <a:pt x="2741" y="126"/>
                        <a:pt x="2553" y="1"/>
                        <a:pt x="23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46"/>
                <p:cNvSpPr/>
                <p:nvPr/>
              </p:nvSpPr>
              <p:spPr>
                <a:xfrm>
                  <a:off x="5551825" y="2551675"/>
                  <a:ext cx="99900" cy="189900"/>
                </a:xfrm>
                <a:custGeom>
                  <a:avLst/>
                  <a:gdLst/>
                  <a:ahLst/>
                  <a:cxnLst/>
                  <a:rect l="l" t="t" r="r" b="b"/>
                  <a:pathLst>
                    <a:path w="3996" h="7596" extrusionOk="0">
                      <a:moveTo>
                        <a:pt x="410" y="1"/>
                      </a:moveTo>
                      <a:cubicBezTo>
                        <a:pt x="144" y="1"/>
                        <a:pt x="0" y="378"/>
                        <a:pt x="293" y="525"/>
                      </a:cubicBezTo>
                      <a:cubicBezTo>
                        <a:pt x="1461" y="1192"/>
                        <a:pt x="2228" y="2459"/>
                        <a:pt x="2661" y="3727"/>
                      </a:cubicBezTo>
                      <a:cubicBezTo>
                        <a:pt x="2828" y="4327"/>
                        <a:pt x="2995" y="4994"/>
                        <a:pt x="2928" y="5595"/>
                      </a:cubicBezTo>
                      <a:cubicBezTo>
                        <a:pt x="2862" y="5895"/>
                        <a:pt x="2828" y="6195"/>
                        <a:pt x="2695" y="6395"/>
                      </a:cubicBezTo>
                      <a:cubicBezTo>
                        <a:pt x="2595" y="6662"/>
                        <a:pt x="2328" y="6729"/>
                        <a:pt x="2161" y="6963"/>
                      </a:cubicBezTo>
                      <a:cubicBezTo>
                        <a:pt x="1961" y="7196"/>
                        <a:pt x="2094" y="7496"/>
                        <a:pt x="2361" y="7563"/>
                      </a:cubicBezTo>
                      <a:cubicBezTo>
                        <a:pt x="2424" y="7586"/>
                        <a:pt x="2488" y="7596"/>
                        <a:pt x="2553" y="7596"/>
                      </a:cubicBezTo>
                      <a:cubicBezTo>
                        <a:pt x="2869" y="7596"/>
                        <a:pt x="3196" y="7356"/>
                        <a:pt x="3362" y="7163"/>
                      </a:cubicBezTo>
                      <a:cubicBezTo>
                        <a:pt x="3629" y="6862"/>
                        <a:pt x="3796" y="6496"/>
                        <a:pt x="3862" y="6129"/>
                      </a:cubicBezTo>
                      <a:cubicBezTo>
                        <a:pt x="3996" y="5328"/>
                        <a:pt x="3862" y="4461"/>
                        <a:pt x="3662" y="3694"/>
                      </a:cubicBezTo>
                      <a:cubicBezTo>
                        <a:pt x="3195" y="2059"/>
                        <a:pt x="2128" y="625"/>
                        <a:pt x="527" y="24"/>
                      </a:cubicBezTo>
                      <a:cubicBezTo>
                        <a:pt x="486" y="8"/>
                        <a:pt x="447" y="1"/>
                        <a:pt x="41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46"/>
                <p:cNvSpPr/>
                <p:nvPr/>
              </p:nvSpPr>
              <p:spPr>
                <a:xfrm>
                  <a:off x="5603000" y="2535300"/>
                  <a:ext cx="69575" cy="120925"/>
                </a:xfrm>
                <a:custGeom>
                  <a:avLst/>
                  <a:gdLst/>
                  <a:ahLst/>
                  <a:cxnLst/>
                  <a:rect l="l" t="t" r="r" b="b"/>
                  <a:pathLst>
                    <a:path w="2783" h="4837" extrusionOk="0">
                      <a:moveTo>
                        <a:pt x="406" y="0"/>
                      </a:moveTo>
                      <a:cubicBezTo>
                        <a:pt x="216" y="0"/>
                        <a:pt x="1" y="203"/>
                        <a:pt x="147" y="379"/>
                      </a:cubicBezTo>
                      <a:cubicBezTo>
                        <a:pt x="648" y="1013"/>
                        <a:pt x="1248" y="1547"/>
                        <a:pt x="1582" y="2347"/>
                      </a:cubicBezTo>
                      <a:cubicBezTo>
                        <a:pt x="1749" y="2714"/>
                        <a:pt x="1849" y="3114"/>
                        <a:pt x="1949" y="3481"/>
                      </a:cubicBezTo>
                      <a:cubicBezTo>
                        <a:pt x="1982" y="3681"/>
                        <a:pt x="2015" y="3882"/>
                        <a:pt x="2015" y="4048"/>
                      </a:cubicBezTo>
                      <a:cubicBezTo>
                        <a:pt x="2082" y="4282"/>
                        <a:pt x="2082" y="4515"/>
                        <a:pt x="2149" y="4682"/>
                      </a:cubicBezTo>
                      <a:cubicBezTo>
                        <a:pt x="2201" y="4787"/>
                        <a:pt x="2299" y="4837"/>
                        <a:pt x="2400" y="4837"/>
                      </a:cubicBezTo>
                      <a:cubicBezTo>
                        <a:pt x="2492" y="4837"/>
                        <a:pt x="2586" y="4795"/>
                        <a:pt x="2649" y="4715"/>
                      </a:cubicBezTo>
                      <a:cubicBezTo>
                        <a:pt x="2783" y="4515"/>
                        <a:pt x="2783" y="4282"/>
                        <a:pt x="2783" y="4048"/>
                      </a:cubicBezTo>
                      <a:cubicBezTo>
                        <a:pt x="2783" y="3848"/>
                        <a:pt x="2783" y="3615"/>
                        <a:pt x="2749" y="3381"/>
                      </a:cubicBezTo>
                      <a:cubicBezTo>
                        <a:pt x="2649" y="2948"/>
                        <a:pt x="2549" y="2481"/>
                        <a:pt x="2316" y="2047"/>
                      </a:cubicBezTo>
                      <a:cubicBezTo>
                        <a:pt x="1949" y="1280"/>
                        <a:pt x="1315" y="379"/>
                        <a:pt x="481" y="12"/>
                      </a:cubicBezTo>
                      <a:cubicBezTo>
                        <a:pt x="457" y="4"/>
                        <a:pt x="432" y="0"/>
                        <a:pt x="40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46"/>
                <p:cNvSpPr/>
                <p:nvPr/>
              </p:nvSpPr>
              <p:spPr>
                <a:xfrm>
                  <a:off x="5537450" y="2754675"/>
                  <a:ext cx="148475" cy="232325"/>
                </a:xfrm>
                <a:custGeom>
                  <a:avLst/>
                  <a:gdLst/>
                  <a:ahLst/>
                  <a:cxnLst/>
                  <a:rect l="l" t="t" r="r" b="b"/>
                  <a:pathLst>
                    <a:path w="5939" h="9293" extrusionOk="0">
                      <a:moveTo>
                        <a:pt x="4037" y="0"/>
                      </a:moveTo>
                      <a:cubicBezTo>
                        <a:pt x="3864" y="0"/>
                        <a:pt x="3699" y="197"/>
                        <a:pt x="3770" y="410"/>
                      </a:cubicBezTo>
                      <a:cubicBezTo>
                        <a:pt x="4571" y="1911"/>
                        <a:pt x="5038" y="3980"/>
                        <a:pt x="4237" y="5581"/>
                      </a:cubicBezTo>
                      <a:cubicBezTo>
                        <a:pt x="3870" y="6381"/>
                        <a:pt x="3203" y="6948"/>
                        <a:pt x="2503" y="7415"/>
                      </a:cubicBezTo>
                      <a:cubicBezTo>
                        <a:pt x="2102" y="7682"/>
                        <a:pt x="1702" y="7882"/>
                        <a:pt x="1268" y="8083"/>
                      </a:cubicBezTo>
                      <a:cubicBezTo>
                        <a:pt x="901" y="8249"/>
                        <a:pt x="401" y="8383"/>
                        <a:pt x="168" y="8716"/>
                      </a:cubicBezTo>
                      <a:cubicBezTo>
                        <a:pt x="1" y="8916"/>
                        <a:pt x="68" y="9250"/>
                        <a:pt x="368" y="9283"/>
                      </a:cubicBezTo>
                      <a:cubicBezTo>
                        <a:pt x="416" y="9290"/>
                        <a:pt x="464" y="9293"/>
                        <a:pt x="512" y="9293"/>
                      </a:cubicBezTo>
                      <a:cubicBezTo>
                        <a:pt x="958" y="9293"/>
                        <a:pt x="1377" y="9027"/>
                        <a:pt x="1769" y="8816"/>
                      </a:cubicBezTo>
                      <a:cubicBezTo>
                        <a:pt x="2236" y="8616"/>
                        <a:pt x="2703" y="8383"/>
                        <a:pt x="3103" y="8083"/>
                      </a:cubicBezTo>
                      <a:cubicBezTo>
                        <a:pt x="3937" y="7549"/>
                        <a:pt x="4704" y="6782"/>
                        <a:pt x="5104" y="5881"/>
                      </a:cubicBezTo>
                      <a:cubicBezTo>
                        <a:pt x="5938" y="3913"/>
                        <a:pt x="5371" y="1778"/>
                        <a:pt x="4237" y="110"/>
                      </a:cubicBezTo>
                      <a:cubicBezTo>
                        <a:pt x="4179" y="33"/>
                        <a:pt x="4107" y="0"/>
                        <a:pt x="403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46"/>
                <p:cNvSpPr/>
                <p:nvPr/>
              </p:nvSpPr>
              <p:spPr>
                <a:xfrm>
                  <a:off x="5817175" y="2585450"/>
                  <a:ext cx="150625" cy="83800"/>
                </a:xfrm>
                <a:custGeom>
                  <a:avLst/>
                  <a:gdLst/>
                  <a:ahLst/>
                  <a:cxnLst/>
                  <a:rect l="l" t="t" r="r" b="b"/>
                  <a:pathLst>
                    <a:path w="6025" h="3352" extrusionOk="0">
                      <a:moveTo>
                        <a:pt x="262" y="1"/>
                      </a:moveTo>
                      <a:cubicBezTo>
                        <a:pt x="131" y="1"/>
                        <a:pt x="0" y="104"/>
                        <a:pt x="20" y="241"/>
                      </a:cubicBezTo>
                      <a:cubicBezTo>
                        <a:pt x="53" y="1075"/>
                        <a:pt x="320" y="1876"/>
                        <a:pt x="854" y="2509"/>
                      </a:cubicBezTo>
                      <a:cubicBezTo>
                        <a:pt x="1312" y="3028"/>
                        <a:pt x="2021" y="3352"/>
                        <a:pt x="2726" y="3352"/>
                      </a:cubicBezTo>
                      <a:cubicBezTo>
                        <a:pt x="2792" y="3352"/>
                        <a:pt x="2857" y="3349"/>
                        <a:pt x="2922" y="3343"/>
                      </a:cubicBezTo>
                      <a:cubicBezTo>
                        <a:pt x="3756" y="3243"/>
                        <a:pt x="4423" y="2743"/>
                        <a:pt x="4990" y="2176"/>
                      </a:cubicBezTo>
                      <a:cubicBezTo>
                        <a:pt x="5257" y="1876"/>
                        <a:pt x="5524" y="1575"/>
                        <a:pt x="5724" y="1208"/>
                      </a:cubicBezTo>
                      <a:cubicBezTo>
                        <a:pt x="5891" y="942"/>
                        <a:pt x="6024" y="441"/>
                        <a:pt x="5691" y="141"/>
                      </a:cubicBezTo>
                      <a:cubicBezTo>
                        <a:pt x="5632" y="82"/>
                        <a:pt x="5567" y="56"/>
                        <a:pt x="5501" y="56"/>
                      </a:cubicBezTo>
                      <a:cubicBezTo>
                        <a:pt x="5417" y="56"/>
                        <a:pt x="5332" y="99"/>
                        <a:pt x="5257" y="174"/>
                      </a:cubicBezTo>
                      <a:cubicBezTo>
                        <a:pt x="5090" y="374"/>
                        <a:pt x="5023" y="641"/>
                        <a:pt x="4857" y="875"/>
                      </a:cubicBezTo>
                      <a:cubicBezTo>
                        <a:pt x="4690" y="1142"/>
                        <a:pt x="4490" y="1342"/>
                        <a:pt x="4256" y="1542"/>
                      </a:cubicBezTo>
                      <a:cubicBezTo>
                        <a:pt x="3889" y="1942"/>
                        <a:pt x="3422" y="2376"/>
                        <a:pt x="2855" y="2409"/>
                      </a:cubicBezTo>
                      <a:cubicBezTo>
                        <a:pt x="2793" y="2416"/>
                        <a:pt x="2732" y="2419"/>
                        <a:pt x="2672" y="2419"/>
                      </a:cubicBezTo>
                      <a:cubicBezTo>
                        <a:pt x="1479" y="2419"/>
                        <a:pt x="741" y="1191"/>
                        <a:pt x="487" y="174"/>
                      </a:cubicBezTo>
                      <a:cubicBezTo>
                        <a:pt x="446" y="51"/>
                        <a:pt x="354" y="1"/>
                        <a:pt x="2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46"/>
                <p:cNvSpPr/>
                <p:nvPr/>
              </p:nvSpPr>
              <p:spPr>
                <a:xfrm>
                  <a:off x="5877700" y="2556100"/>
                  <a:ext cx="60075" cy="45600"/>
                </a:xfrm>
                <a:custGeom>
                  <a:avLst/>
                  <a:gdLst/>
                  <a:ahLst/>
                  <a:cxnLst/>
                  <a:rect l="l" t="t" r="r" b="b"/>
                  <a:pathLst>
                    <a:path w="2403" h="1824" extrusionOk="0">
                      <a:moveTo>
                        <a:pt x="2133" y="0"/>
                      </a:moveTo>
                      <a:cubicBezTo>
                        <a:pt x="2111" y="0"/>
                        <a:pt x="2088" y="4"/>
                        <a:pt x="2069" y="14"/>
                      </a:cubicBezTo>
                      <a:cubicBezTo>
                        <a:pt x="1969" y="47"/>
                        <a:pt x="1935" y="47"/>
                        <a:pt x="1902" y="147"/>
                      </a:cubicBezTo>
                      <a:cubicBezTo>
                        <a:pt x="1835" y="181"/>
                        <a:pt x="1802" y="281"/>
                        <a:pt x="1769" y="314"/>
                      </a:cubicBezTo>
                      <a:cubicBezTo>
                        <a:pt x="1769" y="314"/>
                        <a:pt x="1769" y="348"/>
                        <a:pt x="1735" y="348"/>
                      </a:cubicBezTo>
                      <a:cubicBezTo>
                        <a:pt x="1668" y="381"/>
                        <a:pt x="1635" y="481"/>
                        <a:pt x="1602" y="514"/>
                      </a:cubicBezTo>
                      <a:lnTo>
                        <a:pt x="1602" y="548"/>
                      </a:lnTo>
                      <a:cubicBezTo>
                        <a:pt x="1602" y="548"/>
                        <a:pt x="1602" y="614"/>
                        <a:pt x="1568" y="614"/>
                      </a:cubicBezTo>
                      <a:cubicBezTo>
                        <a:pt x="1502" y="648"/>
                        <a:pt x="1468" y="681"/>
                        <a:pt x="1468" y="715"/>
                      </a:cubicBezTo>
                      <a:lnTo>
                        <a:pt x="1402" y="815"/>
                      </a:lnTo>
                      <a:lnTo>
                        <a:pt x="1335" y="848"/>
                      </a:lnTo>
                      <a:lnTo>
                        <a:pt x="1302" y="848"/>
                      </a:lnTo>
                      <a:cubicBezTo>
                        <a:pt x="1235" y="881"/>
                        <a:pt x="1135" y="981"/>
                        <a:pt x="1035" y="1015"/>
                      </a:cubicBezTo>
                      <a:cubicBezTo>
                        <a:pt x="1001" y="1048"/>
                        <a:pt x="968" y="1048"/>
                        <a:pt x="935" y="1115"/>
                      </a:cubicBezTo>
                      <a:cubicBezTo>
                        <a:pt x="868" y="1115"/>
                        <a:pt x="868" y="1115"/>
                        <a:pt x="835" y="1148"/>
                      </a:cubicBezTo>
                      <a:cubicBezTo>
                        <a:pt x="801" y="1148"/>
                        <a:pt x="768" y="1182"/>
                        <a:pt x="701" y="1182"/>
                      </a:cubicBezTo>
                      <a:lnTo>
                        <a:pt x="301" y="1182"/>
                      </a:lnTo>
                      <a:cubicBezTo>
                        <a:pt x="134" y="1182"/>
                        <a:pt x="1" y="1348"/>
                        <a:pt x="1" y="1482"/>
                      </a:cubicBezTo>
                      <a:cubicBezTo>
                        <a:pt x="1" y="1649"/>
                        <a:pt x="101" y="1815"/>
                        <a:pt x="267" y="1815"/>
                      </a:cubicBezTo>
                      <a:cubicBezTo>
                        <a:pt x="342" y="1820"/>
                        <a:pt x="417" y="1823"/>
                        <a:pt x="492" y="1823"/>
                      </a:cubicBezTo>
                      <a:cubicBezTo>
                        <a:pt x="924" y="1823"/>
                        <a:pt x="1366" y="1733"/>
                        <a:pt x="1735" y="1448"/>
                      </a:cubicBezTo>
                      <a:cubicBezTo>
                        <a:pt x="1935" y="1248"/>
                        <a:pt x="2135" y="1048"/>
                        <a:pt x="2269" y="815"/>
                      </a:cubicBezTo>
                      <a:lnTo>
                        <a:pt x="2402" y="414"/>
                      </a:lnTo>
                      <a:cubicBezTo>
                        <a:pt x="2402" y="314"/>
                        <a:pt x="2402" y="181"/>
                        <a:pt x="2269" y="47"/>
                      </a:cubicBezTo>
                      <a:cubicBezTo>
                        <a:pt x="2245" y="24"/>
                        <a:pt x="2188" y="0"/>
                        <a:pt x="2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46"/>
                <p:cNvSpPr/>
                <p:nvPr/>
              </p:nvSpPr>
              <p:spPr>
                <a:xfrm>
                  <a:off x="5721475" y="2689600"/>
                  <a:ext cx="307625" cy="119525"/>
                </a:xfrm>
                <a:custGeom>
                  <a:avLst/>
                  <a:gdLst/>
                  <a:ahLst/>
                  <a:cxnLst/>
                  <a:rect l="l" t="t" r="r" b="b"/>
                  <a:pathLst>
                    <a:path w="12305" h="4781" extrusionOk="0">
                      <a:moveTo>
                        <a:pt x="292" y="0"/>
                      </a:moveTo>
                      <a:cubicBezTo>
                        <a:pt x="149" y="0"/>
                        <a:pt x="1" y="134"/>
                        <a:pt x="45" y="311"/>
                      </a:cubicBezTo>
                      <a:cubicBezTo>
                        <a:pt x="979" y="2613"/>
                        <a:pt x="3014" y="4281"/>
                        <a:pt x="5482" y="4681"/>
                      </a:cubicBezTo>
                      <a:cubicBezTo>
                        <a:pt x="5886" y="4747"/>
                        <a:pt x="6298" y="4780"/>
                        <a:pt x="6710" y="4780"/>
                      </a:cubicBezTo>
                      <a:cubicBezTo>
                        <a:pt x="7558" y="4780"/>
                        <a:pt x="8411" y="4639"/>
                        <a:pt x="9218" y="4348"/>
                      </a:cubicBezTo>
                      <a:cubicBezTo>
                        <a:pt x="9819" y="4147"/>
                        <a:pt x="10386" y="3847"/>
                        <a:pt x="10920" y="3514"/>
                      </a:cubicBezTo>
                      <a:cubicBezTo>
                        <a:pt x="11387" y="3180"/>
                        <a:pt x="12020" y="2713"/>
                        <a:pt x="12221" y="2179"/>
                      </a:cubicBezTo>
                      <a:cubicBezTo>
                        <a:pt x="12305" y="2011"/>
                        <a:pt x="12200" y="1748"/>
                        <a:pt x="12006" y="1748"/>
                      </a:cubicBezTo>
                      <a:cubicBezTo>
                        <a:pt x="11969" y="1748"/>
                        <a:pt x="11929" y="1758"/>
                        <a:pt x="11887" y="1779"/>
                      </a:cubicBezTo>
                      <a:cubicBezTo>
                        <a:pt x="11420" y="1979"/>
                        <a:pt x="11020" y="2380"/>
                        <a:pt x="10553" y="2680"/>
                      </a:cubicBezTo>
                      <a:cubicBezTo>
                        <a:pt x="10052" y="3013"/>
                        <a:pt x="9552" y="3280"/>
                        <a:pt x="9018" y="3480"/>
                      </a:cubicBezTo>
                      <a:cubicBezTo>
                        <a:pt x="8286" y="3740"/>
                        <a:pt x="7487" y="3900"/>
                        <a:pt x="6681" y="3900"/>
                      </a:cubicBezTo>
                      <a:cubicBezTo>
                        <a:pt x="6348" y="3900"/>
                        <a:pt x="6014" y="3872"/>
                        <a:pt x="5683" y="3814"/>
                      </a:cubicBezTo>
                      <a:cubicBezTo>
                        <a:pt x="3514" y="3480"/>
                        <a:pt x="1546" y="2013"/>
                        <a:pt x="479" y="111"/>
                      </a:cubicBezTo>
                      <a:cubicBezTo>
                        <a:pt x="434" y="33"/>
                        <a:pt x="364" y="0"/>
                        <a:pt x="29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46"/>
                <p:cNvSpPr/>
                <p:nvPr/>
              </p:nvSpPr>
              <p:spPr>
                <a:xfrm>
                  <a:off x="6032825" y="2685575"/>
                  <a:ext cx="29200" cy="48625"/>
                </a:xfrm>
                <a:custGeom>
                  <a:avLst/>
                  <a:gdLst/>
                  <a:ahLst/>
                  <a:cxnLst/>
                  <a:rect l="l" t="t" r="r" b="b"/>
                  <a:pathLst>
                    <a:path w="1168" h="1945" extrusionOk="0">
                      <a:moveTo>
                        <a:pt x="831" y="0"/>
                      </a:moveTo>
                      <a:cubicBezTo>
                        <a:pt x="796" y="0"/>
                        <a:pt x="762" y="11"/>
                        <a:pt x="734" y="39"/>
                      </a:cubicBezTo>
                      <a:lnTo>
                        <a:pt x="667" y="105"/>
                      </a:lnTo>
                      <a:cubicBezTo>
                        <a:pt x="644" y="129"/>
                        <a:pt x="637" y="153"/>
                        <a:pt x="635" y="153"/>
                      </a:cubicBezTo>
                      <a:cubicBezTo>
                        <a:pt x="634" y="153"/>
                        <a:pt x="634" y="149"/>
                        <a:pt x="634" y="139"/>
                      </a:cubicBezTo>
                      <a:cubicBezTo>
                        <a:pt x="600" y="172"/>
                        <a:pt x="600" y="206"/>
                        <a:pt x="600" y="306"/>
                      </a:cubicBezTo>
                      <a:cubicBezTo>
                        <a:pt x="600" y="372"/>
                        <a:pt x="567" y="439"/>
                        <a:pt x="567" y="472"/>
                      </a:cubicBezTo>
                      <a:lnTo>
                        <a:pt x="567" y="506"/>
                      </a:lnTo>
                      <a:cubicBezTo>
                        <a:pt x="567" y="539"/>
                        <a:pt x="500" y="606"/>
                        <a:pt x="500" y="673"/>
                      </a:cubicBezTo>
                      <a:cubicBezTo>
                        <a:pt x="500" y="706"/>
                        <a:pt x="500" y="773"/>
                        <a:pt x="467" y="773"/>
                      </a:cubicBezTo>
                      <a:lnTo>
                        <a:pt x="467" y="806"/>
                      </a:lnTo>
                      <a:cubicBezTo>
                        <a:pt x="434" y="939"/>
                        <a:pt x="400" y="1039"/>
                        <a:pt x="300" y="1173"/>
                      </a:cubicBezTo>
                      <a:cubicBezTo>
                        <a:pt x="300" y="1173"/>
                        <a:pt x="300" y="1206"/>
                        <a:pt x="267" y="1206"/>
                      </a:cubicBezTo>
                      <a:lnTo>
                        <a:pt x="267" y="1273"/>
                      </a:lnTo>
                      <a:cubicBezTo>
                        <a:pt x="267" y="1273"/>
                        <a:pt x="267" y="1306"/>
                        <a:pt x="234" y="1306"/>
                      </a:cubicBezTo>
                      <a:cubicBezTo>
                        <a:pt x="167" y="1340"/>
                        <a:pt x="133" y="1440"/>
                        <a:pt x="100" y="1473"/>
                      </a:cubicBezTo>
                      <a:cubicBezTo>
                        <a:pt x="0" y="1607"/>
                        <a:pt x="0" y="1740"/>
                        <a:pt x="133" y="1873"/>
                      </a:cubicBezTo>
                      <a:cubicBezTo>
                        <a:pt x="195" y="1920"/>
                        <a:pt x="264" y="1945"/>
                        <a:pt x="334" y="1945"/>
                      </a:cubicBezTo>
                      <a:cubicBezTo>
                        <a:pt x="414" y="1945"/>
                        <a:pt x="496" y="1912"/>
                        <a:pt x="567" y="1840"/>
                      </a:cubicBezTo>
                      <a:cubicBezTo>
                        <a:pt x="767" y="1640"/>
                        <a:pt x="934" y="1373"/>
                        <a:pt x="1067" y="1073"/>
                      </a:cubicBezTo>
                      <a:cubicBezTo>
                        <a:pt x="1101" y="1006"/>
                        <a:pt x="1101" y="906"/>
                        <a:pt x="1134" y="839"/>
                      </a:cubicBezTo>
                      <a:cubicBezTo>
                        <a:pt x="1168" y="773"/>
                        <a:pt x="1168" y="673"/>
                        <a:pt x="1168" y="606"/>
                      </a:cubicBezTo>
                      <a:cubicBezTo>
                        <a:pt x="1101" y="439"/>
                        <a:pt x="1134" y="172"/>
                        <a:pt x="967" y="39"/>
                      </a:cubicBezTo>
                      <a:cubicBezTo>
                        <a:pt x="929" y="20"/>
                        <a:pt x="879" y="0"/>
                        <a:pt x="831" y="0"/>
                      </a:cubicBezTo>
                      <a:close/>
                    </a:path>
                  </a:pathLst>
                </a:custGeom>
                <a:solidFill>
                  <a:srgbClr val="79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46"/>
                <p:cNvSpPr/>
                <p:nvPr/>
              </p:nvSpPr>
              <p:spPr>
                <a:xfrm>
                  <a:off x="5692925" y="2331950"/>
                  <a:ext cx="174800" cy="189700"/>
                </a:xfrm>
                <a:custGeom>
                  <a:avLst/>
                  <a:gdLst/>
                  <a:ahLst/>
                  <a:cxnLst/>
                  <a:rect l="l" t="t" r="r" b="b"/>
                  <a:pathLst>
                    <a:path w="6992" h="7588" extrusionOk="0">
                      <a:moveTo>
                        <a:pt x="6285" y="1"/>
                      </a:moveTo>
                      <a:cubicBezTo>
                        <a:pt x="6010" y="1"/>
                        <a:pt x="5738" y="58"/>
                        <a:pt x="5490" y="140"/>
                      </a:cubicBezTo>
                      <a:cubicBezTo>
                        <a:pt x="5023" y="207"/>
                        <a:pt x="4590" y="407"/>
                        <a:pt x="4189" y="607"/>
                      </a:cubicBezTo>
                      <a:cubicBezTo>
                        <a:pt x="3355" y="1008"/>
                        <a:pt x="2655" y="1575"/>
                        <a:pt x="2054" y="2242"/>
                      </a:cubicBezTo>
                      <a:cubicBezTo>
                        <a:pt x="820" y="3643"/>
                        <a:pt x="186" y="5444"/>
                        <a:pt x="20" y="7312"/>
                      </a:cubicBezTo>
                      <a:cubicBezTo>
                        <a:pt x="1" y="7482"/>
                        <a:pt x="131" y="7587"/>
                        <a:pt x="259" y="7587"/>
                      </a:cubicBezTo>
                      <a:cubicBezTo>
                        <a:pt x="359" y="7587"/>
                        <a:pt x="458" y="7524"/>
                        <a:pt x="487" y="7379"/>
                      </a:cubicBezTo>
                      <a:cubicBezTo>
                        <a:pt x="820" y="5778"/>
                        <a:pt x="1487" y="4110"/>
                        <a:pt x="2621" y="2842"/>
                      </a:cubicBezTo>
                      <a:cubicBezTo>
                        <a:pt x="3155" y="2209"/>
                        <a:pt x="3789" y="1708"/>
                        <a:pt x="4523" y="1308"/>
                      </a:cubicBezTo>
                      <a:cubicBezTo>
                        <a:pt x="4890" y="1108"/>
                        <a:pt x="5290" y="941"/>
                        <a:pt x="5657" y="808"/>
                      </a:cubicBezTo>
                      <a:cubicBezTo>
                        <a:pt x="6024" y="674"/>
                        <a:pt x="6491" y="641"/>
                        <a:pt x="6858" y="474"/>
                      </a:cubicBezTo>
                      <a:cubicBezTo>
                        <a:pt x="6991" y="407"/>
                        <a:pt x="6991" y="107"/>
                        <a:pt x="6791" y="74"/>
                      </a:cubicBezTo>
                      <a:cubicBezTo>
                        <a:pt x="6626" y="23"/>
                        <a:pt x="6455" y="1"/>
                        <a:pt x="62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6" name="Google Shape;1186;p46"/>
              <p:cNvGrpSpPr/>
              <p:nvPr/>
            </p:nvGrpSpPr>
            <p:grpSpPr>
              <a:xfrm>
                <a:off x="536849" y="3549977"/>
                <a:ext cx="196995" cy="333016"/>
                <a:chOff x="2771475" y="2690675"/>
                <a:chExt cx="147650" cy="249600"/>
              </a:xfrm>
            </p:grpSpPr>
            <p:sp>
              <p:nvSpPr>
                <p:cNvPr id="1187" name="Google Shape;1187;p4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4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4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4" name="Google Shape;1161;p38">
            <a:extLst>
              <a:ext uri="{FF2B5EF4-FFF2-40B4-BE49-F238E27FC236}">
                <a16:creationId xmlns:a16="http://schemas.microsoft.com/office/drawing/2014/main" id="{E5E131AA-B3A5-19DE-D9FC-7F837B978445}"/>
              </a:ext>
            </a:extLst>
          </p:cNvPr>
          <p:cNvSpPr/>
          <p:nvPr/>
        </p:nvSpPr>
        <p:spPr>
          <a:xfrm rot="3363349">
            <a:off x="4911521" y="678279"/>
            <a:ext cx="2373407" cy="186255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 name="Google Shape;1162;p38">
            <a:extLst>
              <a:ext uri="{FF2B5EF4-FFF2-40B4-BE49-F238E27FC236}">
                <a16:creationId xmlns:a16="http://schemas.microsoft.com/office/drawing/2014/main" id="{6C84B028-2633-8734-28EC-6AAC5CFFF741}"/>
              </a:ext>
            </a:extLst>
          </p:cNvPr>
          <p:cNvSpPr txBox="1">
            <a:spLocks noGrp="1"/>
          </p:cNvSpPr>
          <p:nvPr/>
        </p:nvSpPr>
        <p:spPr>
          <a:xfrm>
            <a:off x="4967861" y="819115"/>
            <a:ext cx="20700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defTabSz="1219170">
              <a:buClr>
                <a:srgbClr val="38965D"/>
              </a:buClr>
              <a:defRPr/>
            </a:pPr>
            <a:r>
              <a:rPr lang="en" sz="9600" b="1" kern="0">
                <a:solidFill>
                  <a:srgbClr val="FFFFFF"/>
                </a:solidFill>
                <a:latin typeface="Times New Roman" panose="02020603050405020304" pitchFamily="18" charset="0"/>
                <a:cs typeface="Times New Roman" panose="02020603050405020304" pitchFamily="18" charset="0"/>
              </a:rPr>
              <a:t>1</a:t>
            </a:r>
            <a:endParaRPr sz="9600" b="1" kern="0">
              <a:solidFill>
                <a:srgbClr val="FFFFFF"/>
              </a:solidFill>
              <a:latin typeface="Times New Roman" panose="02020603050405020304" pitchFamily="18" charset="0"/>
              <a:cs typeface="Times New Roman" panose="02020603050405020304" pitchFamily="18" charset="0"/>
            </a:endParaRPr>
          </a:p>
        </p:txBody>
      </p:sp>
      <p:grpSp>
        <p:nvGrpSpPr>
          <p:cNvPr id="14" name="Google Shape;1124;p46">
            <a:extLst>
              <a:ext uri="{FF2B5EF4-FFF2-40B4-BE49-F238E27FC236}">
                <a16:creationId xmlns:a16="http://schemas.microsoft.com/office/drawing/2014/main" id="{27C3F70A-5F06-6EF3-933F-33025A639BB7}"/>
              </a:ext>
            </a:extLst>
          </p:cNvPr>
          <p:cNvGrpSpPr/>
          <p:nvPr/>
        </p:nvGrpSpPr>
        <p:grpSpPr>
          <a:xfrm rot="20576165">
            <a:off x="8960661" y="4220724"/>
            <a:ext cx="3223393" cy="2903531"/>
            <a:chOff x="2477050" y="1113475"/>
            <a:chExt cx="891500" cy="766225"/>
          </a:xfrm>
        </p:grpSpPr>
        <p:sp>
          <p:nvSpPr>
            <p:cNvPr id="15" name="Google Shape;1125;p46">
              <a:extLst>
                <a:ext uri="{FF2B5EF4-FFF2-40B4-BE49-F238E27FC236}">
                  <a16:creationId xmlns:a16="http://schemas.microsoft.com/office/drawing/2014/main" id="{1CD54B08-87E3-CD22-556D-4C3B62D7DE43}"/>
                </a:ext>
              </a:extLst>
            </p:cNvPr>
            <p:cNvSpPr/>
            <p:nvPr/>
          </p:nvSpPr>
          <p:spPr>
            <a:xfrm>
              <a:off x="3015450" y="1548025"/>
              <a:ext cx="225" cy="25"/>
            </a:xfrm>
            <a:custGeom>
              <a:avLst/>
              <a:gdLst/>
              <a:ahLst/>
              <a:cxnLst/>
              <a:rect l="l" t="t" r="r" b="b"/>
              <a:pathLst>
                <a:path w="9" h="1" extrusionOk="0">
                  <a:moveTo>
                    <a:pt x="0" y="0"/>
                  </a:moveTo>
                  <a:cubicBezTo>
                    <a:pt x="0" y="0"/>
                    <a:pt x="0" y="0"/>
                    <a:pt x="0" y="0"/>
                  </a:cubicBezTo>
                  <a:cubicBezTo>
                    <a:pt x="0" y="0"/>
                    <a:pt x="0" y="0"/>
                    <a:pt x="8"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126;p46">
              <a:extLst>
                <a:ext uri="{FF2B5EF4-FFF2-40B4-BE49-F238E27FC236}">
                  <a16:creationId xmlns:a16="http://schemas.microsoft.com/office/drawing/2014/main" id="{D6F92E59-9DAD-C4FF-548A-F3757BB48BCC}"/>
                </a:ext>
              </a:extLst>
            </p:cNvPr>
            <p:cNvSpPr/>
            <p:nvPr/>
          </p:nvSpPr>
          <p:spPr>
            <a:xfrm>
              <a:off x="3015450" y="1548025"/>
              <a:ext cx="225" cy="25"/>
            </a:xfrm>
            <a:custGeom>
              <a:avLst/>
              <a:gdLst/>
              <a:ahLst/>
              <a:cxnLst/>
              <a:rect l="l" t="t" r="r" b="b"/>
              <a:pathLst>
                <a:path w="9" h="1" fill="none" extrusionOk="0">
                  <a:moveTo>
                    <a:pt x="0" y="0"/>
                  </a:moveTo>
                  <a:cubicBezTo>
                    <a:pt x="0" y="0"/>
                    <a:pt x="0" y="0"/>
                    <a:pt x="0" y="0"/>
                  </a:cubicBezTo>
                  <a:cubicBezTo>
                    <a:pt x="0" y="0"/>
                    <a:pt x="0" y="0"/>
                    <a:pt x="8" y="0"/>
                  </a:cubicBezTo>
                  <a:cubicBezTo>
                    <a:pt x="0" y="0"/>
                    <a:pt x="0" y="0"/>
                    <a:pt x="0" y="0"/>
                  </a:cubicBezTo>
                  <a:close/>
                </a:path>
              </a:pathLst>
            </a:custGeom>
            <a:noFill/>
            <a:ln w="13825" cap="flat" cmpd="sng">
              <a:solidFill>
                <a:srgbClr val="FFFFFF"/>
              </a:solidFill>
              <a:prstDash val="solid"/>
              <a:miter lim="7794"/>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127;p46">
              <a:extLst>
                <a:ext uri="{FF2B5EF4-FFF2-40B4-BE49-F238E27FC236}">
                  <a16:creationId xmlns:a16="http://schemas.microsoft.com/office/drawing/2014/main" id="{D9CF0B99-7354-BB5D-BC4E-871AB67EA5B1}"/>
                </a:ext>
              </a:extLst>
            </p:cNvPr>
            <p:cNvSpPr/>
            <p:nvPr/>
          </p:nvSpPr>
          <p:spPr>
            <a:xfrm>
              <a:off x="2477050" y="1114675"/>
              <a:ext cx="891500" cy="765025"/>
            </a:xfrm>
            <a:custGeom>
              <a:avLst/>
              <a:gdLst/>
              <a:ahLst/>
              <a:cxnLst/>
              <a:rect l="l" t="t" r="r" b="b"/>
              <a:pathLst>
                <a:path w="35660" h="30601" extrusionOk="0">
                  <a:moveTo>
                    <a:pt x="14732" y="16041"/>
                  </a:moveTo>
                  <a:cubicBezTo>
                    <a:pt x="15402" y="16438"/>
                    <a:pt x="16205" y="16633"/>
                    <a:pt x="16992" y="16703"/>
                  </a:cubicBezTo>
                  <a:cubicBezTo>
                    <a:pt x="17000" y="16734"/>
                    <a:pt x="17000" y="16758"/>
                    <a:pt x="17008" y="16789"/>
                  </a:cubicBezTo>
                  <a:cubicBezTo>
                    <a:pt x="16930" y="16804"/>
                    <a:pt x="16844" y="16812"/>
                    <a:pt x="16766" y="16828"/>
                  </a:cubicBezTo>
                  <a:cubicBezTo>
                    <a:pt x="16719" y="16836"/>
                    <a:pt x="16680" y="16851"/>
                    <a:pt x="16634" y="16859"/>
                  </a:cubicBezTo>
                  <a:cubicBezTo>
                    <a:pt x="16517" y="16882"/>
                    <a:pt x="16408" y="16913"/>
                    <a:pt x="16291" y="16937"/>
                  </a:cubicBezTo>
                  <a:cubicBezTo>
                    <a:pt x="16174" y="16968"/>
                    <a:pt x="16057" y="17007"/>
                    <a:pt x="15940" y="17038"/>
                  </a:cubicBezTo>
                  <a:cubicBezTo>
                    <a:pt x="15901" y="17054"/>
                    <a:pt x="15854" y="17062"/>
                    <a:pt x="15815" y="17077"/>
                  </a:cubicBezTo>
                  <a:cubicBezTo>
                    <a:pt x="15808" y="17077"/>
                    <a:pt x="15792" y="17085"/>
                    <a:pt x="15776" y="17085"/>
                  </a:cubicBezTo>
                  <a:cubicBezTo>
                    <a:pt x="15745" y="17093"/>
                    <a:pt x="15714" y="17108"/>
                    <a:pt x="15675" y="17116"/>
                  </a:cubicBezTo>
                  <a:cubicBezTo>
                    <a:pt x="15652" y="17124"/>
                    <a:pt x="15620" y="17140"/>
                    <a:pt x="15589" y="17147"/>
                  </a:cubicBezTo>
                  <a:cubicBezTo>
                    <a:pt x="15449" y="17202"/>
                    <a:pt x="15309" y="17264"/>
                    <a:pt x="15168" y="17319"/>
                  </a:cubicBezTo>
                  <a:cubicBezTo>
                    <a:pt x="15145" y="17334"/>
                    <a:pt x="15129" y="17342"/>
                    <a:pt x="15114" y="17350"/>
                  </a:cubicBezTo>
                  <a:cubicBezTo>
                    <a:pt x="15114" y="17194"/>
                    <a:pt x="15067" y="17007"/>
                    <a:pt x="15051" y="16937"/>
                  </a:cubicBezTo>
                  <a:cubicBezTo>
                    <a:pt x="15036" y="16913"/>
                    <a:pt x="15028" y="16890"/>
                    <a:pt x="15020" y="16867"/>
                  </a:cubicBezTo>
                  <a:cubicBezTo>
                    <a:pt x="15020" y="16859"/>
                    <a:pt x="15028" y="16859"/>
                    <a:pt x="15036" y="16851"/>
                  </a:cubicBezTo>
                  <a:cubicBezTo>
                    <a:pt x="15051" y="16836"/>
                    <a:pt x="15051" y="16797"/>
                    <a:pt x="15036" y="16781"/>
                  </a:cubicBezTo>
                  <a:cubicBezTo>
                    <a:pt x="14989" y="16726"/>
                    <a:pt x="14942" y="16672"/>
                    <a:pt x="14888" y="16633"/>
                  </a:cubicBezTo>
                  <a:cubicBezTo>
                    <a:pt x="14779" y="16544"/>
                    <a:pt x="14645" y="16511"/>
                    <a:pt x="14510" y="16511"/>
                  </a:cubicBezTo>
                  <a:cubicBezTo>
                    <a:pt x="14432" y="16511"/>
                    <a:pt x="14354" y="16522"/>
                    <a:pt x="14280" y="16539"/>
                  </a:cubicBezTo>
                  <a:lnTo>
                    <a:pt x="14264" y="16539"/>
                  </a:lnTo>
                  <a:cubicBezTo>
                    <a:pt x="14420" y="16399"/>
                    <a:pt x="14607" y="16189"/>
                    <a:pt x="14732" y="16041"/>
                  </a:cubicBezTo>
                  <a:close/>
                  <a:moveTo>
                    <a:pt x="22713" y="15362"/>
                  </a:moveTo>
                  <a:cubicBezTo>
                    <a:pt x="22822" y="15472"/>
                    <a:pt x="22939" y="15596"/>
                    <a:pt x="23041" y="15690"/>
                  </a:cubicBezTo>
                  <a:lnTo>
                    <a:pt x="23025" y="15690"/>
                  </a:lnTo>
                  <a:cubicBezTo>
                    <a:pt x="22954" y="15673"/>
                    <a:pt x="22879" y="15664"/>
                    <a:pt x="22805" y="15664"/>
                  </a:cubicBezTo>
                  <a:cubicBezTo>
                    <a:pt x="22666" y="15664"/>
                    <a:pt x="22529" y="15697"/>
                    <a:pt x="22417" y="15783"/>
                  </a:cubicBezTo>
                  <a:cubicBezTo>
                    <a:pt x="22363" y="15830"/>
                    <a:pt x="22316" y="15877"/>
                    <a:pt x="22269" y="15931"/>
                  </a:cubicBezTo>
                  <a:cubicBezTo>
                    <a:pt x="22253" y="15947"/>
                    <a:pt x="22253" y="15986"/>
                    <a:pt x="22269" y="16002"/>
                  </a:cubicBezTo>
                  <a:cubicBezTo>
                    <a:pt x="22277" y="16009"/>
                    <a:pt x="22285" y="16017"/>
                    <a:pt x="22285" y="16017"/>
                  </a:cubicBezTo>
                  <a:cubicBezTo>
                    <a:pt x="22277" y="16041"/>
                    <a:pt x="22269" y="16064"/>
                    <a:pt x="22253" y="16095"/>
                  </a:cubicBezTo>
                  <a:cubicBezTo>
                    <a:pt x="22230" y="16165"/>
                    <a:pt x="22191" y="16352"/>
                    <a:pt x="22191" y="16516"/>
                  </a:cubicBezTo>
                  <a:cubicBezTo>
                    <a:pt x="22137" y="16516"/>
                    <a:pt x="22082" y="16532"/>
                    <a:pt x="22027" y="16555"/>
                  </a:cubicBezTo>
                  <a:cubicBezTo>
                    <a:pt x="21934" y="16586"/>
                    <a:pt x="21856" y="16641"/>
                    <a:pt x="21786" y="16734"/>
                  </a:cubicBezTo>
                  <a:cubicBezTo>
                    <a:pt x="21653" y="16913"/>
                    <a:pt x="21638" y="17155"/>
                    <a:pt x="21661" y="17373"/>
                  </a:cubicBezTo>
                  <a:cubicBezTo>
                    <a:pt x="21669" y="17389"/>
                    <a:pt x="21669" y="17397"/>
                    <a:pt x="21669" y="17412"/>
                  </a:cubicBezTo>
                  <a:cubicBezTo>
                    <a:pt x="21661" y="17405"/>
                    <a:pt x="21653" y="17405"/>
                    <a:pt x="21646" y="17397"/>
                  </a:cubicBezTo>
                  <a:cubicBezTo>
                    <a:pt x="21614" y="17373"/>
                    <a:pt x="21583" y="17358"/>
                    <a:pt x="21544" y="17334"/>
                  </a:cubicBezTo>
                  <a:lnTo>
                    <a:pt x="21536" y="17334"/>
                  </a:lnTo>
                  <a:cubicBezTo>
                    <a:pt x="21427" y="17264"/>
                    <a:pt x="21310" y="17194"/>
                    <a:pt x="21193" y="17132"/>
                  </a:cubicBezTo>
                  <a:cubicBezTo>
                    <a:pt x="21162" y="17116"/>
                    <a:pt x="21139" y="17101"/>
                    <a:pt x="21108" y="17085"/>
                  </a:cubicBezTo>
                  <a:cubicBezTo>
                    <a:pt x="21069" y="17062"/>
                    <a:pt x="21030" y="17046"/>
                    <a:pt x="20991" y="17023"/>
                  </a:cubicBezTo>
                  <a:cubicBezTo>
                    <a:pt x="20928" y="16991"/>
                    <a:pt x="20874" y="16968"/>
                    <a:pt x="20812" y="16937"/>
                  </a:cubicBezTo>
                  <a:cubicBezTo>
                    <a:pt x="20780" y="16929"/>
                    <a:pt x="20757" y="16913"/>
                    <a:pt x="20726" y="16898"/>
                  </a:cubicBezTo>
                  <a:cubicBezTo>
                    <a:pt x="20702" y="16890"/>
                    <a:pt x="20679" y="16882"/>
                    <a:pt x="20656" y="16875"/>
                  </a:cubicBezTo>
                  <a:cubicBezTo>
                    <a:pt x="20601" y="16851"/>
                    <a:pt x="20539" y="16828"/>
                    <a:pt x="20484" y="16804"/>
                  </a:cubicBezTo>
                  <a:cubicBezTo>
                    <a:pt x="20492" y="16687"/>
                    <a:pt x="20500" y="16563"/>
                    <a:pt x="20500" y="16438"/>
                  </a:cubicBezTo>
                  <a:cubicBezTo>
                    <a:pt x="21084" y="16267"/>
                    <a:pt x="21646" y="15994"/>
                    <a:pt x="22191" y="15713"/>
                  </a:cubicBezTo>
                  <a:cubicBezTo>
                    <a:pt x="22394" y="15620"/>
                    <a:pt x="22565" y="15495"/>
                    <a:pt x="22713" y="15362"/>
                  </a:cubicBezTo>
                  <a:close/>
                  <a:moveTo>
                    <a:pt x="17578" y="1"/>
                  </a:moveTo>
                  <a:cubicBezTo>
                    <a:pt x="17421" y="1"/>
                    <a:pt x="17267" y="23"/>
                    <a:pt x="17133" y="62"/>
                  </a:cubicBezTo>
                  <a:cubicBezTo>
                    <a:pt x="16961" y="101"/>
                    <a:pt x="16649" y="117"/>
                    <a:pt x="16727" y="382"/>
                  </a:cubicBezTo>
                  <a:cubicBezTo>
                    <a:pt x="16727" y="382"/>
                    <a:pt x="16727" y="382"/>
                    <a:pt x="16735" y="389"/>
                  </a:cubicBezTo>
                  <a:cubicBezTo>
                    <a:pt x="14818" y="647"/>
                    <a:pt x="12916" y="1481"/>
                    <a:pt x="11731" y="2946"/>
                  </a:cubicBezTo>
                  <a:cubicBezTo>
                    <a:pt x="10811" y="4162"/>
                    <a:pt x="10227" y="5892"/>
                    <a:pt x="10959" y="7311"/>
                  </a:cubicBezTo>
                  <a:lnTo>
                    <a:pt x="10967" y="7311"/>
                  </a:lnTo>
                  <a:cubicBezTo>
                    <a:pt x="10975" y="7319"/>
                    <a:pt x="10991" y="7326"/>
                    <a:pt x="11006" y="7326"/>
                  </a:cubicBezTo>
                  <a:cubicBezTo>
                    <a:pt x="11084" y="7311"/>
                    <a:pt x="11170" y="7295"/>
                    <a:pt x="11248" y="7280"/>
                  </a:cubicBezTo>
                  <a:lnTo>
                    <a:pt x="11248" y="7280"/>
                  </a:lnTo>
                  <a:cubicBezTo>
                    <a:pt x="11069" y="8285"/>
                    <a:pt x="11162" y="9330"/>
                    <a:pt x="11575" y="10280"/>
                  </a:cubicBezTo>
                  <a:cubicBezTo>
                    <a:pt x="11575" y="10280"/>
                    <a:pt x="11575" y="10288"/>
                    <a:pt x="11583" y="10296"/>
                  </a:cubicBezTo>
                  <a:cubicBezTo>
                    <a:pt x="11583" y="10312"/>
                    <a:pt x="11599" y="10327"/>
                    <a:pt x="11622" y="10343"/>
                  </a:cubicBezTo>
                  <a:lnTo>
                    <a:pt x="11645" y="10343"/>
                  </a:lnTo>
                  <a:cubicBezTo>
                    <a:pt x="11521" y="10390"/>
                    <a:pt x="11404" y="10460"/>
                    <a:pt x="11295" y="10545"/>
                  </a:cubicBezTo>
                  <a:cubicBezTo>
                    <a:pt x="10593" y="10943"/>
                    <a:pt x="10757" y="11987"/>
                    <a:pt x="11349" y="12408"/>
                  </a:cubicBezTo>
                  <a:cubicBezTo>
                    <a:pt x="11786" y="12720"/>
                    <a:pt x="12300" y="12899"/>
                    <a:pt x="12830" y="13024"/>
                  </a:cubicBezTo>
                  <a:cubicBezTo>
                    <a:pt x="12994" y="13733"/>
                    <a:pt x="13243" y="14427"/>
                    <a:pt x="13656" y="15035"/>
                  </a:cubicBezTo>
                  <a:cubicBezTo>
                    <a:pt x="13477" y="15183"/>
                    <a:pt x="13306" y="15339"/>
                    <a:pt x="13142" y="15503"/>
                  </a:cubicBezTo>
                  <a:cubicBezTo>
                    <a:pt x="12963" y="15666"/>
                    <a:pt x="12807" y="15853"/>
                    <a:pt x="12635" y="16033"/>
                  </a:cubicBezTo>
                  <a:cubicBezTo>
                    <a:pt x="12627" y="16041"/>
                    <a:pt x="12627" y="16041"/>
                    <a:pt x="12627" y="16048"/>
                  </a:cubicBezTo>
                  <a:cubicBezTo>
                    <a:pt x="12627" y="16048"/>
                    <a:pt x="12627" y="16056"/>
                    <a:pt x="12627" y="16056"/>
                  </a:cubicBezTo>
                  <a:cubicBezTo>
                    <a:pt x="12238" y="16493"/>
                    <a:pt x="11903" y="16968"/>
                    <a:pt x="11591" y="17467"/>
                  </a:cubicBezTo>
                  <a:cubicBezTo>
                    <a:pt x="11560" y="17521"/>
                    <a:pt x="11528" y="17576"/>
                    <a:pt x="11497" y="17631"/>
                  </a:cubicBezTo>
                  <a:cubicBezTo>
                    <a:pt x="11326" y="17482"/>
                    <a:pt x="11162" y="17342"/>
                    <a:pt x="10991" y="17202"/>
                  </a:cubicBezTo>
                  <a:cubicBezTo>
                    <a:pt x="10211" y="16563"/>
                    <a:pt x="9440" y="15916"/>
                    <a:pt x="8660" y="15284"/>
                  </a:cubicBezTo>
                  <a:cubicBezTo>
                    <a:pt x="8816" y="15058"/>
                    <a:pt x="8964" y="14825"/>
                    <a:pt x="9089" y="14567"/>
                  </a:cubicBezTo>
                  <a:cubicBezTo>
                    <a:pt x="9447" y="13858"/>
                    <a:pt x="9627" y="13118"/>
                    <a:pt x="9650" y="12393"/>
                  </a:cubicBezTo>
                  <a:cubicBezTo>
                    <a:pt x="9705" y="10655"/>
                    <a:pt x="8855" y="9026"/>
                    <a:pt x="7319" y="8254"/>
                  </a:cubicBezTo>
                  <a:cubicBezTo>
                    <a:pt x="6735" y="7961"/>
                    <a:pt x="6110" y="7823"/>
                    <a:pt x="5486" y="7823"/>
                  </a:cubicBezTo>
                  <a:cubicBezTo>
                    <a:pt x="3781" y="7823"/>
                    <a:pt x="2079" y="8856"/>
                    <a:pt x="1201" y="10608"/>
                  </a:cubicBezTo>
                  <a:cubicBezTo>
                    <a:pt x="1" y="13001"/>
                    <a:pt x="788" y="15830"/>
                    <a:pt x="2970" y="16921"/>
                  </a:cubicBezTo>
                  <a:cubicBezTo>
                    <a:pt x="3555" y="17214"/>
                    <a:pt x="4179" y="17352"/>
                    <a:pt x="4803" y="17352"/>
                  </a:cubicBezTo>
                  <a:cubicBezTo>
                    <a:pt x="6107" y="17352"/>
                    <a:pt x="7410" y="16747"/>
                    <a:pt x="8348" y="15682"/>
                  </a:cubicBezTo>
                  <a:cubicBezTo>
                    <a:pt x="9291" y="16516"/>
                    <a:pt x="10242" y="17334"/>
                    <a:pt x="11201" y="18161"/>
                  </a:cubicBezTo>
                  <a:cubicBezTo>
                    <a:pt x="11076" y="18379"/>
                    <a:pt x="10967" y="18605"/>
                    <a:pt x="10881" y="18839"/>
                  </a:cubicBezTo>
                  <a:cubicBezTo>
                    <a:pt x="10866" y="18854"/>
                    <a:pt x="10850" y="18862"/>
                    <a:pt x="10835" y="18870"/>
                  </a:cubicBezTo>
                  <a:cubicBezTo>
                    <a:pt x="10804" y="18893"/>
                    <a:pt x="10772" y="18917"/>
                    <a:pt x="10741" y="18940"/>
                  </a:cubicBezTo>
                  <a:cubicBezTo>
                    <a:pt x="10710" y="18956"/>
                    <a:pt x="10687" y="18979"/>
                    <a:pt x="10655" y="19002"/>
                  </a:cubicBezTo>
                  <a:cubicBezTo>
                    <a:pt x="10601" y="19041"/>
                    <a:pt x="10546" y="19088"/>
                    <a:pt x="10492" y="19127"/>
                  </a:cubicBezTo>
                  <a:cubicBezTo>
                    <a:pt x="10375" y="19221"/>
                    <a:pt x="10258" y="19322"/>
                    <a:pt x="10149" y="19415"/>
                  </a:cubicBezTo>
                  <a:cubicBezTo>
                    <a:pt x="10094" y="19462"/>
                    <a:pt x="10040" y="19517"/>
                    <a:pt x="9993" y="19564"/>
                  </a:cubicBezTo>
                  <a:cubicBezTo>
                    <a:pt x="9938" y="19618"/>
                    <a:pt x="9884" y="19680"/>
                    <a:pt x="9829" y="19735"/>
                  </a:cubicBezTo>
                  <a:cubicBezTo>
                    <a:pt x="9720" y="19844"/>
                    <a:pt x="9603" y="19953"/>
                    <a:pt x="9494" y="20070"/>
                  </a:cubicBezTo>
                  <a:cubicBezTo>
                    <a:pt x="9463" y="20101"/>
                    <a:pt x="9432" y="20140"/>
                    <a:pt x="9393" y="20172"/>
                  </a:cubicBezTo>
                  <a:cubicBezTo>
                    <a:pt x="9299" y="20288"/>
                    <a:pt x="9213" y="20398"/>
                    <a:pt x="9120" y="20507"/>
                  </a:cubicBezTo>
                  <a:cubicBezTo>
                    <a:pt x="8138" y="21621"/>
                    <a:pt x="7249" y="22822"/>
                    <a:pt x="6571" y="24147"/>
                  </a:cubicBezTo>
                  <a:cubicBezTo>
                    <a:pt x="6018" y="25253"/>
                    <a:pt x="5636" y="26259"/>
                    <a:pt x="6181" y="27459"/>
                  </a:cubicBezTo>
                  <a:cubicBezTo>
                    <a:pt x="6462" y="28052"/>
                    <a:pt x="6743" y="28504"/>
                    <a:pt x="7257" y="28706"/>
                  </a:cubicBezTo>
                  <a:cubicBezTo>
                    <a:pt x="7241" y="28847"/>
                    <a:pt x="7639" y="28925"/>
                    <a:pt x="7748" y="28948"/>
                  </a:cubicBezTo>
                  <a:cubicBezTo>
                    <a:pt x="7816" y="28955"/>
                    <a:pt x="7884" y="28959"/>
                    <a:pt x="7952" y="28959"/>
                  </a:cubicBezTo>
                  <a:cubicBezTo>
                    <a:pt x="8097" y="28959"/>
                    <a:pt x="8242" y="28943"/>
                    <a:pt x="8379" y="28917"/>
                  </a:cubicBezTo>
                  <a:cubicBezTo>
                    <a:pt x="8379" y="28956"/>
                    <a:pt x="8379" y="29003"/>
                    <a:pt x="8379" y="29042"/>
                  </a:cubicBezTo>
                  <a:cubicBezTo>
                    <a:pt x="8379" y="29135"/>
                    <a:pt x="8372" y="29229"/>
                    <a:pt x="8372" y="29322"/>
                  </a:cubicBezTo>
                  <a:cubicBezTo>
                    <a:pt x="8372" y="29447"/>
                    <a:pt x="8372" y="29579"/>
                    <a:pt x="8372" y="29704"/>
                  </a:cubicBezTo>
                  <a:cubicBezTo>
                    <a:pt x="8372" y="29813"/>
                    <a:pt x="8372" y="29914"/>
                    <a:pt x="8379" y="30016"/>
                  </a:cubicBezTo>
                  <a:cubicBezTo>
                    <a:pt x="8379" y="30109"/>
                    <a:pt x="8379" y="30203"/>
                    <a:pt x="8387" y="30289"/>
                  </a:cubicBezTo>
                  <a:cubicBezTo>
                    <a:pt x="8387" y="30390"/>
                    <a:pt x="8395" y="30483"/>
                    <a:pt x="8403" y="30577"/>
                  </a:cubicBezTo>
                  <a:cubicBezTo>
                    <a:pt x="8403" y="30585"/>
                    <a:pt x="8403" y="30593"/>
                    <a:pt x="8403" y="30600"/>
                  </a:cubicBezTo>
                  <a:lnTo>
                    <a:pt x="27546" y="30600"/>
                  </a:lnTo>
                  <a:cubicBezTo>
                    <a:pt x="27538" y="30530"/>
                    <a:pt x="27538" y="30460"/>
                    <a:pt x="27530" y="30398"/>
                  </a:cubicBezTo>
                  <a:cubicBezTo>
                    <a:pt x="27507" y="30172"/>
                    <a:pt x="27484" y="29946"/>
                    <a:pt x="27460" y="29720"/>
                  </a:cubicBezTo>
                  <a:cubicBezTo>
                    <a:pt x="27445" y="29525"/>
                    <a:pt x="27421" y="29322"/>
                    <a:pt x="27398" y="29127"/>
                  </a:cubicBezTo>
                  <a:cubicBezTo>
                    <a:pt x="27367" y="28932"/>
                    <a:pt x="27343" y="28738"/>
                    <a:pt x="27312" y="28543"/>
                  </a:cubicBezTo>
                  <a:cubicBezTo>
                    <a:pt x="27250" y="28122"/>
                    <a:pt x="27187" y="27701"/>
                    <a:pt x="27125" y="27272"/>
                  </a:cubicBezTo>
                  <a:cubicBezTo>
                    <a:pt x="27110" y="27203"/>
                    <a:pt x="27102" y="27127"/>
                    <a:pt x="27087" y="27050"/>
                  </a:cubicBezTo>
                  <a:lnTo>
                    <a:pt x="27087" y="27050"/>
                  </a:lnTo>
                  <a:cubicBezTo>
                    <a:pt x="27089" y="27054"/>
                    <a:pt x="27094" y="27055"/>
                    <a:pt x="27094" y="27062"/>
                  </a:cubicBezTo>
                  <a:cubicBezTo>
                    <a:pt x="27683" y="27615"/>
                    <a:pt x="28505" y="28109"/>
                    <a:pt x="29344" y="28109"/>
                  </a:cubicBezTo>
                  <a:cubicBezTo>
                    <a:pt x="29415" y="28109"/>
                    <a:pt x="29486" y="28106"/>
                    <a:pt x="29557" y="28098"/>
                  </a:cubicBezTo>
                  <a:cubicBezTo>
                    <a:pt x="29658" y="28075"/>
                    <a:pt x="30063" y="27997"/>
                    <a:pt x="30048" y="27857"/>
                  </a:cubicBezTo>
                  <a:cubicBezTo>
                    <a:pt x="30562" y="27662"/>
                    <a:pt x="30843" y="27210"/>
                    <a:pt x="31116" y="26610"/>
                  </a:cubicBezTo>
                  <a:cubicBezTo>
                    <a:pt x="31669" y="25409"/>
                    <a:pt x="31287" y="24404"/>
                    <a:pt x="30734" y="23297"/>
                  </a:cubicBezTo>
                  <a:cubicBezTo>
                    <a:pt x="30056" y="21980"/>
                    <a:pt x="29167" y="20772"/>
                    <a:pt x="28185" y="19657"/>
                  </a:cubicBezTo>
                  <a:cubicBezTo>
                    <a:pt x="28091" y="19548"/>
                    <a:pt x="27998" y="19439"/>
                    <a:pt x="27904" y="19330"/>
                  </a:cubicBezTo>
                  <a:cubicBezTo>
                    <a:pt x="27873" y="19291"/>
                    <a:pt x="27842" y="19260"/>
                    <a:pt x="27803" y="19221"/>
                  </a:cubicBezTo>
                  <a:cubicBezTo>
                    <a:pt x="27694" y="19111"/>
                    <a:pt x="27585" y="18995"/>
                    <a:pt x="27476" y="18885"/>
                  </a:cubicBezTo>
                  <a:cubicBezTo>
                    <a:pt x="27421" y="18831"/>
                    <a:pt x="27367" y="18776"/>
                    <a:pt x="27312" y="18722"/>
                  </a:cubicBezTo>
                  <a:cubicBezTo>
                    <a:pt x="27265" y="18667"/>
                    <a:pt x="27211" y="18620"/>
                    <a:pt x="27156" y="18566"/>
                  </a:cubicBezTo>
                  <a:cubicBezTo>
                    <a:pt x="27047" y="18472"/>
                    <a:pt x="26930" y="18379"/>
                    <a:pt x="26813" y="18285"/>
                  </a:cubicBezTo>
                  <a:cubicBezTo>
                    <a:pt x="26759" y="18239"/>
                    <a:pt x="26704" y="18200"/>
                    <a:pt x="26650" y="18153"/>
                  </a:cubicBezTo>
                  <a:cubicBezTo>
                    <a:pt x="26618" y="18137"/>
                    <a:pt x="26595" y="18114"/>
                    <a:pt x="26564" y="18090"/>
                  </a:cubicBezTo>
                  <a:cubicBezTo>
                    <a:pt x="26533" y="18067"/>
                    <a:pt x="26501" y="18044"/>
                    <a:pt x="26470" y="18028"/>
                  </a:cubicBezTo>
                  <a:cubicBezTo>
                    <a:pt x="26470" y="18028"/>
                    <a:pt x="26470" y="18020"/>
                    <a:pt x="26470" y="18020"/>
                  </a:cubicBezTo>
                  <a:cubicBezTo>
                    <a:pt x="26455" y="18012"/>
                    <a:pt x="26439" y="18005"/>
                    <a:pt x="26423" y="17997"/>
                  </a:cubicBezTo>
                  <a:cubicBezTo>
                    <a:pt x="26268" y="17584"/>
                    <a:pt x="26049" y="17202"/>
                    <a:pt x="25831" y="16828"/>
                  </a:cubicBezTo>
                  <a:cubicBezTo>
                    <a:pt x="26431" y="16134"/>
                    <a:pt x="27031" y="15433"/>
                    <a:pt x="27624" y="14731"/>
                  </a:cubicBezTo>
                  <a:cubicBezTo>
                    <a:pt x="28590" y="15594"/>
                    <a:pt x="29786" y="16031"/>
                    <a:pt x="30945" y="16031"/>
                  </a:cubicBezTo>
                  <a:cubicBezTo>
                    <a:pt x="32049" y="16031"/>
                    <a:pt x="33120" y="15634"/>
                    <a:pt x="33929" y="14832"/>
                  </a:cubicBezTo>
                  <a:cubicBezTo>
                    <a:pt x="35660" y="13118"/>
                    <a:pt x="35535" y="10187"/>
                    <a:pt x="33649" y="8285"/>
                  </a:cubicBezTo>
                  <a:cubicBezTo>
                    <a:pt x="32643" y="7271"/>
                    <a:pt x="31340" y="6755"/>
                    <a:pt x="30080" y="6755"/>
                  </a:cubicBezTo>
                  <a:cubicBezTo>
                    <a:pt x="28978" y="6755"/>
                    <a:pt x="27909" y="7150"/>
                    <a:pt x="27102" y="7950"/>
                  </a:cubicBezTo>
                  <a:cubicBezTo>
                    <a:pt x="25878" y="9158"/>
                    <a:pt x="25582" y="10974"/>
                    <a:pt x="26174" y="12603"/>
                  </a:cubicBezTo>
                  <a:cubicBezTo>
                    <a:pt x="26400" y="13242"/>
                    <a:pt x="26766" y="13842"/>
                    <a:pt x="27265" y="14380"/>
                  </a:cubicBezTo>
                  <a:cubicBezTo>
                    <a:pt x="26673" y="15019"/>
                    <a:pt x="26096" y="15666"/>
                    <a:pt x="25512" y="16306"/>
                  </a:cubicBezTo>
                  <a:cubicBezTo>
                    <a:pt x="25254" y="15924"/>
                    <a:pt x="24982" y="15549"/>
                    <a:pt x="24678" y="15207"/>
                  </a:cubicBezTo>
                  <a:cubicBezTo>
                    <a:pt x="24678" y="15199"/>
                    <a:pt x="24670" y="15191"/>
                    <a:pt x="24670" y="15183"/>
                  </a:cubicBezTo>
                  <a:cubicBezTo>
                    <a:pt x="24498" y="15012"/>
                    <a:pt x="24342" y="14825"/>
                    <a:pt x="24163" y="14653"/>
                  </a:cubicBezTo>
                  <a:cubicBezTo>
                    <a:pt x="23953" y="14450"/>
                    <a:pt x="23734" y="14256"/>
                    <a:pt x="23508" y="14069"/>
                  </a:cubicBezTo>
                  <a:cubicBezTo>
                    <a:pt x="23617" y="13718"/>
                    <a:pt x="23688" y="13344"/>
                    <a:pt x="23727" y="12977"/>
                  </a:cubicBezTo>
                  <a:cubicBezTo>
                    <a:pt x="23750" y="12798"/>
                    <a:pt x="23773" y="12619"/>
                    <a:pt x="23797" y="12440"/>
                  </a:cubicBezTo>
                  <a:cubicBezTo>
                    <a:pt x="23798" y="12440"/>
                    <a:pt x="23799" y="12440"/>
                    <a:pt x="23801" y="12440"/>
                  </a:cubicBezTo>
                  <a:cubicBezTo>
                    <a:pt x="23860" y="12440"/>
                    <a:pt x="23891" y="12256"/>
                    <a:pt x="23906" y="12042"/>
                  </a:cubicBezTo>
                  <a:cubicBezTo>
                    <a:pt x="24374" y="11847"/>
                    <a:pt x="24818" y="11567"/>
                    <a:pt x="25052" y="11091"/>
                  </a:cubicBezTo>
                  <a:cubicBezTo>
                    <a:pt x="25285" y="10592"/>
                    <a:pt x="25083" y="9976"/>
                    <a:pt x="24678" y="9766"/>
                  </a:cubicBezTo>
                  <a:cubicBezTo>
                    <a:pt x="24989" y="9353"/>
                    <a:pt x="24958" y="8776"/>
                    <a:pt x="25013" y="8285"/>
                  </a:cubicBezTo>
                  <a:cubicBezTo>
                    <a:pt x="25028" y="7708"/>
                    <a:pt x="25044" y="7124"/>
                    <a:pt x="24943" y="6555"/>
                  </a:cubicBezTo>
                  <a:cubicBezTo>
                    <a:pt x="24982" y="6547"/>
                    <a:pt x="25020" y="6539"/>
                    <a:pt x="25052" y="6524"/>
                  </a:cubicBezTo>
                  <a:cubicBezTo>
                    <a:pt x="25060" y="6529"/>
                    <a:pt x="25071" y="6532"/>
                    <a:pt x="25083" y="6532"/>
                  </a:cubicBezTo>
                  <a:cubicBezTo>
                    <a:pt x="25248" y="6532"/>
                    <a:pt x="25722" y="6028"/>
                    <a:pt x="25831" y="5962"/>
                  </a:cubicBezTo>
                  <a:cubicBezTo>
                    <a:pt x="25971" y="5845"/>
                    <a:pt x="26112" y="5729"/>
                    <a:pt x="26244" y="5604"/>
                  </a:cubicBezTo>
                  <a:cubicBezTo>
                    <a:pt x="26844" y="5121"/>
                    <a:pt x="27374" y="4567"/>
                    <a:pt x="27616" y="3842"/>
                  </a:cubicBezTo>
                  <a:cubicBezTo>
                    <a:pt x="28045" y="2486"/>
                    <a:pt x="26673" y="1496"/>
                    <a:pt x="25363" y="1372"/>
                  </a:cubicBezTo>
                  <a:cubicBezTo>
                    <a:pt x="24871" y="1300"/>
                    <a:pt x="24376" y="1266"/>
                    <a:pt x="23881" y="1266"/>
                  </a:cubicBezTo>
                  <a:cubicBezTo>
                    <a:pt x="23357" y="1266"/>
                    <a:pt x="22833" y="1303"/>
                    <a:pt x="22308" y="1372"/>
                  </a:cubicBezTo>
                  <a:cubicBezTo>
                    <a:pt x="21536" y="951"/>
                    <a:pt x="20679" y="693"/>
                    <a:pt x="19783" y="538"/>
                  </a:cubicBezTo>
                  <a:cubicBezTo>
                    <a:pt x="19323" y="444"/>
                    <a:pt x="18847" y="358"/>
                    <a:pt x="18372" y="319"/>
                  </a:cubicBezTo>
                  <a:cubicBezTo>
                    <a:pt x="18364" y="296"/>
                    <a:pt x="18356" y="273"/>
                    <a:pt x="18341" y="241"/>
                  </a:cubicBezTo>
                  <a:cubicBezTo>
                    <a:pt x="18146" y="71"/>
                    <a:pt x="17858" y="1"/>
                    <a:pt x="1757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1128;p46">
              <a:extLst>
                <a:ext uri="{FF2B5EF4-FFF2-40B4-BE49-F238E27FC236}">
                  <a16:creationId xmlns:a16="http://schemas.microsoft.com/office/drawing/2014/main" id="{B77F7648-CF7A-0356-0B74-46CA6EA72A36}"/>
                </a:ext>
              </a:extLst>
            </p:cNvPr>
            <p:cNvSpPr/>
            <p:nvPr/>
          </p:nvSpPr>
          <p:spPr>
            <a:xfrm>
              <a:off x="2477050" y="1113475"/>
              <a:ext cx="891500" cy="766225"/>
            </a:xfrm>
            <a:custGeom>
              <a:avLst/>
              <a:gdLst/>
              <a:ahLst/>
              <a:cxnLst/>
              <a:rect l="l" t="t" r="r" b="b"/>
              <a:pathLst>
                <a:path w="35660" h="30649" fill="none" extrusionOk="0">
                  <a:moveTo>
                    <a:pt x="20812" y="16985"/>
                  </a:moveTo>
                  <a:cubicBezTo>
                    <a:pt x="20780" y="16977"/>
                    <a:pt x="20757" y="16961"/>
                    <a:pt x="20726" y="16946"/>
                  </a:cubicBezTo>
                  <a:cubicBezTo>
                    <a:pt x="20702" y="16938"/>
                    <a:pt x="20679" y="16930"/>
                    <a:pt x="20656" y="16923"/>
                  </a:cubicBezTo>
                  <a:cubicBezTo>
                    <a:pt x="20601" y="16899"/>
                    <a:pt x="20539" y="16876"/>
                    <a:pt x="20484" y="16852"/>
                  </a:cubicBezTo>
                  <a:cubicBezTo>
                    <a:pt x="20492" y="16735"/>
                    <a:pt x="20500" y="16611"/>
                    <a:pt x="20500" y="16486"/>
                  </a:cubicBezTo>
                  <a:cubicBezTo>
                    <a:pt x="21084" y="16315"/>
                    <a:pt x="21646" y="16042"/>
                    <a:pt x="22191" y="15761"/>
                  </a:cubicBezTo>
                  <a:cubicBezTo>
                    <a:pt x="22394" y="15668"/>
                    <a:pt x="22565" y="15543"/>
                    <a:pt x="22713" y="15410"/>
                  </a:cubicBezTo>
                  <a:cubicBezTo>
                    <a:pt x="22822" y="15520"/>
                    <a:pt x="22939" y="15644"/>
                    <a:pt x="23041" y="15738"/>
                  </a:cubicBezTo>
                  <a:cubicBezTo>
                    <a:pt x="23041" y="15738"/>
                    <a:pt x="23033" y="15738"/>
                    <a:pt x="23025" y="15738"/>
                  </a:cubicBezTo>
                  <a:cubicBezTo>
                    <a:pt x="22822" y="15691"/>
                    <a:pt x="22589" y="15699"/>
                    <a:pt x="22417" y="15831"/>
                  </a:cubicBezTo>
                  <a:cubicBezTo>
                    <a:pt x="22363" y="15878"/>
                    <a:pt x="22316" y="15925"/>
                    <a:pt x="22269" y="15979"/>
                  </a:cubicBezTo>
                  <a:cubicBezTo>
                    <a:pt x="22253" y="15995"/>
                    <a:pt x="22253" y="16034"/>
                    <a:pt x="22269" y="16050"/>
                  </a:cubicBezTo>
                  <a:cubicBezTo>
                    <a:pt x="22277" y="16057"/>
                    <a:pt x="22285" y="16065"/>
                    <a:pt x="22285" y="16065"/>
                  </a:cubicBezTo>
                  <a:cubicBezTo>
                    <a:pt x="22277" y="16089"/>
                    <a:pt x="22269" y="16112"/>
                    <a:pt x="22253" y="16143"/>
                  </a:cubicBezTo>
                  <a:cubicBezTo>
                    <a:pt x="22230" y="16213"/>
                    <a:pt x="22191" y="16400"/>
                    <a:pt x="22191" y="16564"/>
                  </a:cubicBezTo>
                  <a:cubicBezTo>
                    <a:pt x="22137" y="16564"/>
                    <a:pt x="22082" y="16580"/>
                    <a:pt x="22027" y="16603"/>
                  </a:cubicBezTo>
                  <a:cubicBezTo>
                    <a:pt x="21934" y="16634"/>
                    <a:pt x="21856" y="16689"/>
                    <a:pt x="21786" y="16782"/>
                  </a:cubicBezTo>
                  <a:cubicBezTo>
                    <a:pt x="21653" y="16961"/>
                    <a:pt x="21638" y="17203"/>
                    <a:pt x="21661" y="17421"/>
                  </a:cubicBezTo>
                  <a:cubicBezTo>
                    <a:pt x="21669" y="17437"/>
                    <a:pt x="21669" y="17445"/>
                    <a:pt x="21669" y="17460"/>
                  </a:cubicBezTo>
                  <a:cubicBezTo>
                    <a:pt x="21661" y="17453"/>
                    <a:pt x="21653" y="17453"/>
                    <a:pt x="21646" y="17445"/>
                  </a:cubicBezTo>
                  <a:cubicBezTo>
                    <a:pt x="21614" y="17421"/>
                    <a:pt x="21583" y="17406"/>
                    <a:pt x="21544" y="17382"/>
                  </a:cubicBezTo>
                  <a:lnTo>
                    <a:pt x="21544" y="17382"/>
                  </a:lnTo>
                  <a:cubicBezTo>
                    <a:pt x="21544" y="17382"/>
                    <a:pt x="21544" y="17382"/>
                    <a:pt x="21544" y="17382"/>
                  </a:cubicBezTo>
                  <a:cubicBezTo>
                    <a:pt x="21544" y="17382"/>
                    <a:pt x="21536" y="17382"/>
                    <a:pt x="21536" y="17382"/>
                  </a:cubicBezTo>
                  <a:cubicBezTo>
                    <a:pt x="21427" y="17312"/>
                    <a:pt x="21310" y="17242"/>
                    <a:pt x="21193" y="17180"/>
                  </a:cubicBezTo>
                  <a:cubicBezTo>
                    <a:pt x="21162" y="17164"/>
                    <a:pt x="21139" y="17149"/>
                    <a:pt x="21108" y="17133"/>
                  </a:cubicBezTo>
                  <a:cubicBezTo>
                    <a:pt x="21069" y="17110"/>
                    <a:pt x="21030" y="17094"/>
                    <a:pt x="20991" y="17071"/>
                  </a:cubicBezTo>
                  <a:cubicBezTo>
                    <a:pt x="20928" y="17039"/>
                    <a:pt x="20874" y="17016"/>
                    <a:pt x="20812" y="16985"/>
                  </a:cubicBezTo>
                  <a:close/>
                  <a:moveTo>
                    <a:pt x="15815" y="17125"/>
                  </a:moveTo>
                  <a:cubicBezTo>
                    <a:pt x="15808" y="17125"/>
                    <a:pt x="15792" y="17133"/>
                    <a:pt x="15776" y="17133"/>
                  </a:cubicBezTo>
                  <a:cubicBezTo>
                    <a:pt x="15745" y="17141"/>
                    <a:pt x="15714" y="17156"/>
                    <a:pt x="15675" y="17164"/>
                  </a:cubicBezTo>
                  <a:cubicBezTo>
                    <a:pt x="15652" y="17172"/>
                    <a:pt x="15620" y="17188"/>
                    <a:pt x="15589" y="17195"/>
                  </a:cubicBezTo>
                  <a:cubicBezTo>
                    <a:pt x="15449" y="17250"/>
                    <a:pt x="15309" y="17312"/>
                    <a:pt x="15168" y="17367"/>
                  </a:cubicBezTo>
                  <a:cubicBezTo>
                    <a:pt x="15145" y="17382"/>
                    <a:pt x="15129" y="17390"/>
                    <a:pt x="15114" y="17398"/>
                  </a:cubicBezTo>
                  <a:cubicBezTo>
                    <a:pt x="15114" y="17242"/>
                    <a:pt x="15067" y="17055"/>
                    <a:pt x="15051" y="16985"/>
                  </a:cubicBezTo>
                  <a:cubicBezTo>
                    <a:pt x="15036" y="16961"/>
                    <a:pt x="15028" y="16938"/>
                    <a:pt x="15020" y="16915"/>
                  </a:cubicBezTo>
                  <a:cubicBezTo>
                    <a:pt x="15020" y="16907"/>
                    <a:pt x="15028" y="16907"/>
                    <a:pt x="15036" y="16899"/>
                  </a:cubicBezTo>
                  <a:cubicBezTo>
                    <a:pt x="15051" y="16884"/>
                    <a:pt x="15051" y="16845"/>
                    <a:pt x="15036" y="16829"/>
                  </a:cubicBezTo>
                  <a:cubicBezTo>
                    <a:pt x="14989" y="16774"/>
                    <a:pt x="14942" y="16720"/>
                    <a:pt x="14888" y="16681"/>
                  </a:cubicBezTo>
                  <a:cubicBezTo>
                    <a:pt x="14716" y="16541"/>
                    <a:pt x="14482" y="16541"/>
                    <a:pt x="14280" y="16587"/>
                  </a:cubicBezTo>
                  <a:cubicBezTo>
                    <a:pt x="14272" y="16587"/>
                    <a:pt x="14264" y="16587"/>
                    <a:pt x="14264" y="16587"/>
                  </a:cubicBezTo>
                  <a:cubicBezTo>
                    <a:pt x="14420" y="16447"/>
                    <a:pt x="14607" y="16237"/>
                    <a:pt x="14732" y="16089"/>
                  </a:cubicBezTo>
                  <a:cubicBezTo>
                    <a:pt x="15402" y="16486"/>
                    <a:pt x="16205" y="16681"/>
                    <a:pt x="16992" y="16751"/>
                  </a:cubicBezTo>
                  <a:cubicBezTo>
                    <a:pt x="17000" y="16782"/>
                    <a:pt x="17000" y="16806"/>
                    <a:pt x="17008" y="16837"/>
                  </a:cubicBezTo>
                  <a:cubicBezTo>
                    <a:pt x="16930" y="16852"/>
                    <a:pt x="16844" y="16860"/>
                    <a:pt x="16766" y="16876"/>
                  </a:cubicBezTo>
                  <a:cubicBezTo>
                    <a:pt x="16719" y="16884"/>
                    <a:pt x="16680" y="16899"/>
                    <a:pt x="16634" y="16907"/>
                  </a:cubicBezTo>
                  <a:cubicBezTo>
                    <a:pt x="16517" y="16930"/>
                    <a:pt x="16408" y="16961"/>
                    <a:pt x="16291" y="16985"/>
                  </a:cubicBezTo>
                  <a:cubicBezTo>
                    <a:pt x="16174" y="17016"/>
                    <a:pt x="16057" y="17055"/>
                    <a:pt x="15940" y="17086"/>
                  </a:cubicBezTo>
                  <a:cubicBezTo>
                    <a:pt x="15901" y="17102"/>
                    <a:pt x="15854" y="17110"/>
                    <a:pt x="15815" y="17125"/>
                  </a:cubicBezTo>
                  <a:close/>
                  <a:moveTo>
                    <a:pt x="27624" y="14779"/>
                  </a:moveTo>
                  <a:cubicBezTo>
                    <a:pt x="29510" y="16463"/>
                    <a:pt x="32269" y="16525"/>
                    <a:pt x="33929" y="14880"/>
                  </a:cubicBezTo>
                  <a:cubicBezTo>
                    <a:pt x="35660" y="13166"/>
                    <a:pt x="35535" y="10235"/>
                    <a:pt x="33649" y="8333"/>
                  </a:cubicBezTo>
                  <a:cubicBezTo>
                    <a:pt x="31763" y="6431"/>
                    <a:pt x="28832" y="6283"/>
                    <a:pt x="27102" y="7998"/>
                  </a:cubicBezTo>
                  <a:cubicBezTo>
                    <a:pt x="25878" y="9206"/>
                    <a:pt x="25582" y="11022"/>
                    <a:pt x="26174" y="12651"/>
                  </a:cubicBezTo>
                  <a:cubicBezTo>
                    <a:pt x="26400" y="13290"/>
                    <a:pt x="26766" y="13890"/>
                    <a:pt x="27265" y="14428"/>
                  </a:cubicBezTo>
                  <a:cubicBezTo>
                    <a:pt x="26673" y="15067"/>
                    <a:pt x="26096" y="15714"/>
                    <a:pt x="25512" y="16354"/>
                  </a:cubicBezTo>
                  <a:cubicBezTo>
                    <a:pt x="25254" y="15972"/>
                    <a:pt x="24982" y="15597"/>
                    <a:pt x="24678" y="15255"/>
                  </a:cubicBezTo>
                  <a:cubicBezTo>
                    <a:pt x="24678" y="15255"/>
                    <a:pt x="24678" y="15255"/>
                    <a:pt x="24678" y="15255"/>
                  </a:cubicBezTo>
                  <a:cubicBezTo>
                    <a:pt x="24678" y="15247"/>
                    <a:pt x="24670" y="15239"/>
                    <a:pt x="24670" y="15231"/>
                  </a:cubicBezTo>
                  <a:cubicBezTo>
                    <a:pt x="24498" y="15060"/>
                    <a:pt x="24342" y="14873"/>
                    <a:pt x="24163" y="14701"/>
                  </a:cubicBezTo>
                  <a:cubicBezTo>
                    <a:pt x="23953" y="14498"/>
                    <a:pt x="23734" y="14304"/>
                    <a:pt x="23508" y="14117"/>
                  </a:cubicBezTo>
                  <a:cubicBezTo>
                    <a:pt x="23617" y="13766"/>
                    <a:pt x="23688" y="13392"/>
                    <a:pt x="23727" y="13025"/>
                  </a:cubicBezTo>
                  <a:cubicBezTo>
                    <a:pt x="23750" y="12846"/>
                    <a:pt x="23773" y="12667"/>
                    <a:pt x="23797" y="12488"/>
                  </a:cubicBezTo>
                  <a:cubicBezTo>
                    <a:pt x="23859" y="12495"/>
                    <a:pt x="23890" y="12308"/>
                    <a:pt x="23906" y="12090"/>
                  </a:cubicBezTo>
                  <a:cubicBezTo>
                    <a:pt x="24374" y="11895"/>
                    <a:pt x="24818" y="11615"/>
                    <a:pt x="25052" y="11139"/>
                  </a:cubicBezTo>
                  <a:cubicBezTo>
                    <a:pt x="25285" y="10640"/>
                    <a:pt x="25083" y="10024"/>
                    <a:pt x="24678" y="9814"/>
                  </a:cubicBezTo>
                  <a:cubicBezTo>
                    <a:pt x="24989" y="9401"/>
                    <a:pt x="24958" y="8824"/>
                    <a:pt x="25013" y="8333"/>
                  </a:cubicBezTo>
                  <a:cubicBezTo>
                    <a:pt x="25028" y="7756"/>
                    <a:pt x="25044" y="7172"/>
                    <a:pt x="24943" y="6603"/>
                  </a:cubicBezTo>
                  <a:cubicBezTo>
                    <a:pt x="24982" y="6595"/>
                    <a:pt x="25020" y="6587"/>
                    <a:pt x="25052" y="6572"/>
                  </a:cubicBezTo>
                  <a:cubicBezTo>
                    <a:pt x="25176" y="6657"/>
                    <a:pt x="25714" y="6081"/>
                    <a:pt x="25831" y="6010"/>
                  </a:cubicBezTo>
                  <a:cubicBezTo>
                    <a:pt x="25971" y="5893"/>
                    <a:pt x="26112" y="5777"/>
                    <a:pt x="26244" y="5652"/>
                  </a:cubicBezTo>
                  <a:cubicBezTo>
                    <a:pt x="26844" y="5169"/>
                    <a:pt x="27374" y="4615"/>
                    <a:pt x="27616" y="3890"/>
                  </a:cubicBezTo>
                  <a:cubicBezTo>
                    <a:pt x="28045" y="2534"/>
                    <a:pt x="26673" y="1544"/>
                    <a:pt x="25363" y="1420"/>
                  </a:cubicBezTo>
                  <a:cubicBezTo>
                    <a:pt x="24350" y="1271"/>
                    <a:pt x="23329" y="1287"/>
                    <a:pt x="22308" y="1420"/>
                  </a:cubicBezTo>
                  <a:cubicBezTo>
                    <a:pt x="21536" y="999"/>
                    <a:pt x="20679" y="741"/>
                    <a:pt x="19783" y="586"/>
                  </a:cubicBezTo>
                  <a:cubicBezTo>
                    <a:pt x="19323" y="492"/>
                    <a:pt x="18847" y="406"/>
                    <a:pt x="18372" y="367"/>
                  </a:cubicBezTo>
                  <a:cubicBezTo>
                    <a:pt x="18364" y="344"/>
                    <a:pt x="18356" y="321"/>
                    <a:pt x="18341" y="289"/>
                  </a:cubicBezTo>
                  <a:cubicBezTo>
                    <a:pt x="18037" y="24"/>
                    <a:pt x="17507" y="1"/>
                    <a:pt x="17133" y="110"/>
                  </a:cubicBezTo>
                  <a:cubicBezTo>
                    <a:pt x="16961" y="149"/>
                    <a:pt x="16649" y="165"/>
                    <a:pt x="16727" y="430"/>
                  </a:cubicBezTo>
                  <a:cubicBezTo>
                    <a:pt x="16727" y="430"/>
                    <a:pt x="16727" y="430"/>
                    <a:pt x="16735" y="437"/>
                  </a:cubicBezTo>
                  <a:cubicBezTo>
                    <a:pt x="14818" y="695"/>
                    <a:pt x="12916" y="1529"/>
                    <a:pt x="11731" y="2994"/>
                  </a:cubicBezTo>
                  <a:cubicBezTo>
                    <a:pt x="10811" y="4210"/>
                    <a:pt x="10227" y="5940"/>
                    <a:pt x="10959" y="7359"/>
                  </a:cubicBezTo>
                  <a:cubicBezTo>
                    <a:pt x="10967" y="7359"/>
                    <a:pt x="10967" y="7359"/>
                    <a:pt x="10967" y="7359"/>
                  </a:cubicBezTo>
                  <a:cubicBezTo>
                    <a:pt x="10975" y="7367"/>
                    <a:pt x="10991" y="7374"/>
                    <a:pt x="11006" y="7374"/>
                  </a:cubicBezTo>
                  <a:cubicBezTo>
                    <a:pt x="11084" y="7359"/>
                    <a:pt x="11170" y="7343"/>
                    <a:pt x="11248" y="7328"/>
                  </a:cubicBezTo>
                  <a:cubicBezTo>
                    <a:pt x="11069" y="8333"/>
                    <a:pt x="11162" y="9378"/>
                    <a:pt x="11575" y="10328"/>
                  </a:cubicBezTo>
                  <a:cubicBezTo>
                    <a:pt x="11575" y="10328"/>
                    <a:pt x="11575" y="10336"/>
                    <a:pt x="11583" y="10344"/>
                  </a:cubicBezTo>
                  <a:cubicBezTo>
                    <a:pt x="11583" y="10360"/>
                    <a:pt x="11599" y="10375"/>
                    <a:pt x="11622" y="10391"/>
                  </a:cubicBezTo>
                  <a:cubicBezTo>
                    <a:pt x="11630" y="10391"/>
                    <a:pt x="11638" y="10391"/>
                    <a:pt x="11645" y="10391"/>
                  </a:cubicBezTo>
                  <a:cubicBezTo>
                    <a:pt x="11521" y="10438"/>
                    <a:pt x="11404" y="10508"/>
                    <a:pt x="11295" y="10593"/>
                  </a:cubicBezTo>
                  <a:cubicBezTo>
                    <a:pt x="10593" y="10991"/>
                    <a:pt x="10757" y="12035"/>
                    <a:pt x="11349" y="12456"/>
                  </a:cubicBezTo>
                  <a:cubicBezTo>
                    <a:pt x="11786" y="12768"/>
                    <a:pt x="12300" y="12947"/>
                    <a:pt x="12830" y="13072"/>
                  </a:cubicBezTo>
                  <a:cubicBezTo>
                    <a:pt x="12994" y="13781"/>
                    <a:pt x="13243" y="14475"/>
                    <a:pt x="13656" y="15083"/>
                  </a:cubicBezTo>
                  <a:cubicBezTo>
                    <a:pt x="13477" y="15231"/>
                    <a:pt x="13306" y="15387"/>
                    <a:pt x="13142" y="15551"/>
                  </a:cubicBezTo>
                  <a:cubicBezTo>
                    <a:pt x="12963" y="15714"/>
                    <a:pt x="12807" y="15901"/>
                    <a:pt x="12635" y="16081"/>
                  </a:cubicBezTo>
                  <a:cubicBezTo>
                    <a:pt x="12627" y="16089"/>
                    <a:pt x="12627" y="16089"/>
                    <a:pt x="12627" y="16096"/>
                  </a:cubicBezTo>
                  <a:cubicBezTo>
                    <a:pt x="12627" y="16096"/>
                    <a:pt x="12627" y="16104"/>
                    <a:pt x="12627" y="16104"/>
                  </a:cubicBezTo>
                  <a:cubicBezTo>
                    <a:pt x="12238" y="16541"/>
                    <a:pt x="11903" y="17016"/>
                    <a:pt x="11591" y="17515"/>
                  </a:cubicBezTo>
                  <a:cubicBezTo>
                    <a:pt x="11560" y="17569"/>
                    <a:pt x="11528" y="17624"/>
                    <a:pt x="11497" y="17679"/>
                  </a:cubicBezTo>
                  <a:cubicBezTo>
                    <a:pt x="11326" y="17530"/>
                    <a:pt x="11162" y="17390"/>
                    <a:pt x="10991" y="17250"/>
                  </a:cubicBezTo>
                  <a:cubicBezTo>
                    <a:pt x="10211" y="16611"/>
                    <a:pt x="9440" y="15964"/>
                    <a:pt x="8660" y="15332"/>
                  </a:cubicBezTo>
                  <a:cubicBezTo>
                    <a:pt x="8816" y="15106"/>
                    <a:pt x="8964" y="14873"/>
                    <a:pt x="9089" y="14615"/>
                  </a:cubicBezTo>
                  <a:cubicBezTo>
                    <a:pt x="9447" y="13906"/>
                    <a:pt x="9627" y="13166"/>
                    <a:pt x="9650" y="12441"/>
                  </a:cubicBezTo>
                  <a:cubicBezTo>
                    <a:pt x="9705" y="10703"/>
                    <a:pt x="8855" y="9074"/>
                    <a:pt x="7319" y="8302"/>
                  </a:cubicBezTo>
                  <a:cubicBezTo>
                    <a:pt x="5137" y="7211"/>
                    <a:pt x="2401" y="8263"/>
                    <a:pt x="1201" y="10656"/>
                  </a:cubicBezTo>
                  <a:cubicBezTo>
                    <a:pt x="1" y="13049"/>
                    <a:pt x="788" y="15878"/>
                    <a:pt x="2970" y="16969"/>
                  </a:cubicBezTo>
                  <a:cubicBezTo>
                    <a:pt x="4778" y="17873"/>
                    <a:pt x="6961" y="17304"/>
                    <a:pt x="8348" y="15730"/>
                  </a:cubicBezTo>
                  <a:cubicBezTo>
                    <a:pt x="9291" y="16564"/>
                    <a:pt x="10242" y="17382"/>
                    <a:pt x="11201" y="18209"/>
                  </a:cubicBezTo>
                  <a:cubicBezTo>
                    <a:pt x="11076" y="18427"/>
                    <a:pt x="10967" y="18653"/>
                    <a:pt x="10881" y="18887"/>
                  </a:cubicBezTo>
                  <a:cubicBezTo>
                    <a:pt x="10866" y="18902"/>
                    <a:pt x="10850" y="18910"/>
                    <a:pt x="10835" y="18918"/>
                  </a:cubicBezTo>
                  <a:cubicBezTo>
                    <a:pt x="10835" y="18918"/>
                    <a:pt x="10835" y="18918"/>
                    <a:pt x="10835" y="18918"/>
                  </a:cubicBezTo>
                  <a:cubicBezTo>
                    <a:pt x="10804" y="18941"/>
                    <a:pt x="10772" y="18965"/>
                    <a:pt x="10741" y="18988"/>
                  </a:cubicBezTo>
                  <a:cubicBezTo>
                    <a:pt x="10710" y="19004"/>
                    <a:pt x="10687" y="19027"/>
                    <a:pt x="10655" y="19050"/>
                  </a:cubicBezTo>
                  <a:cubicBezTo>
                    <a:pt x="10601" y="19089"/>
                    <a:pt x="10546" y="19136"/>
                    <a:pt x="10492" y="19175"/>
                  </a:cubicBezTo>
                  <a:cubicBezTo>
                    <a:pt x="10375" y="19269"/>
                    <a:pt x="10258" y="19370"/>
                    <a:pt x="10149" y="19463"/>
                  </a:cubicBezTo>
                  <a:cubicBezTo>
                    <a:pt x="10094" y="19510"/>
                    <a:pt x="10040" y="19565"/>
                    <a:pt x="9993" y="19612"/>
                  </a:cubicBezTo>
                  <a:cubicBezTo>
                    <a:pt x="9938" y="19666"/>
                    <a:pt x="9884" y="19728"/>
                    <a:pt x="9829" y="19783"/>
                  </a:cubicBezTo>
                  <a:cubicBezTo>
                    <a:pt x="9720" y="19892"/>
                    <a:pt x="9603" y="20001"/>
                    <a:pt x="9494" y="20118"/>
                  </a:cubicBezTo>
                  <a:cubicBezTo>
                    <a:pt x="9463" y="20149"/>
                    <a:pt x="9432" y="20188"/>
                    <a:pt x="9393" y="20220"/>
                  </a:cubicBezTo>
                  <a:cubicBezTo>
                    <a:pt x="9299" y="20336"/>
                    <a:pt x="9213" y="20446"/>
                    <a:pt x="9120" y="20555"/>
                  </a:cubicBezTo>
                  <a:cubicBezTo>
                    <a:pt x="8138" y="21669"/>
                    <a:pt x="7249" y="22870"/>
                    <a:pt x="6571" y="24195"/>
                  </a:cubicBezTo>
                  <a:cubicBezTo>
                    <a:pt x="6018" y="25301"/>
                    <a:pt x="5636" y="26307"/>
                    <a:pt x="6181" y="27507"/>
                  </a:cubicBezTo>
                  <a:cubicBezTo>
                    <a:pt x="6462" y="28100"/>
                    <a:pt x="6743" y="28552"/>
                    <a:pt x="7257" y="28754"/>
                  </a:cubicBezTo>
                  <a:cubicBezTo>
                    <a:pt x="7241" y="28895"/>
                    <a:pt x="7639" y="28973"/>
                    <a:pt x="7748" y="28996"/>
                  </a:cubicBezTo>
                  <a:cubicBezTo>
                    <a:pt x="7959" y="29019"/>
                    <a:pt x="8177" y="29004"/>
                    <a:pt x="8379" y="28965"/>
                  </a:cubicBezTo>
                  <a:cubicBezTo>
                    <a:pt x="8379" y="29004"/>
                    <a:pt x="8379" y="29051"/>
                    <a:pt x="8379" y="29090"/>
                  </a:cubicBezTo>
                  <a:cubicBezTo>
                    <a:pt x="8379" y="29183"/>
                    <a:pt x="8372" y="29277"/>
                    <a:pt x="8372" y="29370"/>
                  </a:cubicBezTo>
                  <a:cubicBezTo>
                    <a:pt x="8372" y="29495"/>
                    <a:pt x="8372" y="29627"/>
                    <a:pt x="8372" y="29752"/>
                  </a:cubicBezTo>
                  <a:cubicBezTo>
                    <a:pt x="8372" y="29861"/>
                    <a:pt x="8372" y="29962"/>
                    <a:pt x="8379" y="30064"/>
                  </a:cubicBezTo>
                  <a:cubicBezTo>
                    <a:pt x="8379" y="30157"/>
                    <a:pt x="8379" y="30251"/>
                    <a:pt x="8387" y="30337"/>
                  </a:cubicBezTo>
                  <a:cubicBezTo>
                    <a:pt x="8387" y="30438"/>
                    <a:pt x="8395" y="30531"/>
                    <a:pt x="8403" y="30625"/>
                  </a:cubicBezTo>
                  <a:cubicBezTo>
                    <a:pt x="8403" y="30633"/>
                    <a:pt x="8403" y="30641"/>
                    <a:pt x="8403" y="30648"/>
                  </a:cubicBezTo>
                  <a:lnTo>
                    <a:pt x="27546" y="30648"/>
                  </a:lnTo>
                  <a:cubicBezTo>
                    <a:pt x="27538" y="30578"/>
                    <a:pt x="27538" y="30508"/>
                    <a:pt x="27530" y="30446"/>
                  </a:cubicBezTo>
                  <a:cubicBezTo>
                    <a:pt x="27507" y="30220"/>
                    <a:pt x="27484" y="29994"/>
                    <a:pt x="27460" y="29768"/>
                  </a:cubicBezTo>
                  <a:cubicBezTo>
                    <a:pt x="27445" y="29573"/>
                    <a:pt x="27421" y="29370"/>
                    <a:pt x="27398" y="29175"/>
                  </a:cubicBezTo>
                  <a:cubicBezTo>
                    <a:pt x="27367" y="28980"/>
                    <a:pt x="27343" y="28786"/>
                    <a:pt x="27312" y="28591"/>
                  </a:cubicBezTo>
                  <a:cubicBezTo>
                    <a:pt x="27250" y="28170"/>
                    <a:pt x="27187" y="27749"/>
                    <a:pt x="27125" y="27320"/>
                  </a:cubicBezTo>
                  <a:cubicBezTo>
                    <a:pt x="27109" y="27250"/>
                    <a:pt x="27102" y="27172"/>
                    <a:pt x="27086" y="27094"/>
                  </a:cubicBezTo>
                  <a:cubicBezTo>
                    <a:pt x="27086" y="27102"/>
                    <a:pt x="27094" y="27102"/>
                    <a:pt x="27094" y="27110"/>
                  </a:cubicBezTo>
                  <a:cubicBezTo>
                    <a:pt x="27733" y="27710"/>
                    <a:pt x="28645" y="28240"/>
                    <a:pt x="29557" y="28146"/>
                  </a:cubicBezTo>
                  <a:cubicBezTo>
                    <a:pt x="29658" y="28123"/>
                    <a:pt x="30063" y="28045"/>
                    <a:pt x="30048" y="27905"/>
                  </a:cubicBezTo>
                  <a:cubicBezTo>
                    <a:pt x="30562" y="27710"/>
                    <a:pt x="30843" y="27258"/>
                    <a:pt x="31116" y="26658"/>
                  </a:cubicBezTo>
                  <a:cubicBezTo>
                    <a:pt x="31669" y="25457"/>
                    <a:pt x="31287" y="24452"/>
                    <a:pt x="30734" y="23345"/>
                  </a:cubicBezTo>
                  <a:cubicBezTo>
                    <a:pt x="30056" y="22028"/>
                    <a:pt x="29167" y="20820"/>
                    <a:pt x="28185" y="19705"/>
                  </a:cubicBezTo>
                  <a:cubicBezTo>
                    <a:pt x="28091" y="19596"/>
                    <a:pt x="27998" y="19487"/>
                    <a:pt x="27904" y="19378"/>
                  </a:cubicBezTo>
                  <a:cubicBezTo>
                    <a:pt x="27873" y="19339"/>
                    <a:pt x="27842" y="19308"/>
                    <a:pt x="27803" y="19269"/>
                  </a:cubicBezTo>
                  <a:cubicBezTo>
                    <a:pt x="27694" y="19159"/>
                    <a:pt x="27585" y="19043"/>
                    <a:pt x="27476" y="18933"/>
                  </a:cubicBezTo>
                  <a:cubicBezTo>
                    <a:pt x="27421" y="18879"/>
                    <a:pt x="27367" y="18824"/>
                    <a:pt x="27312" y="18770"/>
                  </a:cubicBezTo>
                  <a:cubicBezTo>
                    <a:pt x="27265" y="18715"/>
                    <a:pt x="27211" y="18668"/>
                    <a:pt x="27156" y="18614"/>
                  </a:cubicBezTo>
                  <a:cubicBezTo>
                    <a:pt x="27047" y="18520"/>
                    <a:pt x="26930" y="18427"/>
                    <a:pt x="26813" y="18333"/>
                  </a:cubicBezTo>
                  <a:cubicBezTo>
                    <a:pt x="26759" y="18287"/>
                    <a:pt x="26704" y="18248"/>
                    <a:pt x="26650" y="18201"/>
                  </a:cubicBezTo>
                  <a:cubicBezTo>
                    <a:pt x="26618" y="18185"/>
                    <a:pt x="26595" y="18162"/>
                    <a:pt x="26564" y="18138"/>
                  </a:cubicBezTo>
                  <a:cubicBezTo>
                    <a:pt x="26533" y="18115"/>
                    <a:pt x="26501" y="18092"/>
                    <a:pt x="26470" y="18076"/>
                  </a:cubicBezTo>
                  <a:cubicBezTo>
                    <a:pt x="26470" y="18076"/>
                    <a:pt x="26470" y="18068"/>
                    <a:pt x="26470" y="18068"/>
                  </a:cubicBezTo>
                  <a:cubicBezTo>
                    <a:pt x="26455" y="18060"/>
                    <a:pt x="26439" y="18053"/>
                    <a:pt x="26423" y="18045"/>
                  </a:cubicBezTo>
                  <a:cubicBezTo>
                    <a:pt x="26268" y="17632"/>
                    <a:pt x="26049" y="17250"/>
                    <a:pt x="25831" y="16876"/>
                  </a:cubicBezTo>
                  <a:cubicBezTo>
                    <a:pt x="26431" y="16182"/>
                    <a:pt x="27031" y="15481"/>
                    <a:pt x="27624" y="14779"/>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1129;p46">
              <a:extLst>
                <a:ext uri="{FF2B5EF4-FFF2-40B4-BE49-F238E27FC236}">
                  <a16:creationId xmlns:a16="http://schemas.microsoft.com/office/drawing/2014/main" id="{58C5A091-5316-92EB-EBE9-858CAE26CE93}"/>
                </a:ext>
              </a:extLst>
            </p:cNvPr>
            <p:cNvSpPr/>
            <p:nvPr/>
          </p:nvSpPr>
          <p:spPr>
            <a:xfrm>
              <a:off x="2686325" y="1528525"/>
              <a:ext cx="479375" cy="351175"/>
            </a:xfrm>
            <a:custGeom>
              <a:avLst/>
              <a:gdLst/>
              <a:ahLst/>
              <a:cxnLst/>
              <a:rect l="l" t="t" r="r" b="b"/>
              <a:pathLst>
                <a:path w="19175" h="14047" extrusionOk="0">
                  <a:moveTo>
                    <a:pt x="10811" y="1"/>
                  </a:moveTo>
                  <a:cubicBezTo>
                    <a:pt x="10788" y="1"/>
                    <a:pt x="10757" y="9"/>
                    <a:pt x="10726" y="9"/>
                  </a:cubicBezTo>
                  <a:cubicBezTo>
                    <a:pt x="10648" y="9"/>
                    <a:pt x="10570" y="9"/>
                    <a:pt x="10492" y="17"/>
                  </a:cubicBezTo>
                  <a:cubicBezTo>
                    <a:pt x="10437" y="17"/>
                    <a:pt x="10383" y="17"/>
                    <a:pt x="10320" y="24"/>
                  </a:cubicBezTo>
                  <a:lnTo>
                    <a:pt x="10297" y="24"/>
                  </a:lnTo>
                  <a:cubicBezTo>
                    <a:pt x="10266" y="24"/>
                    <a:pt x="10235" y="24"/>
                    <a:pt x="10211" y="32"/>
                  </a:cubicBezTo>
                  <a:cubicBezTo>
                    <a:pt x="10079" y="40"/>
                    <a:pt x="9954" y="48"/>
                    <a:pt x="9829" y="63"/>
                  </a:cubicBezTo>
                  <a:cubicBezTo>
                    <a:pt x="9681" y="79"/>
                    <a:pt x="9533" y="94"/>
                    <a:pt x="9385" y="118"/>
                  </a:cubicBezTo>
                  <a:cubicBezTo>
                    <a:pt x="9260" y="133"/>
                    <a:pt x="9136" y="149"/>
                    <a:pt x="9003" y="172"/>
                  </a:cubicBezTo>
                  <a:lnTo>
                    <a:pt x="8886" y="188"/>
                  </a:lnTo>
                  <a:cubicBezTo>
                    <a:pt x="8871" y="188"/>
                    <a:pt x="8855" y="196"/>
                    <a:pt x="8840" y="196"/>
                  </a:cubicBezTo>
                  <a:cubicBezTo>
                    <a:pt x="8769" y="211"/>
                    <a:pt x="8707" y="219"/>
                    <a:pt x="8637" y="235"/>
                  </a:cubicBezTo>
                  <a:cubicBezTo>
                    <a:pt x="8559" y="250"/>
                    <a:pt x="8473" y="258"/>
                    <a:pt x="8395" y="274"/>
                  </a:cubicBezTo>
                  <a:cubicBezTo>
                    <a:pt x="8348" y="282"/>
                    <a:pt x="8309" y="297"/>
                    <a:pt x="8263" y="305"/>
                  </a:cubicBezTo>
                  <a:cubicBezTo>
                    <a:pt x="8146" y="328"/>
                    <a:pt x="8037" y="359"/>
                    <a:pt x="7920" y="383"/>
                  </a:cubicBezTo>
                  <a:cubicBezTo>
                    <a:pt x="7803" y="414"/>
                    <a:pt x="7686" y="453"/>
                    <a:pt x="7569" y="484"/>
                  </a:cubicBezTo>
                  <a:cubicBezTo>
                    <a:pt x="7530" y="500"/>
                    <a:pt x="7483" y="508"/>
                    <a:pt x="7444" y="523"/>
                  </a:cubicBezTo>
                  <a:cubicBezTo>
                    <a:pt x="7437" y="523"/>
                    <a:pt x="7421" y="531"/>
                    <a:pt x="7405" y="531"/>
                  </a:cubicBezTo>
                  <a:cubicBezTo>
                    <a:pt x="7374" y="539"/>
                    <a:pt x="7343" y="554"/>
                    <a:pt x="7304" y="562"/>
                  </a:cubicBezTo>
                  <a:cubicBezTo>
                    <a:pt x="7281" y="570"/>
                    <a:pt x="7249" y="586"/>
                    <a:pt x="7218" y="593"/>
                  </a:cubicBezTo>
                  <a:cubicBezTo>
                    <a:pt x="7078" y="648"/>
                    <a:pt x="6938" y="702"/>
                    <a:pt x="6797" y="765"/>
                  </a:cubicBezTo>
                  <a:cubicBezTo>
                    <a:pt x="6735" y="796"/>
                    <a:pt x="6673" y="819"/>
                    <a:pt x="6618" y="851"/>
                  </a:cubicBezTo>
                  <a:cubicBezTo>
                    <a:pt x="6564" y="874"/>
                    <a:pt x="6517" y="897"/>
                    <a:pt x="6462" y="921"/>
                  </a:cubicBezTo>
                  <a:cubicBezTo>
                    <a:pt x="6369" y="967"/>
                    <a:pt x="6275" y="1014"/>
                    <a:pt x="6182" y="1061"/>
                  </a:cubicBezTo>
                  <a:cubicBezTo>
                    <a:pt x="6127" y="1092"/>
                    <a:pt x="6073" y="1131"/>
                    <a:pt x="6010" y="1162"/>
                  </a:cubicBezTo>
                  <a:cubicBezTo>
                    <a:pt x="5963" y="1186"/>
                    <a:pt x="5917" y="1217"/>
                    <a:pt x="5878" y="1240"/>
                  </a:cubicBezTo>
                  <a:cubicBezTo>
                    <a:pt x="5776" y="1303"/>
                    <a:pt x="5683" y="1365"/>
                    <a:pt x="5581" y="1427"/>
                  </a:cubicBezTo>
                  <a:cubicBezTo>
                    <a:pt x="5480" y="1497"/>
                    <a:pt x="5371" y="1568"/>
                    <a:pt x="5270" y="1638"/>
                  </a:cubicBezTo>
                  <a:cubicBezTo>
                    <a:pt x="5176" y="1708"/>
                    <a:pt x="5083" y="1778"/>
                    <a:pt x="4989" y="1840"/>
                  </a:cubicBezTo>
                  <a:cubicBezTo>
                    <a:pt x="4818" y="1973"/>
                    <a:pt x="4646" y="2105"/>
                    <a:pt x="4482" y="2238"/>
                  </a:cubicBezTo>
                  <a:cubicBezTo>
                    <a:pt x="4389" y="2316"/>
                    <a:pt x="4295" y="2394"/>
                    <a:pt x="4210" y="2464"/>
                  </a:cubicBezTo>
                  <a:cubicBezTo>
                    <a:pt x="4124" y="2542"/>
                    <a:pt x="4046" y="2612"/>
                    <a:pt x="3968" y="2690"/>
                  </a:cubicBezTo>
                  <a:cubicBezTo>
                    <a:pt x="3929" y="2729"/>
                    <a:pt x="3890" y="2768"/>
                    <a:pt x="3851" y="2807"/>
                  </a:cubicBezTo>
                  <a:cubicBezTo>
                    <a:pt x="3812" y="2846"/>
                    <a:pt x="3773" y="2885"/>
                    <a:pt x="3734" y="2924"/>
                  </a:cubicBezTo>
                  <a:cubicBezTo>
                    <a:pt x="3672" y="2994"/>
                    <a:pt x="3602" y="3064"/>
                    <a:pt x="3539" y="3134"/>
                  </a:cubicBezTo>
                  <a:lnTo>
                    <a:pt x="3430" y="3259"/>
                  </a:lnTo>
                  <a:cubicBezTo>
                    <a:pt x="3383" y="3306"/>
                    <a:pt x="3344" y="3360"/>
                    <a:pt x="3305" y="3407"/>
                  </a:cubicBezTo>
                  <a:cubicBezTo>
                    <a:pt x="3235" y="3485"/>
                    <a:pt x="3173" y="3563"/>
                    <a:pt x="3111" y="3649"/>
                  </a:cubicBezTo>
                  <a:cubicBezTo>
                    <a:pt x="3056" y="3727"/>
                    <a:pt x="3002" y="3797"/>
                    <a:pt x="2939" y="3875"/>
                  </a:cubicBezTo>
                  <a:cubicBezTo>
                    <a:pt x="2877" y="3968"/>
                    <a:pt x="2807" y="4062"/>
                    <a:pt x="2744" y="4163"/>
                  </a:cubicBezTo>
                  <a:cubicBezTo>
                    <a:pt x="2682" y="4257"/>
                    <a:pt x="2620" y="4350"/>
                    <a:pt x="2557" y="4444"/>
                  </a:cubicBezTo>
                  <a:cubicBezTo>
                    <a:pt x="2510" y="4522"/>
                    <a:pt x="2456" y="4607"/>
                    <a:pt x="2409" y="4693"/>
                  </a:cubicBezTo>
                  <a:cubicBezTo>
                    <a:pt x="2308" y="4857"/>
                    <a:pt x="2214" y="5028"/>
                    <a:pt x="2113" y="5192"/>
                  </a:cubicBezTo>
                  <a:cubicBezTo>
                    <a:pt x="2066" y="5286"/>
                    <a:pt x="2012" y="5379"/>
                    <a:pt x="1957" y="5473"/>
                  </a:cubicBezTo>
                  <a:cubicBezTo>
                    <a:pt x="1934" y="5519"/>
                    <a:pt x="1903" y="5566"/>
                    <a:pt x="1879" y="5613"/>
                  </a:cubicBezTo>
                  <a:cubicBezTo>
                    <a:pt x="1848" y="5660"/>
                    <a:pt x="1817" y="5714"/>
                    <a:pt x="1793" y="5769"/>
                  </a:cubicBezTo>
                  <a:cubicBezTo>
                    <a:pt x="1778" y="5800"/>
                    <a:pt x="1754" y="5831"/>
                    <a:pt x="1739" y="5870"/>
                  </a:cubicBezTo>
                  <a:cubicBezTo>
                    <a:pt x="1708" y="5925"/>
                    <a:pt x="1676" y="5987"/>
                    <a:pt x="1653" y="6049"/>
                  </a:cubicBezTo>
                  <a:cubicBezTo>
                    <a:pt x="1599" y="6143"/>
                    <a:pt x="1560" y="6244"/>
                    <a:pt x="1513" y="6346"/>
                  </a:cubicBezTo>
                  <a:cubicBezTo>
                    <a:pt x="1427" y="6525"/>
                    <a:pt x="1349" y="6704"/>
                    <a:pt x="1271" y="6891"/>
                  </a:cubicBezTo>
                  <a:cubicBezTo>
                    <a:pt x="1154" y="7180"/>
                    <a:pt x="1030" y="7476"/>
                    <a:pt x="913" y="7772"/>
                  </a:cubicBezTo>
                  <a:cubicBezTo>
                    <a:pt x="850" y="7920"/>
                    <a:pt x="796" y="8060"/>
                    <a:pt x="741" y="8216"/>
                  </a:cubicBezTo>
                  <a:cubicBezTo>
                    <a:pt x="718" y="8286"/>
                    <a:pt x="694" y="8364"/>
                    <a:pt x="671" y="8442"/>
                  </a:cubicBezTo>
                  <a:lnTo>
                    <a:pt x="585" y="8707"/>
                  </a:lnTo>
                  <a:cubicBezTo>
                    <a:pt x="577" y="8746"/>
                    <a:pt x="562" y="8793"/>
                    <a:pt x="554" y="8840"/>
                  </a:cubicBezTo>
                  <a:cubicBezTo>
                    <a:pt x="538" y="8887"/>
                    <a:pt x="523" y="8933"/>
                    <a:pt x="515" y="8980"/>
                  </a:cubicBezTo>
                  <a:lnTo>
                    <a:pt x="468" y="9144"/>
                  </a:lnTo>
                  <a:cubicBezTo>
                    <a:pt x="461" y="9190"/>
                    <a:pt x="445" y="9237"/>
                    <a:pt x="437" y="9292"/>
                  </a:cubicBezTo>
                  <a:cubicBezTo>
                    <a:pt x="406" y="9401"/>
                    <a:pt x="383" y="9510"/>
                    <a:pt x="359" y="9619"/>
                  </a:cubicBezTo>
                  <a:cubicBezTo>
                    <a:pt x="336" y="9728"/>
                    <a:pt x="312" y="9837"/>
                    <a:pt x="289" y="9947"/>
                  </a:cubicBezTo>
                  <a:cubicBezTo>
                    <a:pt x="219" y="10274"/>
                    <a:pt x="157" y="10601"/>
                    <a:pt x="102" y="10929"/>
                  </a:cubicBezTo>
                  <a:cubicBezTo>
                    <a:pt x="102" y="10944"/>
                    <a:pt x="102" y="10960"/>
                    <a:pt x="94" y="10975"/>
                  </a:cubicBezTo>
                  <a:cubicBezTo>
                    <a:pt x="94" y="11007"/>
                    <a:pt x="94" y="11030"/>
                    <a:pt x="86" y="11061"/>
                  </a:cubicBezTo>
                  <a:cubicBezTo>
                    <a:pt x="86" y="11131"/>
                    <a:pt x="79" y="11194"/>
                    <a:pt x="71" y="11264"/>
                  </a:cubicBezTo>
                  <a:cubicBezTo>
                    <a:pt x="63" y="11350"/>
                    <a:pt x="55" y="11435"/>
                    <a:pt x="55" y="11521"/>
                  </a:cubicBezTo>
                  <a:cubicBezTo>
                    <a:pt x="47" y="11599"/>
                    <a:pt x="40" y="11677"/>
                    <a:pt x="40" y="11747"/>
                  </a:cubicBezTo>
                  <a:cubicBezTo>
                    <a:pt x="32" y="11786"/>
                    <a:pt x="32" y="11833"/>
                    <a:pt x="32" y="11872"/>
                  </a:cubicBezTo>
                  <a:cubicBezTo>
                    <a:pt x="24" y="11989"/>
                    <a:pt x="16" y="12106"/>
                    <a:pt x="16" y="12223"/>
                  </a:cubicBezTo>
                  <a:cubicBezTo>
                    <a:pt x="8" y="12308"/>
                    <a:pt x="8" y="12402"/>
                    <a:pt x="8" y="12488"/>
                  </a:cubicBezTo>
                  <a:cubicBezTo>
                    <a:pt x="8" y="12581"/>
                    <a:pt x="1" y="12675"/>
                    <a:pt x="1" y="12768"/>
                  </a:cubicBezTo>
                  <a:lnTo>
                    <a:pt x="1" y="13150"/>
                  </a:lnTo>
                  <a:cubicBezTo>
                    <a:pt x="1" y="13259"/>
                    <a:pt x="1" y="13360"/>
                    <a:pt x="8" y="13462"/>
                  </a:cubicBezTo>
                  <a:cubicBezTo>
                    <a:pt x="8" y="13555"/>
                    <a:pt x="8" y="13649"/>
                    <a:pt x="16" y="13735"/>
                  </a:cubicBezTo>
                  <a:cubicBezTo>
                    <a:pt x="16" y="13836"/>
                    <a:pt x="24" y="13929"/>
                    <a:pt x="32" y="14023"/>
                  </a:cubicBezTo>
                  <a:cubicBezTo>
                    <a:pt x="32" y="14031"/>
                    <a:pt x="32" y="14039"/>
                    <a:pt x="32" y="14046"/>
                  </a:cubicBezTo>
                  <a:lnTo>
                    <a:pt x="19175" y="14046"/>
                  </a:lnTo>
                  <a:cubicBezTo>
                    <a:pt x="19167" y="13976"/>
                    <a:pt x="19167" y="13906"/>
                    <a:pt x="19159" y="13844"/>
                  </a:cubicBezTo>
                  <a:cubicBezTo>
                    <a:pt x="19136" y="13618"/>
                    <a:pt x="19113" y="13392"/>
                    <a:pt x="19089" y="13166"/>
                  </a:cubicBezTo>
                  <a:cubicBezTo>
                    <a:pt x="19074" y="12971"/>
                    <a:pt x="19050" y="12768"/>
                    <a:pt x="19027" y="12573"/>
                  </a:cubicBezTo>
                  <a:cubicBezTo>
                    <a:pt x="18996" y="12378"/>
                    <a:pt x="18972" y="12184"/>
                    <a:pt x="18941" y="11989"/>
                  </a:cubicBezTo>
                  <a:cubicBezTo>
                    <a:pt x="18879" y="11568"/>
                    <a:pt x="18816" y="11147"/>
                    <a:pt x="18754" y="10718"/>
                  </a:cubicBezTo>
                  <a:cubicBezTo>
                    <a:pt x="18715" y="10508"/>
                    <a:pt x="18684" y="10297"/>
                    <a:pt x="18645" y="10087"/>
                  </a:cubicBezTo>
                  <a:cubicBezTo>
                    <a:pt x="18606" y="9876"/>
                    <a:pt x="18567" y="9666"/>
                    <a:pt x="18528" y="9456"/>
                  </a:cubicBezTo>
                  <a:cubicBezTo>
                    <a:pt x="18450" y="9035"/>
                    <a:pt x="18356" y="8622"/>
                    <a:pt x="18263" y="8208"/>
                  </a:cubicBezTo>
                  <a:cubicBezTo>
                    <a:pt x="18224" y="8021"/>
                    <a:pt x="18185" y="7842"/>
                    <a:pt x="18138" y="7655"/>
                  </a:cubicBezTo>
                  <a:cubicBezTo>
                    <a:pt x="18107" y="7538"/>
                    <a:pt x="18084" y="7421"/>
                    <a:pt x="18052" y="7304"/>
                  </a:cubicBezTo>
                  <a:cubicBezTo>
                    <a:pt x="18029" y="7195"/>
                    <a:pt x="17998" y="7086"/>
                    <a:pt x="17967" y="6977"/>
                  </a:cubicBezTo>
                  <a:cubicBezTo>
                    <a:pt x="17943" y="6883"/>
                    <a:pt x="17920" y="6798"/>
                    <a:pt x="17897" y="6712"/>
                  </a:cubicBezTo>
                  <a:cubicBezTo>
                    <a:pt x="17889" y="6689"/>
                    <a:pt x="17881" y="6673"/>
                    <a:pt x="17881" y="6650"/>
                  </a:cubicBezTo>
                  <a:lnTo>
                    <a:pt x="17842" y="6564"/>
                  </a:lnTo>
                  <a:cubicBezTo>
                    <a:pt x="17826" y="6533"/>
                    <a:pt x="17811" y="6501"/>
                    <a:pt x="17803" y="6470"/>
                  </a:cubicBezTo>
                  <a:cubicBezTo>
                    <a:pt x="17787" y="6431"/>
                    <a:pt x="17772" y="6392"/>
                    <a:pt x="17756" y="6361"/>
                  </a:cubicBezTo>
                  <a:lnTo>
                    <a:pt x="17702" y="6244"/>
                  </a:lnTo>
                  <a:cubicBezTo>
                    <a:pt x="17694" y="6213"/>
                    <a:pt x="17678" y="6182"/>
                    <a:pt x="17663" y="6158"/>
                  </a:cubicBezTo>
                  <a:cubicBezTo>
                    <a:pt x="17639" y="6104"/>
                    <a:pt x="17608" y="6049"/>
                    <a:pt x="17585" y="5987"/>
                  </a:cubicBezTo>
                  <a:cubicBezTo>
                    <a:pt x="17546" y="5932"/>
                    <a:pt x="17515" y="5870"/>
                    <a:pt x="17483" y="5808"/>
                  </a:cubicBezTo>
                  <a:cubicBezTo>
                    <a:pt x="17437" y="5730"/>
                    <a:pt x="17398" y="5660"/>
                    <a:pt x="17359" y="5582"/>
                  </a:cubicBezTo>
                  <a:cubicBezTo>
                    <a:pt x="17281" y="5449"/>
                    <a:pt x="17211" y="5309"/>
                    <a:pt x="17133" y="5176"/>
                  </a:cubicBezTo>
                  <a:cubicBezTo>
                    <a:pt x="17063" y="5044"/>
                    <a:pt x="16985" y="4919"/>
                    <a:pt x="16907" y="4787"/>
                  </a:cubicBezTo>
                  <a:cubicBezTo>
                    <a:pt x="16868" y="4717"/>
                    <a:pt x="16821" y="4646"/>
                    <a:pt x="16782" y="4568"/>
                  </a:cubicBezTo>
                  <a:cubicBezTo>
                    <a:pt x="16743" y="4506"/>
                    <a:pt x="16704" y="4436"/>
                    <a:pt x="16665" y="4366"/>
                  </a:cubicBezTo>
                  <a:cubicBezTo>
                    <a:pt x="16634" y="4319"/>
                    <a:pt x="16611" y="4272"/>
                    <a:pt x="16587" y="4225"/>
                  </a:cubicBezTo>
                  <a:cubicBezTo>
                    <a:pt x="16564" y="4187"/>
                    <a:pt x="16540" y="4148"/>
                    <a:pt x="16517" y="4109"/>
                  </a:cubicBezTo>
                  <a:cubicBezTo>
                    <a:pt x="16494" y="4070"/>
                    <a:pt x="16470" y="4031"/>
                    <a:pt x="16447" y="3992"/>
                  </a:cubicBezTo>
                  <a:cubicBezTo>
                    <a:pt x="16416" y="3945"/>
                    <a:pt x="16384" y="3898"/>
                    <a:pt x="16353" y="3844"/>
                  </a:cubicBezTo>
                  <a:cubicBezTo>
                    <a:pt x="16322" y="3805"/>
                    <a:pt x="16291" y="3758"/>
                    <a:pt x="16260" y="3711"/>
                  </a:cubicBezTo>
                  <a:cubicBezTo>
                    <a:pt x="16236" y="3672"/>
                    <a:pt x="16205" y="3633"/>
                    <a:pt x="16174" y="3586"/>
                  </a:cubicBezTo>
                  <a:cubicBezTo>
                    <a:pt x="16112" y="3508"/>
                    <a:pt x="16057" y="3438"/>
                    <a:pt x="15995" y="3360"/>
                  </a:cubicBezTo>
                  <a:cubicBezTo>
                    <a:pt x="15932" y="3275"/>
                    <a:pt x="15862" y="3189"/>
                    <a:pt x="15800" y="3103"/>
                  </a:cubicBezTo>
                  <a:cubicBezTo>
                    <a:pt x="15730" y="3017"/>
                    <a:pt x="15667" y="2932"/>
                    <a:pt x="15597" y="2846"/>
                  </a:cubicBezTo>
                  <a:lnTo>
                    <a:pt x="15488" y="2713"/>
                  </a:lnTo>
                  <a:cubicBezTo>
                    <a:pt x="15457" y="2674"/>
                    <a:pt x="15426" y="2643"/>
                    <a:pt x="15395" y="2612"/>
                  </a:cubicBezTo>
                  <a:cubicBezTo>
                    <a:pt x="15363" y="2573"/>
                    <a:pt x="15332" y="2542"/>
                    <a:pt x="15301" y="2503"/>
                  </a:cubicBezTo>
                  <a:cubicBezTo>
                    <a:pt x="15262" y="2464"/>
                    <a:pt x="15223" y="2417"/>
                    <a:pt x="15176" y="2378"/>
                  </a:cubicBezTo>
                  <a:cubicBezTo>
                    <a:pt x="15106" y="2292"/>
                    <a:pt x="15028" y="2215"/>
                    <a:pt x="14950" y="2137"/>
                  </a:cubicBezTo>
                  <a:cubicBezTo>
                    <a:pt x="14919" y="2105"/>
                    <a:pt x="14888" y="2074"/>
                    <a:pt x="14857" y="2043"/>
                  </a:cubicBezTo>
                  <a:cubicBezTo>
                    <a:pt x="14810" y="1996"/>
                    <a:pt x="14763" y="1957"/>
                    <a:pt x="14724" y="1918"/>
                  </a:cubicBezTo>
                  <a:cubicBezTo>
                    <a:pt x="14670" y="1864"/>
                    <a:pt x="14607" y="1817"/>
                    <a:pt x="14553" y="1770"/>
                  </a:cubicBezTo>
                  <a:cubicBezTo>
                    <a:pt x="14537" y="1755"/>
                    <a:pt x="14522" y="1739"/>
                    <a:pt x="14506" y="1731"/>
                  </a:cubicBezTo>
                  <a:cubicBezTo>
                    <a:pt x="14475" y="1700"/>
                    <a:pt x="14436" y="1669"/>
                    <a:pt x="14397" y="1638"/>
                  </a:cubicBezTo>
                  <a:cubicBezTo>
                    <a:pt x="14350" y="1599"/>
                    <a:pt x="14296" y="1560"/>
                    <a:pt x="14241" y="1521"/>
                  </a:cubicBezTo>
                  <a:cubicBezTo>
                    <a:pt x="14186" y="1474"/>
                    <a:pt x="14132" y="1435"/>
                    <a:pt x="14077" y="1396"/>
                  </a:cubicBezTo>
                  <a:cubicBezTo>
                    <a:pt x="13929" y="1287"/>
                    <a:pt x="13781" y="1178"/>
                    <a:pt x="13633" y="1077"/>
                  </a:cubicBezTo>
                  <a:cubicBezTo>
                    <a:pt x="13563" y="1030"/>
                    <a:pt x="13485" y="975"/>
                    <a:pt x="13407" y="928"/>
                  </a:cubicBezTo>
                  <a:cubicBezTo>
                    <a:pt x="13368" y="897"/>
                    <a:pt x="13321" y="874"/>
                    <a:pt x="13275" y="843"/>
                  </a:cubicBezTo>
                  <a:cubicBezTo>
                    <a:pt x="13243" y="819"/>
                    <a:pt x="13212" y="804"/>
                    <a:pt x="13173" y="780"/>
                  </a:cubicBezTo>
                  <a:cubicBezTo>
                    <a:pt x="13056" y="710"/>
                    <a:pt x="12939" y="640"/>
                    <a:pt x="12822" y="578"/>
                  </a:cubicBezTo>
                  <a:cubicBezTo>
                    <a:pt x="12791" y="562"/>
                    <a:pt x="12768" y="547"/>
                    <a:pt x="12737" y="531"/>
                  </a:cubicBezTo>
                  <a:cubicBezTo>
                    <a:pt x="12698" y="508"/>
                    <a:pt x="12659" y="492"/>
                    <a:pt x="12620" y="469"/>
                  </a:cubicBezTo>
                  <a:cubicBezTo>
                    <a:pt x="12557" y="437"/>
                    <a:pt x="12503" y="414"/>
                    <a:pt x="12441" y="383"/>
                  </a:cubicBezTo>
                  <a:cubicBezTo>
                    <a:pt x="12409" y="375"/>
                    <a:pt x="12386" y="359"/>
                    <a:pt x="12355" y="344"/>
                  </a:cubicBezTo>
                  <a:cubicBezTo>
                    <a:pt x="12331" y="336"/>
                    <a:pt x="12308" y="328"/>
                    <a:pt x="12285" y="321"/>
                  </a:cubicBezTo>
                  <a:cubicBezTo>
                    <a:pt x="12222" y="297"/>
                    <a:pt x="12160" y="266"/>
                    <a:pt x="12098" y="243"/>
                  </a:cubicBezTo>
                  <a:cubicBezTo>
                    <a:pt x="11965" y="196"/>
                    <a:pt x="11833" y="149"/>
                    <a:pt x="11700" y="102"/>
                  </a:cubicBezTo>
                  <a:cubicBezTo>
                    <a:pt x="11645" y="79"/>
                    <a:pt x="11599" y="55"/>
                    <a:pt x="11544" y="32"/>
                  </a:cubicBezTo>
                  <a:cubicBezTo>
                    <a:pt x="11419" y="24"/>
                    <a:pt x="11303" y="17"/>
                    <a:pt x="11186" y="9"/>
                  </a:cubicBezTo>
                  <a:lnTo>
                    <a:pt x="11193" y="9"/>
                  </a:lnTo>
                  <a:cubicBezTo>
                    <a:pt x="11061" y="9"/>
                    <a:pt x="10936" y="9"/>
                    <a:pt x="10811" y="1"/>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1130;p46">
              <a:extLst>
                <a:ext uri="{FF2B5EF4-FFF2-40B4-BE49-F238E27FC236}">
                  <a16:creationId xmlns:a16="http://schemas.microsoft.com/office/drawing/2014/main" id="{E83DFF2A-DE4D-D07E-CB26-D4713AD0DDC5}"/>
                </a:ext>
              </a:extLst>
            </p:cNvPr>
            <p:cNvSpPr/>
            <p:nvPr/>
          </p:nvSpPr>
          <p:spPr>
            <a:xfrm>
              <a:off x="2932250" y="1530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1131;p46">
              <a:extLst>
                <a:ext uri="{FF2B5EF4-FFF2-40B4-BE49-F238E27FC236}">
                  <a16:creationId xmlns:a16="http://schemas.microsoft.com/office/drawing/2014/main" id="{E0A821CF-12E3-E246-424F-6C7634FE1472}"/>
                </a:ext>
              </a:extLst>
            </p:cNvPr>
            <p:cNvSpPr/>
            <p:nvPr/>
          </p:nvSpPr>
          <p:spPr>
            <a:xfrm>
              <a:off x="2963225" y="1526575"/>
              <a:ext cx="225" cy="25"/>
            </a:xfrm>
            <a:custGeom>
              <a:avLst/>
              <a:gdLst/>
              <a:ahLst/>
              <a:cxnLst/>
              <a:rect l="l" t="t" r="r" b="b"/>
              <a:pathLst>
                <a:path w="9" h="1" extrusionOk="0">
                  <a:moveTo>
                    <a:pt x="0" y="1"/>
                  </a:moveTo>
                  <a:lnTo>
                    <a:pt x="0" y="1"/>
                  </a:lnTo>
                  <a:cubicBezTo>
                    <a:pt x="8" y="1"/>
                    <a:pt x="8" y="1"/>
                    <a:pt x="8" y="1"/>
                  </a:cubicBezTo>
                  <a:lnTo>
                    <a:pt x="8" y="1"/>
                  </a:lnTo>
                  <a:cubicBezTo>
                    <a:pt x="8" y="1"/>
                    <a:pt x="8" y="1"/>
                    <a:pt x="0" y="1"/>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1132;p46">
              <a:extLst>
                <a:ext uri="{FF2B5EF4-FFF2-40B4-BE49-F238E27FC236}">
                  <a16:creationId xmlns:a16="http://schemas.microsoft.com/office/drawing/2014/main" id="{70271EBB-5DAB-A4A5-7137-78ED1D67897C}"/>
                </a:ext>
              </a:extLst>
            </p:cNvPr>
            <p:cNvSpPr/>
            <p:nvPr/>
          </p:nvSpPr>
          <p:spPr>
            <a:xfrm>
              <a:off x="2961475" y="1526200"/>
              <a:ext cx="225" cy="25"/>
            </a:xfrm>
            <a:custGeom>
              <a:avLst/>
              <a:gdLst/>
              <a:ahLst/>
              <a:cxnLst/>
              <a:rect l="l" t="t" r="r" b="b"/>
              <a:pathLst>
                <a:path w="9" h="1" extrusionOk="0">
                  <a:moveTo>
                    <a:pt x="0" y="0"/>
                  </a:moveTo>
                  <a:lnTo>
                    <a:pt x="0" y="0"/>
                  </a:lnTo>
                  <a:cubicBezTo>
                    <a:pt x="0" y="0"/>
                    <a:pt x="0" y="0"/>
                    <a:pt x="8" y="0"/>
                  </a:cubicBezTo>
                  <a:cubicBezTo>
                    <a:pt x="0" y="0"/>
                    <a:pt x="0" y="0"/>
                    <a:pt x="0" y="0"/>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1133;p46">
              <a:extLst>
                <a:ext uri="{FF2B5EF4-FFF2-40B4-BE49-F238E27FC236}">
                  <a16:creationId xmlns:a16="http://schemas.microsoft.com/office/drawing/2014/main" id="{BE44F548-7995-C29C-D900-B1E7C7C36C49}"/>
                </a:ext>
              </a:extLst>
            </p:cNvPr>
            <p:cNvSpPr/>
            <p:nvPr/>
          </p:nvSpPr>
          <p:spPr>
            <a:xfrm>
              <a:off x="2888975" y="1539000"/>
              <a:ext cx="109550" cy="61525"/>
            </a:xfrm>
            <a:custGeom>
              <a:avLst/>
              <a:gdLst/>
              <a:ahLst/>
              <a:cxnLst/>
              <a:rect l="l" t="t" r="r" b="b"/>
              <a:pathLst>
                <a:path w="4382" h="2461" extrusionOk="0">
                  <a:moveTo>
                    <a:pt x="4275" y="0"/>
                  </a:moveTo>
                  <a:cubicBezTo>
                    <a:pt x="4227" y="0"/>
                    <a:pt x="4179" y="50"/>
                    <a:pt x="4179" y="104"/>
                  </a:cubicBezTo>
                  <a:cubicBezTo>
                    <a:pt x="4023" y="626"/>
                    <a:pt x="3804" y="1133"/>
                    <a:pt x="3477" y="1562"/>
                  </a:cubicBezTo>
                  <a:cubicBezTo>
                    <a:pt x="3204" y="1944"/>
                    <a:pt x="2842" y="2260"/>
                    <a:pt x="2375" y="2260"/>
                  </a:cubicBezTo>
                  <a:cubicBezTo>
                    <a:pt x="2308" y="2260"/>
                    <a:pt x="2239" y="2253"/>
                    <a:pt x="2168" y="2240"/>
                  </a:cubicBezTo>
                  <a:cubicBezTo>
                    <a:pt x="960" y="2076"/>
                    <a:pt x="437" y="1188"/>
                    <a:pt x="149" y="96"/>
                  </a:cubicBezTo>
                  <a:cubicBezTo>
                    <a:pt x="155" y="74"/>
                    <a:pt x="132" y="56"/>
                    <a:pt x="107" y="56"/>
                  </a:cubicBezTo>
                  <a:cubicBezTo>
                    <a:pt x="98" y="56"/>
                    <a:pt x="88" y="59"/>
                    <a:pt x="79" y="65"/>
                  </a:cubicBezTo>
                  <a:cubicBezTo>
                    <a:pt x="1" y="159"/>
                    <a:pt x="219" y="759"/>
                    <a:pt x="258" y="899"/>
                  </a:cubicBezTo>
                  <a:cubicBezTo>
                    <a:pt x="562" y="1803"/>
                    <a:pt x="1365" y="2411"/>
                    <a:pt x="2316" y="2458"/>
                  </a:cubicBezTo>
                  <a:cubicBezTo>
                    <a:pt x="2343" y="2460"/>
                    <a:pt x="2371" y="2461"/>
                    <a:pt x="2398" y="2461"/>
                  </a:cubicBezTo>
                  <a:cubicBezTo>
                    <a:pt x="3459" y="2461"/>
                    <a:pt x="4160" y="1141"/>
                    <a:pt x="4350" y="229"/>
                  </a:cubicBezTo>
                  <a:cubicBezTo>
                    <a:pt x="4358" y="167"/>
                    <a:pt x="4381" y="89"/>
                    <a:pt x="4335" y="34"/>
                  </a:cubicBezTo>
                  <a:cubicBezTo>
                    <a:pt x="4318" y="10"/>
                    <a:pt x="4296" y="0"/>
                    <a:pt x="427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1134;p46">
              <a:extLst>
                <a:ext uri="{FF2B5EF4-FFF2-40B4-BE49-F238E27FC236}">
                  <a16:creationId xmlns:a16="http://schemas.microsoft.com/office/drawing/2014/main" id="{3ABA21C4-F2F9-8C3F-8225-97855F00E1EE}"/>
                </a:ext>
              </a:extLst>
            </p:cNvPr>
            <p:cNvSpPr/>
            <p:nvPr/>
          </p:nvSpPr>
          <p:spPr>
            <a:xfrm>
              <a:off x="2891700" y="1540375"/>
              <a:ext cx="24075" cy="9825"/>
            </a:xfrm>
            <a:custGeom>
              <a:avLst/>
              <a:gdLst/>
              <a:ahLst/>
              <a:cxnLst/>
              <a:rect l="l" t="t" r="r" b="b"/>
              <a:pathLst>
                <a:path w="963" h="393" extrusionOk="0">
                  <a:moveTo>
                    <a:pt x="895" y="1"/>
                  </a:moveTo>
                  <a:cubicBezTo>
                    <a:pt x="891" y="1"/>
                    <a:pt x="886" y="1"/>
                    <a:pt x="882" y="2"/>
                  </a:cubicBezTo>
                  <a:cubicBezTo>
                    <a:pt x="827" y="18"/>
                    <a:pt x="773" y="41"/>
                    <a:pt x="718" y="57"/>
                  </a:cubicBezTo>
                  <a:cubicBezTo>
                    <a:pt x="531" y="119"/>
                    <a:pt x="352" y="189"/>
                    <a:pt x="165" y="260"/>
                  </a:cubicBezTo>
                  <a:cubicBezTo>
                    <a:pt x="133" y="275"/>
                    <a:pt x="102" y="291"/>
                    <a:pt x="63" y="306"/>
                  </a:cubicBezTo>
                  <a:cubicBezTo>
                    <a:pt x="32" y="314"/>
                    <a:pt x="1" y="345"/>
                    <a:pt x="24" y="377"/>
                  </a:cubicBezTo>
                  <a:cubicBezTo>
                    <a:pt x="32" y="388"/>
                    <a:pt x="44" y="392"/>
                    <a:pt x="56" y="392"/>
                  </a:cubicBezTo>
                  <a:cubicBezTo>
                    <a:pt x="69" y="392"/>
                    <a:pt x="83" y="388"/>
                    <a:pt x="94" y="384"/>
                  </a:cubicBezTo>
                  <a:cubicBezTo>
                    <a:pt x="141" y="369"/>
                    <a:pt x="188" y="353"/>
                    <a:pt x="235" y="338"/>
                  </a:cubicBezTo>
                  <a:cubicBezTo>
                    <a:pt x="461" y="267"/>
                    <a:pt x="687" y="182"/>
                    <a:pt x="913" y="96"/>
                  </a:cubicBezTo>
                  <a:cubicBezTo>
                    <a:pt x="963" y="74"/>
                    <a:pt x="941" y="1"/>
                    <a:pt x="89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1135;p46">
              <a:extLst>
                <a:ext uri="{FF2B5EF4-FFF2-40B4-BE49-F238E27FC236}">
                  <a16:creationId xmlns:a16="http://schemas.microsoft.com/office/drawing/2014/main" id="{845B2C2E-2B8A-CD98-A632-75324358A85B}"/>
                </a:ext>
              </a:extLst>
            </p:cNvPr>
            <p:cNvSpPr/>
            <p:nvPr/>
          </p:nvSpPr>
          <p:spPr>
            <a:xfrm>
              <a:off x="2896975" y="1547575"/>
              <a:ext cx="22625" cy="12200"/>
            </a:xfrm>
            <a:custGeom>
              <a:avLst/>
              <a:gdLst/>
              <a:ahLst/>
              <a:cxnLst/>
              <a:rect l="l" t="t" r="r" b="b"/>
              <a:pathLst>
                <a:path w="905" h="488" extrusionOk="0">
                  <a:moveTo>
                    <a:pt x="847" y="1"/>
                  </a:moveTo>
                  <a:cubicBezTo>
                    <a:pt x="843" y="1"/>
                    <a:pt x="839" y="1"/>
                    <a:pt x="834" y="3"/>
                  </a:cubicBezTo>
                  <a:cubicBezTo>
                    <a:pt x="780" y="34"/>
                    <a:pt x="717" y="57"/>
                    <a:pt x="663" y="81"/>
                  </a:cubicBezTo>
                  <a:cubicBezTo>
                    <a:pt x="546" y="127"/>
                    <a:pt x="437" y="182"/>
                    <a:pt x="328" y="237"/>
                  </a:cubicBezTo>
                  <a:cubicBezTo>
                    <a:pt x="226" y="291"/>
                    <a:pt x="125" y="361"/>
                    <a:pt x="24" y="416"/>
                  </a:cubicBezTo>
                  <a:cubicBezTo>
                    <a:pt x="0" y="431"/>
                    <a:pt x="0" y="478"/>
                    <a:pt x="32" y="486"/>
                  </a:cubicBezTo>
                  <a:cubicBezTo>
                    <a:pt x="35" y="487"/>
                    <a:pt x="38" y="487"/>
                    <a:pt x="42" y="487"/>
                  </a:cubicBezTo>
                  <a:cubicBezTo>
                    <a:pt x="70" y="487"/>
                    <a:pt x="98" y="461"/>
                    <a:pt x="133" y="447"/>
                  </a:cubicBezTo>
                  <a:cubicBezTo>
                    <a:pt x="211" y="400"/>
                    <a:pt x="289" y="354"/>
                    <a:pt x="375" y="315"/>
                  </a:cubicBezTo>
                  <a:cubicBezTo>
                    <a:pt x="538" y="237"/>
                    <a:pt x="710" y="166"/>
                    <a:pt x="873" y="89"/>
                  </a:cubicBezTo>
                  <a:cubicBezTo>
                    <a:pt x="897" y="81"/>
                    <a:pt x="905" y="57"/>
                    <a:pt x="897" y="34"/>
                  </a:cubicBezTo>
                  <a:cubicBezTo>
                    <a:pt x="890" y="15"/>
                    <a:pt x="868" y="1"/>
                    <a:pt x="84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1136;p46">
              <a:extLst>
                <a:ext uri="{FF2B5EF4-FFF2-40B4-BE49-F238E27FC236}">
                  <a16:creationId xmlns:a16="http://schemas.microsoft.com/office/drawing/2014/main" id="{B5DE7004-CA4D-D897-D011-47C13E69002C}"/>
                </a:ext>
              </a:extLst>
            </p:cNvPr>
            <p:cNvSpPr/>
            <p:nvPr/>
          </p:nvSpPr>
          <p:spPr>
            <a:xfrm>
              <a:off x="2899500" y="1553700"/>
              <a:ext cx="22625" cy="17725"/>
            </a:xfrm>
            <a:custGeom>
              <a:avLst/>
              <a:gdLst/>
              <a:ahLst/>
              <a:cxnLst/>
              <a:rect l="l" t="t" r="r" b="b"/>
              <a:pathLst>
                <a:path w="905" h="709" extrusionOk="0">
                  <a:moveTo>
                    <a:pt x="844" y="1"/>
                  </a:moveTo>
                  <a:cubicBezTo>
                    <a:pt x="832" y="1"/>
                    <a:pt x="821" y="5"/>
                    <a:pt x="811" y="15"/>
                  </a:cubicBezTo>
                  <a:cubicBezTo>
                    <a:pt x="733" y="85"/>
                    <a:pt x="1" y="623"/>
                    <a:pt x="125" y="701"/>
                  </a:cubicBezTo>
                  <a:cubicBezTo>
                    <a:pt x="135" y="706"/>
                    <a:pt x="144" y="708"/>
                    <a:pt x="152" y="708"/>
                  </a:cubicBezTo>
                  <a:cubicBezTo>
                    <a:pt x="208" y="708"/>
                    <a:pt x="250" y="611"/>
                    <a:pt x="297" y="584"/>
                  </a:cubicBezTo>
                  <a:cubicBezTo>
                    <a:pt x="398" y="483"/>
                    <a:pt x="515" y="389"/>
                    <a:pt x="632" y="296"/>
                  </a:cubicBezTo>
                  <a:cubicBezTo>
                    <a:pt x="710" y="233"/>
                    <a:pt x="796" y="163"/>
                    <a:pt x="881" y="101"/>
                  </a:cubicBezTo>
                  <a:cubicBezTo>
                    <a:pt x="905" y="77"/>
                    <a:pt x="905" y="46"/>
                    <a:pt x="889" y="23"/>
                  </a:cubicBezTo>
                  <a:cubicBezTo>
                    <a:pt x="876" y="9"/>
                    <a:pt x="859" y="1"/>
                    <a:pt x="844"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137;p46">
              <a:extLst>
                <a:ext uri="{FF2B5EF4-FFF2-40B4-BE49-F238E27FC236}">
                  <a16:creationId xmlns:a16="http://schemas.microsoft.com/office/drawing/2014/main" id="{EDE5A3DD-ED5F-DAEE-FD91-BB8E844A6396}"/>
                </a:ext>
              </a:extLst>
            </p:cNvPr>
            <p:cNvSpPr/>
            <p:nvPr/>
          </p:nvSpPr>
          <p:spPr>
            <a:xfrm>
              <a:off x="2910625" y="1560475"/>
              <a:ext cx="16925" cy="21325"/>
            </a:xfrm>
            <a:custGeom>
              <a:avLst/>
              <a:gdLst/>
              <a:ahLst/>
              <a:cxnLst/>
              <a:rect l="l" t="t" r="r" b="b"/>
              <a:pathLst>
                <a:path w="677" h="853" extrusionOk="0">
                  <a:moveTo>
                    <a:pt x="607" y="1"/>
                  </a:moveTo>
                  <a:cubicBezTo>
                    <a:pt x="605" y="1"/>
                    <a:pt x="602" y="1"/>
                    <a:pt x="600" y="1"/>
                  </a:cubicBezTo>
                  <a:cubicBezTo>
                    <a:pt x="577" y="9"/>
                    <a:pt x="561" y="25"/>
                    <a:pt x="546" y="40"/>
                  </a:cubicBezTo>
                  <a:cubicBezTo>
                    <a:pt x="491" y="118"/>
                    <a:pt x="429" y="188"/>
                    <a:pt x="374" y="258"/>
                  </a:cubicBezTo>
                  <a:cubicBezTo>
                    <a:pt x="234" y="430"/>
                    <a:pt x="133" y="617"/>
                    <a:pt x="8" y="804"/>
                  </a:cubicBezTo>
                  <a:cubicBezTo>
                    <a:pt x="1" y="825"/>
                    <a:pt x="13" y="852"/>
                    <a:pt x="37" y="852"/>
                  </a:cubicBezTo>
                  <a:cubicBezTo>
                    <a:pt x="40" y="852"/>
                    <a:pt x="43" y="852"/>
                    <a:pt x="47" y="851"/>
                  </a:cubicBezTo>
                  <a:cubicBezTo>
                    <a:pt x="78" y="843"/>
                    <a:pt x="94" y="796"/>
                    <a:pt x="117" y="773"/>
                  </a:cubicBezTo>
                  <a:cubicBezTo>
                    <a:pt x="156" y="718"/>
                    <a:pt x="195" y="664"/>
                    <a:pt x="234" y="609"/>
                  </a:cubicBezTo>
                  <a:cubicBezTo>
                    <a:pt x="366" y="430"/>
                    <a:pt x="507" y="258"/>
                    <a:pt x="647" y="87"/>
                  </a:cubicBezTo>
                  <a:cubicBezTo>
                    <a:pt x="676" y="58"/>
                    <a:pt x="643" y="1"/>
                    <a:pt x="60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138;p46">
              <a:extLst>
                <a:ext uri="{FF2B5EF4-FFF2-40B4-BE49-F238E27FC236}">
                  <a16:creationId xmlns:a16="http://schemas.microsoft.com/office/drawing/2014/main" id="{49A27B9B-FD29-C811-DAAF-FA0BC151A44B}"/>
                </a:ext>
              </a:extLst>
            </p:cNvPr>
            <p:cNvSpPr/>
            <p:nvPr/>
          </p:nvSpPr>
          <p:spPr>
            <a:xfrm>
              <a:off x="2925625" y="1565525"/>
              <a:ext cx="11125" cy="27725"/>
            </a:xfrm>
            <a:custGeom>
              <a:avLst/>
              <a:gdLst/>
              <a:ahLst/>
              <a:cxnLst/>
              <a:rect l="l" t="t" r="r" b="b"/>
              <a:pathLst>
                <a:path w="445" h="1109" extrusionOk="0">
                  <a:moveTo>
                    <a:pt x="377" y="1"/>
                  </a:moveTo>
                  <a:cubicBezTo>
                    <a:pt x="289" y="1"/>
                    <a:pt x="287" y="161"/>
                    <a:pt x="250" y="228"/>
                  </a:cubicBezTo>
                  <a:cubicBezTo>
                    <a:pt x="172" y="493"/>
                    <a:pt x="70" y="766"/>
                    <a:pt x="8" y="1039"/>
                  </a:cubicBezTo>
                  <a:cubicBezTo>
                    <a:pt x="8" y="1039"/>
                    <a:pt x="8" y="1039"/>
                    <a:pt x="8" y="1031"/>
                  </a:cubicBezTo>
                  <a:lnTo>
                    <a:pt x="8" y="1031"/>
                  </a:lnTo>
                  <a:cubicBezTo>
                    <a:pt x="0" y="1062"/>
                    <a:pt x="24" y="1101"/>
                    <a:pt x="63" y="1109"/>
                  </a:cubicBezTo>
                  <a:cubicBezTo>
                    <a:pt x="133" y="1109"/>
                    <a:pt x="125" y="1015"/>
                    <a:pt x="148" y="961"/>
                  </a:cubicBezTo>
                  <a:cubicBezTo>
                    <a:pt x="203" y="805"/>
                    <a:pt x="257" y="649"/>
                    <a:pt x="312" y="493"/>
                  </a:cubicBezTo>
                  <a:cubicBezTo>
                    <a:pt x="351" y="353"/>
                    <a:pt x="390" y="220"/>
                    <a:pt x="437" y="80"/>
                  </a:cubicBezTo>
                  <a:cubicBezTo>
                    <a:pt x="444" y="49"/>
                    <a:pt x="421" y="10"/>
                    <a:pt x="390" y="2"/>
                  </a:cubicBezTo>
                  <a:cubicBezTo>
                    <a:pt x="386" y="1"/>
                    <a:pt x="381" y="1"/>
                    <a:pt x="37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139;p46">
              <a:extLst>
                <a:ext uri="{FF2B5EF4-FFF2-40B4-BE49-F238E27FC236}">
                  <a16:creationId xmlns:a16="http://schemas.microsoft.com/office/drawing/2014/main" id="{8BE6DC62-2477-7CDC-D3B2-7CA2055C2AD1}"/>
                </a:ext>
              </a:extLst>
            </p:cNvPr>
            <p:cNvSpPr/>
            <p:nvPr/>
          </p:nvSpPr>
          <p:spPr>
            <a:xfrm>
              <a:off x="2943925" y="1571700"/>
              <a:ext cx="3850" cy="24675"/>
            </a:xfrm>
            <a:custGeom>
              <a:avLst/>
              <a:gdLst/>
              <a:ahLst/>
              <a:cxnLst/>
              <a:rect l="l" t="t" r="r" b="b"/>
              <a:pathLst>
                <a:path w="154" h="987" extrusionOk="0">
                  <a:moveTo>
                    <a:pt x="104" y="0"/>
                  </a:moveTo>
                  <a:cubicBezTo>
                    <a:pt x="82" y="0"/>
                    <a:pt x="59" y="14"/>
                    <a:pt x="55" y="43"/>
                  </a:cubicBezTo>
                  <a:cubicBezTo>
                    <a:pt x="40" y="191"/>
                    <a:pt x="24" y="339"/>
                    <a:pt x="16" y="495"/>
                  </a:cubicBezTo>
                  <a:cubicBezTo>
                    <a:pt x="9" y="612"/>
                    <a:pt x="9" y="737"/>
                    <a:pt x="9" y="854"/>
                  </a:cubicBezTo>
                  <a:cubicBezTo>
                    <a:pt x="1" y="885"/>
                    <a:pt x="9" y="908"/>
                    <a:pt x="1" y="940"/>
                  </a:cubicBezTo>
                  <a:cubicBezTo>
                    <a:pt x="1" y="963"/>
                    <a:pt x="16" y="979"/>
                    <a:pt x="40" y="986"/>
                  </a:cubicBezTo>
                  <a:cubicBezTo>
                    <a:pt x="94" y="986"/>
                    <a:pt x="79" y="924"/>
                    <a:pt x="87" y="885"/>
                  </a:cubicBezTo>
                  <a:cubicBezTo>
                    <a:pt x="87" y="807"/>
                    <a:pt x="94" y="729"/>
                    <a:pt x="102" y="643"/>
                  </a:cubicBezTo>
                  <a:cubicBezTo>
                    <a:pt x="118" y="449"/>
                    <a:pt x="133" y="254"/>
                    <a:pt x="149" y="51"/>
                  </a:cubicBezTo>
                  <a:cubicBezTo>
                    <a:pt x="153" y="18"/>
                    <a:pt x="129" y="0"/>
                    <a:pt x="104"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1140;p46">
              <a:extLst>
                <a:ext uri="{FF2B5EF4-FFF2-40B4-BE49-F238E27FC236}">
                  <a16:creationId xmlns:a16="http://schemas.microsoft.com/office/drawing/2014/main" id="{8C3F775D-F980-3544-DFC9-856C2A85E431}"/>
                </a:ext>
              </a:extLst>
            </p:cNvPr>
            <p:cNvSpPr/>
            <p:nvPr/>
          </p:nvSpPr>
          <p:spPr>
            <a:xfrm>
              <a:off x="2953275" y="1570775"/>
              <a:ext cx="10475" cy="24300"/>
            </a:xfrm>
            <a:custGeom>
              <a:avLst/>
              <a:gdLst/>
              <a:ahLst/>
              <a:cxnLst/>
              <a:rect l="l" t="t" r="r" b="b"/>
              <a:pathLst>
                <a:path w="419" h="972" extrusionOk="0">
                  <a:moveTo>
                    <a:pt x="68" y="1"/>
                  </a:moveTo>
                  <a:cubicBezTo>
                    <a:pt x="64" y="1"/>
                    <a:pt x="60" y="1"/>
                    <a:pt x="56" y="2"/>
                  </a:cubicBezTo>
                  <a:cubicBezTo>
                    <a:pt x="24" y="10"/>
                    <a:pt x="1" y="49"/>
                    <a:pt x="9" y="80"/>
                  </a:cubicBezTo>
                  <a:cubicBezTo>
                    <a:pt x="40" y="182"/>
                    <a:pt x="71" y="275"/>
                    <a:pt x="102" y="376"/>
                  </a:cubicBezTo>
                  <a:cubicBezTo>
                    <a:pt x="172" y="571"/>
                    <a:pt x="243" y="774"/>
                    <a:pt x="321" y="961"/>
                  </a:cubicBezTo>
                  <a:cubicBezTo>
                    <a:pt x="331" y="968"/>
                    <a:pt x="342" y="971"/>
                    <a:pt x="352" y="971"/>
                  </a:cubicBezTo>
                  <a:cubicBezTo>
                    <a:pt x="388" y="971"/>
                    <a:pt x="418" y="935"/>
                    <a:pt x="406" y="899"/>
                  </a:cubicBezTo>
                  <a:cubicBezTo>
                    <a:pt x="375" y="797"/>
                    <a:pt x="344" y="696"/>
                    <a:pt x="313" y="602"/>
                  </a:cubicBezTo>
                  <a:cubicBezTo>
                    <a:pt x="258" y="415"/>
                    <a:pt x="196" y="228"/>
                    <a:pt x="133" y="49"/>
                  </a:cubicBezTo>
                  <a:cubicBezTo>
                    <a:pt x="127" y="22"/>
                    <a:pt x="96" y="1"/>
                    <a:pt x="68"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141;p46">
              <a:extLst>
                <a:ext uri="{FF2B5EF4-FFF2-40B4-BE49-F238E27FC236}">
                  <a16:creationId xmlns:a16="http://schemas.microsoft.com/office/drawing/2014/main" id="{1BC46E94-B6F4-D94F-AB6B-7373931E88A5}"/>
                </a:ext>
              </a:extLst>
            </p:cNvPr>
            <p:cNvSpPr/>
            <p:nvPr/>
          </p:nvSpPr>
          <p:spPr>
            <a:xfrm>
              <a:off x="2964500" y="1561325"/>
              <a:ext cx="13175" cy="20775"/>
            </a:xfrm>
            <a:custGeom>
              <a:avLst/>
              <a:gdLst/>
              <a:ahLst/>
              <a:cxnLst/>
              <a:rect l="l" t="t" r="r" b="b"/>
              <a:pathLst>
                <a:path w="527" h="831" extrusionOk="0">
                  <a:moveTo>
                    <a:pt x="82" y="1"/>
                  </a:moveTo>
                  <a:cubicBezTo>
                    <a:pt x="41" y="1"/>
                    <a:pt x="0" y="46"/>
                    <a:pt x="20" y="92"/>
                  </a:cubicBezTo>
                  <a:cubicBezTo>
                    <a:pt x="121" y="341"/>
                    <a:pt x="285" y="560"/>
                    <a:pt x="417" y="793"/>
                  </a:cubicBezTo>
                  <a:cubicBezTo>
                    <a:pt x="428" y="819"/>
                    <a:pt x="449" y="831"/>
                    <a:pt x="470" y="831"/>
                  </a:cubicBezTo>
                  <a:cubicBezTo>
                    <a:pt x="494" y="831"/>
                    <a:pt x="518" y="815"/>
                    <a:pt x="526" y="786"/>
                  </a:cubicBezTo>
                  <a:cubicBezTo>
                    <a:pt x="526" y="708"/>
                    <a:pt x="456" y="630"/>
                    <a:pt x="425" y="560"/>
                  </a:cubicBezTo>
                  <a:cubicBezTo>
                    <a:pt x="363" y="443"/>
                    <a:pt x="300" y="318"/>
                    <a:pt x="230" y="201"/>
                  </a:cubicBezTo>
                  <a:cubicBezTo>
                    <a:pt x="191" y="139"/>
                    <a:pt x="168" y="45"/>
                    <a:pt x="105" y="6"/>
                  </a:cubicBezTo>
                  <a:cubicBezTo>
                    <a:pt x="98" y="2"/>
                    <a:pt x="90" y="1"/>
                    <a:pt x="8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142;p46">
              <a:extLst>
                <a:ext uri="{FF2B5EF4-FFF2-40B4-BE49-F238E27FC236}">
                  <a16:creationId xmlns:a16="http://schemas.microsoft.com/office/drawing/2014/main" id="{A7EB12BF-6B01-1425-FCE3-04165CAFE9B3}"/>
                </a:ext>
              </a:extLst>
            </p:cNvPr>
            <p:cNvSpPr/>
            <p:nvPr/>
          </p:nvSpPr>
          <p:spPr>
            <a:xfrm>
              <a:off x="2972775" y="1549725"/>
              <a:ext cx="15600" cy="16525"/>
            </a:xfrm>
            <a:custGeom>
              <a:avLst/>
              <a:gdLst/>
              <a:ahLst/>
              <a:cxnLst/>
              <a:rect l="l" t="t" r="r" b="b"/>
              <a:pathLst>
                <a:path w="624" h="661" extrusionOk="0">
                  <a:moveTo>
                    <a:pt x="66" y="0"/>
                  </a:moveTo>
                  <a:cubicBezTo>
                    <a:pt x="54" y="0"/>
                    <a:pt x="41" y="4"/>
                    <a:pt x="32" y="10"/>
                  </a:cubicBezTo>
                  <a:cubicBezTo>
                    <a:pt x="8" y="34"/>
                    <a:pt x="0" y="73"/>
                    <a:pt x="24" y="96"/>
                  </a:cubicBezTo>
                  <a:cubicBezTo>
                    <a:pt x="156" y="283"/>
                    <a:pt x="336" y="447"/>
                    <a:pt x="468" y="642"/>
                  </a:cubicBezTo>
                  <a:cubicBezTo>
                    <a:pt x="474" y="653"/>
                    <a:pt x="488" y="660"/>
                    <a:pt x="501" y="660"/>
                  </a:cubicBezTo>
                  <a:cubicBezTo>
                    <a:pt x="506" y="660"/>
                    <a:pt x="511" y="659"/>
                    <a:pt x="515" y="657"/>
                  </a:cubicBezTo>
                  <a:cubicBezTo>
                    <a:pt x="624" y="618"/>
                    <a:pt x="375" y="353"/>
                    <a:pt x="336" y="291"/>
                  </a:cubicBezTo>
                  <a:cubicBezTo>
                    <a:pt x="265" y="197"/>
                    <a:pt x="187" y="112"/>
                    <a:pt x="110" y="26"/>
                  </a:cubicBezTo>
                  <a:cubicBezTo>
                    <a:pt x="100" y="8"/>
                    <a:pt x="83" y="0"/>
                    <a:pt x="6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143;p46">
              <a:extLst>
                <a:ext uri="{FF2B5EF4-FFF2-40B4-BE49-F238E27FC236}">
                  <a16:creationId xmlns:a16="http://schemas.microsoft.com/office/drawing/2014/main" id="{9D285471-E40D-F4EB-BF68-30D89DA665D7}"/>
                </a:ext>
              </a:extLst>
            </p:cNvPr>
            <p:cNvSpPr/>
            <p:nvPr/>
          </p:nvSpPr>
          <p:spPr>
            <a:xfrm>
              <a:off x="2980450" y="1535900"/>
              <a:ext cx="16500" cy="12100"/>
            </a:xfrm>
            <a:custGeom>
              <a:avLst/>
              <a:gdLst/>
              <a:ahLst/>
              <a:cxnLst/>
              <a:rect l="l" t="t" r="r" b="b"/>
              <a:pathLst>
                <a:path w="660" h="484" extrusionOk="0">
                  <a:moveTo>
                    <a:pt x="85" y="0"/>
                  </a:moveTo>
                  <a:cubicBezTo>
                    <a:pt x="39" y="0"/>
                    <a:pt x="1" y="65"/>
                    <a:pt x="52" y="103"/>
                  </a:cubicBezTo>
                  <a:cubicBezTo>
                    <a:pt x="107" y="142"/>
                    <a:pt x="153" y="181"/>
                    <a:pt x="208" y="220"/>
                  </a:cubicBezTo>
                  <a:cubicBezTo>
                    <a:pt x="301" y="291"/>
                    <a:pt x="411" y="361"/>
                    <a:pt x="481" y="462"/>
                  </a:cubicBezTo>
                  <a:cubicBezTo>
                    <a:pt x="490" y="476"/>
                    <a:pt x="504" y="484"/>
                    <a:pt x="519" y="484"/>
                  </a:cubicBezTo>
                  <a:cubicBezTo>
                    <a:pt x="530" y="484"/>
                    <a:pt x="541" y="480"/>
                    <a:pt x="551" y="470"/>
                  </a:cubicBezTo>
                  <a:cubicBezTo>
                    <a:pt x="660" y="376"/>
                    <a:pt x="192" y="80"/>
                    <a:pt x="114" y="10"/>
                  </a:cubicBezTo>
                  <a:cubicBezTo>
                    <a:pt x="105" y="3"/>
                    <a:pt x="95" y="0"/>
                    <a:pt x="8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144;p46">
              <a:extLst>
                <a:ext uri="{FF2B5EF4-FFF2-40B4-BE49-F238E27FC236}">
                  <a16:creationId xmlns:a16="http://schemas.microsoft.com/office/drawing/2014/main" id="{E931C596-FF87-5D47-26D8-43631A2F3554}"/>
                </a:ext>
              </a:extLst>
            </p:cNvPr>
            <p:cNvSpPr/>
            <p:nvPr/>
          </p:nvSpPr>
          <p:spPr>
            <a:xfrm>
              <a:off x="2890575" y="1605075"/>
              <a:ext cx="6800" cy="19675"/>
            </a:xfrm>
            <a:custGeom>
              <a:avLst/>
              <a:gdLst/>
              <a:ahLst/>
              <a:cxnLst/>
              <a:rect l="l" t="t" r="r" b="b"/>
              <a:pathLst>
                <a:path w="272" h="787" extrusionOk="0">
                  <a:moveTo>
                    <a:pt x="158" y="1"/>
                  </a:moveTo>
                  <a:cubicBezTo>
                    <a:pt x="152" y="1"/>
                    <a:pt x="146" y="1"/>
                    <a:pt x="139" y="2"/>
                  </a:cubicBezTo>
                  <a:cubicBezTo>
                    <a:pt x="139" y="2"/>
                    <a:pt x="138" y="2"/>
                    <a:pt x="137" y="2"/>
                  </a:cubicBezTo>
                  <a:cubicBezTo>
                    <a:pt x="0" y="2"/>
                    <a:pt x="62" y="572"/>
                    <a:pt x="62" y="688"/>
                  </a:cubicBezTo>
                  <a:cubicBezTo>
                    <a:pt x="62" y="753"/>
                    <a:pt x="113" y="786"/>
                    <a:pt x="165" y="786"/>
                  </a:cubicBezTo>
                  <a:cubicBezTo>
                    <a:pt x="218" y="786"/>
                    <a:pt x="272" y="751"/>
                    <a:pt x="272" y="680"/>
                  </a:cubicBezTo>
                  <a:cubicBezTo>
                    <a:pt x="272" y="509"/>
                    <a:pt x="264" y="337"/>
                    <a:pt x="249" y="166"/>
                  </a:cubicBezTo>
                  <a:cubicBezTo>
                    <a:pt x="249" y="100"/>
                    <a:pt x="242" y="1"/>
                    <a:pt x="158"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145;p46">
              <a:extLst>
                <a:ext uri="{FF2B5EF4-FFF2-40B4-BE49-F238E27FC236}">
                  <a16:creationId xmlns:a16="http://schemas.microsoft.com/office/drawing/2014/main" id="{69DE19E9-EB06-0CD7-41C9-B89BA9CCC6B8}"/>
                </a:ext>
              </a:extLst>
            </p:cNvPr>
            <p:cNvSpPr/>
            <p:nvPr/>
          </p:nvSpPr>
          <p:spPr>
            <a:xfrm>
              <a:off x="2899575" y="1652500"/>
              <a:ext cx="7175" cy="19375"/>
            </a:xfrm>
            <a:custGeom>
              <a:avLst/>
              <a:gdLst/>
              <a:ahLst/>
              <a:cxnLst/>
              <a:rect l="l" t="t" r="r" b="b"/>
              <a:pathLst>
                <a:path w="287" h="775" extrusionOk="0">
                  <a:moveTo>
                    <a:pt x="128" y="0"/>
                  </a:moveTo>
                  <a:cubicBezTo>
                    <a:pt x="0" y="0"/>
                    <a:pt x="52" y="249"/>
                    <a:pt x="44" y="342"/>
                  </a:cubicBezTo>
                  <a:cubicBezTo>
                    <a:pt x="60" y="475"/>
                    <a:pt x="21" y="630"/>
                    <a:pt x="91" y="747"/>
                  </a:cubicBezTo>
                  <a:cubicBezTo>
                    <a:pt x="112" y="766"/>
                    <a:pt x="138" y="774"/>
                    <a:pt x="163" y="774"/>
                  </a:cubicBezTo>
                  <a:cubicBezTo>
                    <a:pt x="224" y="774"/>
                    <a:pt x="284" y="728"/>
                    <a:pt x="278" y="662"/>
                  </a:cubicBezTo>
                  <a:cubicBezTo>
                    <a:pt x="247" y="475"/>
                    <a:pt x="286" y="155"/>
                    <a:pt x="169" y="7"/>
                  </a:cubicBezTo>
                  <a:cubicBezTo>
                    <a:pt x="154" y="2"/>
                    <a:pt x="140" y="0"/>
                    <a:pt x="128"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146;p46">
              <a:extLst>
                <a:ext uri="{FF2B5EF4-FFF2-40B4-BE49-F238E27FC236}">
                  <a16:creationId xmlns:a16="http://schemas.microsoft.com/office/drawing/2014/main" id="{BA943937-E8A6-F1CA-4638-92F9EEFAE793}"/>
                </a:ext>
              </a:extLst>
            </p:cNvPr>
            <p:cNvSpPr/>
            <p:nvPr/>
          </p:nvSpPr>
          <p:spPr>
            <a:xfrm>
              <a:off x="2927375" y="1623350"/>
              <a:ext cx="8975" cy="14950"/>
            </a:xfrm>
            <a:custGeom>
              <a:avLst/>
              <a:gdLst/>
              <a:ahLst/>
              <a:cxnLst/>
              <a:rect l="l" t="t" r="r" b="b"/>
              <a:pathLst>
                <a:path w="359" h="598" extrusionOk="0">
                  <a:moveTo>
                    <a:pt x="220" y="1"/>
                  </a:moveTo>
                  <a:cubicBezTo>
                    <a:pt x="122" y="1"/>
                    <a:pt x="113" y="183"/>
                    <a:pt x="86" y="269"/>
                  </a:cubicBezTo>
                  <a:cubicBezTo>
                    <a:pt x="63" y="378"/>
                    <a:pt x="0" y="573"/>
                    <a:pt x="164" y="596"/>
                  </a:cubicBezTo>
                  <a:cubicBezTo>
                    <a:pt x="170" y="597"/>
                    <a:pt x="176" y="597"/>
                    <a:pt x="182" y="597"/>
                  </a:cubicBezTo>
                  <a:cubicBezTo>
                    <a:pt x="312" y="597"/>
                    <a:pt x="312" y="436"/>
                    <a:pt x="312" y="339"/>
                  </a:cubicBezTo>
                  <a:cubicBezTo>
                    <a:pt x="304" y="238"/>
                    <a:pt x="359" y="97"/>
                    <a:pt x="281" y="19"/>
                  </a:cubicBezTo>
                  <a:cubicBezTo>
                    <a:pt x="258" y="7"/>
                    <a:pt x="237" y="1"/>
                    <a:pt x="220"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147;p46">
              <a:extLst>
                <a:ext uri="{FF2B5EF4-FFF2-40B4-BE49-F238E27FC236}">
                  <a16:creationId xmlns:a16="http://schemas.microsoft.com/office/drawing/2014/main" id="{24A527A6-EAA2-34BD-2F2D-B1AB40BC010B}"/>
                </a:ext>
              </a:extLst>
            </p:cNvPr>
            <p:cNvSpPr/>
            <p:nvPr/>
          </p:nvSpPr>
          <p:spPr>
            <a:xfrm>
              <a:off x="2859950" y="1667250"/>
              <a:ext cx="5850" cy="18425"/>
            </a:xfrm>
            <a:custGeom>
              <a:avLst/>
              <a:gdLst/>
              <a:ahLst/>
              <a:cxnLst/>
              <a:rect l="l" t="t" r="r" b="b"/>
              <a:pathLst>
                <a:path w="234" h="737" extrusionOk="0">
                  <a:moveTo>
                    <a:pt x="123" y="0"/>
                  </a:moveTo>
                  <a:cubicBezTo>
                    <a:pt x="110" y="0"/>
                    <a:pt x="96" y="3"/>
                    <a:pt x="78" y="9"/>
                  </a:cubicBezTo>
                  <a:cubicBezTo>
                    <a:pt x="0" y="72"/>
                    <a:pt x="32" y="516"/>
                    <a:pt x="16" y="641"/>
                  </a:cubicBezTo>
                  <a:cubicBezTo>
                    <a:pt x="20" y="705"/>
                    <a:pt x="70" y="736"/>
                    <a:pt x="119" y="736"/>
                  </a:cubicBezTo>
                  <a:cubicBezTo>
                    <a:pt x="171" y="736"/>
                    <a:pt x="223" y="701"/>
                    <a:pt x="219" y="633"/>
                  </a:cubicBezTo>
                  <a:cubicBezTo>
                    <a:pt x="219" y="524"/>
                    <a:pt x="211" y="422"/>
                    <a:pt x="195" y="313"/>
                  </a:cubicBezTo>
                  <a:cubicBezTo>
                    <a:pt x="167" y="229"/>
                    <a:pt x="234" y="0"/>
                    <a:pt x="123"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148;p46">
              <a:extLst>
                <a:ext uri="{FF2B5EF4-FFF2-40B4-BE49-F238E27FC236}">
                  <a16:creationId xmlns:a16="http://schemas.microsoft.com/office/drawing/2014/main" id="{EEEE5571-9703-244B-210E-08A5724E82EA}"/>
                </a:ext>
              </a:extLst>
            </p:cNvPr>
            <p:cNvSpPr/>
            <p:nvPr/>
          </p:nvSpPr>
          <p:spPr>
            <a:xfrm>
              <a:off x="2843650" y="1712400"/>
              <a:ext cx="5225" cy="16975"/>
            </a:xfrm>
            <a:custGeom>
              <a:avLst/>
              <a:gdLst/>
              <a:ahLst/>
              <a:cxnLst/>
              <a:rect l="l" t="t" r="r" b="b"/>
              <a:pathLst>
                <a:path w="209" h="679" extrusionOk="0">
                  <a:moveTo>
                    <a:pt x="115" y="1"/>
                  </a:moveTo>
                  <a:cubicBezTo>
                    <a:pt x="1" y="1"/>
                    <a:pt x="36" y="506"/>
                    <a:pt x="21" y="596"/>
                  </a:cubicBezTo>
                  <a:cubicBezTo>
                    <a:pt x="21" y="651"/>
                    <a:pt x="62" y="678"/>
                    <a:pt x="103" y="678"/>
                  </a:cubicBezTo>
                  <a:cubicBezTo>
                    <a:pt x="144" y="678"/>
                    <a:pt x="185" y="651"/>
                    <a:pt x="185" y="596"/>
                  </a:cubicBezTo>
                  <a:cubicBezTo>
                    <a:pt x="177" y="479"/>
                    <a:pt x="208" y="66"/>
                    <a:pt x="130" y="4"/>
                  </a:cubicBezTo>
                  <a:cubicBezTo>
                    <a:pt x="125" y="2"/>
                    <a:pt x="120" y="1"/>
                    <a:pt x="11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149;p46">
              <a:extLst>
                <a:ext uri="{FF2B5EF4-FFF2-40B4-BE49-F238E27FC236}">
                  <a16:creationId xmlns:a16="http://schemas.microsoft.com/office/drawing/2014/main" id="{26D202F5-61F8-AA1B-5344-2D3FEBDC5DD7}"/>
                </a:ext>
              </a:extLst>
            </p:cNvPr>
            <p:cNvSpPr/>
            <p:nvPr/>
          </p:nvSpPr>
          <p:spPr>
            <a:xfrm>
              <a:off x="2838125" y="1651275"/>
              <a:ext cx="5475" cy="16600"/>
            </a:xfrm>
            <a:custGeom>
              <a:avLst/>
              <a:gdLst/>
              <a:ahLst/>
              <a:cxnLst/>
              <a:rect l="l" t="t" r="r" b="b"/>
              <a:pathLst>
                <a:path w="219" h="664" extrusionOk="0">
                  <a:moveTo>
                    <a:pt x="111" y="0"/>
                  </a:moveTo>
                  <a:cubicBezTo>
                    <a:pt x="62" y="0"/>
                    <a:pt x="17" y="37"/>
                    <a:pt x="24" y="87"/>
                  </a:cubicBezTo>
                  <a:cubicBezTo>
                    <a:pt x="16" y="243"/>
                    <a:pt x="1" y="407"/>
                    <a:pt x="1" y="563"/>
                  </a:cubicBezTo>
                  <a:cubicBezTo>
                    <a:pt x="1" y="631"/>
                    <a:pt x="52" y="664"/>
                    <a:pt x="104" y="664"/>
                  </a:cubicBezTo>
                  <a:cubicBezTo>
                    <a:pt x="159" y="664"/>
                    <a:pt x="215" y="627"/>
                    <a:pt x="211" y="555"/>
                  </a:cubicBezTo>
                  <a:cubicBezTo>
                    <a:pt x="211" y="446"/>
                    <a:pt x="203" y="337"/>
                    <a:pt x="188" y="220"/>
                  </a:cubicBezTo>
                  <a:cubicBezTo>
                    <a:pt x="172" y="149"/>
                    <a:pt x="219" y="33"/>
                    <a:pt x="125" y="1"/>
                  </a:cubicBezTo>
                  <a:cubicBezTo>
                    <a:pt x="121" y="1"/>
                    <a:pt x="116" y="0"/>
                    <a:pt x="111"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150;p46">
              <a:extLst>
                <a:ext uri="{FF2B5EF4-FFF2-40B4-BE49-F238E27FC236}">
                  <a16:creationId xmlns:a16="http://schemas.microsoft.com/office/drawing/2014/main" id="{CD9CAF3E-0E5A-5B25-F2C9-A905FFE173E4}"/>
                </a:ext>
              </a:extLst>
            </p:cNvPr>
            <p:cNvSpPr/>
            <p:nvPr/>
          </p:nvSpPr>
          <p:spPr>
            <a:xfrm>
              <a:off x="2867950" y="1574725"/>
              <a:ext cx="7800" cy="19100"/>
            </a:xfrm>
            <a:custGeom>
              <a:avLst/>
              <a:gdLst/>
              <a:ahLst/>
              <a:cxnLst/>
              <a:rect l="l" t="t" r="r" b="b"/>
              <a:pathLst>
                <a:path w="312" h="764" extrusionOk="0">
                  <a:moveTo>
                    <a:pt x="179" y="0"/>
                  </a:moveTo>
                  <a:cubicBezTo>
                    <a:pt x="70" y="16"/>
                    <a:pt x="101" y="265"/>
                    <a:pt x="70" y="359"/>
                  </a:cubicBezTo>
                  <a:cubicBezTo>
                    <a:pt x="70" y="476"/>
                    <a:pt x="0" y="624"/>
                    <a:pt x="78" y="733"/>
                  </a:cubicBezTo>
                  <a:cubicBezTo>
                    <a:pt x="113" y="754"/>
                    <a:pt x="142" y="763"/>
                    <a:pt x="166" y="763"/>
                  </a:cubicBezTo>
                  <a:cubicBezTo>
                    <a:pt x="299" y="763"/>
                    <a:pt x="265" y="471"/>
                    <a:pt x="265" y="359"/>
                  </a:cubicBezTo>
                  <a:cubicBezTo>
                    <a:pt x="249" y="257"/>
                    <a:pt x="312" y="24"/>
                    <a:pt x="179"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151;p46">
              <a:extLst>
                <a:ext uri="{FF2B5EF4-FFF2-40B4-BE49-F238E27FC236}">
                  <a16:creationId xmlns:a16="http://schemas.microsoft.com/office/drawing/2014/main" id="{2ED3743C-0D34-E247-DE86-A60130BA0380}"/>
                </a:ext>
              </a:extLst>
            </p:cNvPr>
            <p:cNvSpPr/>
            <p:nvPr/>
          </p:nvSpPr>
          <p:spPr>
            <a:xfrm>
              <a:off x="2963025" y="1687250"/>
              <a:ext cx="6450" cy="16500"/>
            </a:xfrm>
            <a:custGeom>
              <a:avLst/>
              <a:gdLst/>
              <a:ahLst/>
              <a:cxnLst/>
              <a:rect l="l" t="t" r="r" b="b"/>
              <a:pathLst>
                <a:path w="258" h="660" extrusionOk="0">
                  <a:moveTo>
                    <a:pt x="155" y="0"/>
                  </a:moveTo>
                  <a:cubicBezTo>
                    <a:pt x="143" y="0"/>
                    <a:pt x="130" y="4"/>
                    <a:pt x="118" y="12"/>
                  </a:cubicBezTo>
                  <a:cubicBezTo>
                    <a:pt x="32" y="82"/>
                    <a:pt x="8" y="456"/>
                    <a:pt x="1" y="573"/>
                  </a:cubicBezTo>
                  <a:cubicBezTo>
                    <a:pt x="1" y="620"/>
                    <a:pt x="47" y="659"/>
                    <a:pt x="94" y="659"/>
                  </a:cubicBezTo>
                  <a:cubicBezTo>
                    <a:pt x="258" y="651"/>
                    <a:pt x="164" y="254"/>
                    <a:pt x="203" y="129"/>
                  </a:cubicBezTo>
                  <a:cubicBezTo>
                    <a:pt x="255" y="78"/>
                    <a:pt x="211" y="0"/>
                    <a:pt x="15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152;p46">
              <a:extLst>
                <a:ext uri="{FF2B5EF4-FFF2-40B4-BE49-F238E27FC236}">
                  <a16:creationId xmlns:a16="http://schemas.microsoft.com/office/drawing/2014/main" id="{152A8FE0-D92F-0ED5-DA11-492A87DB97CC}"/>
                </a:ext>
              </a:extLst>
            </p:cNvPr>
            <p:cNvSpPr/>
            <p:nvPr/>
          </p:nvSpPr>
          <p:spPr>
            <a:xfrm>
              <a:off x="2987775" y="1631550"/>
              <a:ext cx="4700" cy="17825"/>
            </a:xfrm>
            <a:custGeom>
              <a:avLst/>
              <a:gdLst/>
              <a:ahLst/>
              <a:cxnLst/>
              <a:rect l="l" t="t" r="r" b="b"/>
              <a:pathLst>
                <a:path w="188" h="713" extrusionOk="0">
                  <a:moveTo>
                    <a:pt x="145" y="0"/>
                  </a:moveTo>
                  <a:cubicBezTo>
                    <a:pt x="133" y="0"/>
                    <a:pt x="122" y="6"/>
                    <a:pt x="118" y="19"/>
                  </a:cubicBezTo>
                  <a:cubicBezTo>
                    <a:pt x="110" y="34"/>
                    <a:pt x="102" y="58"/>
                    <a:pt x="102" y="73"/>
                  </a:cubicBezTo>
                  <a:cubicBezTo>
                    <a:pt x="86" y="151"/>
                    <a:pt x="71" y="229"/>
                    <a:pt x="55" y="299"/>
                  </a:cubicBezTo>
                  <a:cubicBezTo>
                    <a:pt x="32" y="408"/>
                    <a:pt x="16" y="510"/>
                    <a:pt x="8" y="619"/>
                  </a:cubicBezTo>
                  <a:cubicBezTo>
                    <a:pt x="1" y="658"/>
                    <a:pt x="32" y="705"/>
                    <a:pt x="79" y="712"/>
                  </a:cubicBezTo>
                  <a:cubicBezTo>
                    <a:pt x="125" y="712"/>
                    <a:pt x="172" y="681"/>
                    <a:pt x="172" y="635"/>
                  </a:cubicBezTo>
                  <a:cubicBezTo>
                    <a:pt x="180" y="588"/>
                    <a:pt x="180" y="541"/>
                    <a:pt x="180" y="494"/>
                  </a:cubicBezTo>
                  <a:cubicBezTo>
                    <a:pt x="188" y="385"/>
                    <a:pt x="180" y="253"/>
                    <a:pt x="180" y="143"/>
                  </a:cubicBezTo>
                  <a:cubicBezTo>
                    <a:pt x="180" y="104"/>
                    <a:pt x="180" y="73"/>
                    <a:pt x="180" y="34"/>
                  </a:cubicBezTo>
                  <a:cubicBezTo>
                    <a:pt x="180" y="27"/>
                    <a:pt x="172" y="19"/>
                    <a:pt x="172" y="11"/>
                  </a:cubicBezTo>
                  <a:cubicBezTo>
                    <a:pt x="165" y="4"/>
                    <a:pt x="155" y="0"/>
                    <a:pt x="14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153;p46">
              <a:extLst>
                <a:ext uri="{FF2B5EF4-FFF2-40B4-BE49-F238E27FC236}">
                  <a16:creationId xmlns:a16="http://schemas.microsoft.com/office/drawing/2014/main" id="{F29D68BB-7A90-DBBA-F55A-3007BE33D9F9}"/>
                </a:ext>
              </a:extLst>
            </p:cNvPr>
            <p:cNvSpPr/>
            <p:nvPr/>
          </p:nvSpPr>
          <p:spPr>
            <a:xfrm>
              <a:off x="3016225" y="1598500"/>
              <a:ext cx="8025" cy="18925"/>
            </a:xfrm>
            <a:custGeom>
              <a:avLst/>
              <a:gdLst/>
              <a:ahLst/>
              <a:cxnLst/>
              <a:rect l="l" t="t" r="r" b="b"/>
              <a:pathLst>
                <a:path w="321" h="757" extrusionOk="0">
                  <a:moveTo>
                    <a:pt x="94" y="0"/>
                  </a:moveTo>
                  <a:cubicBezTo>
                    <a:pt x="24" y="16"/>
                    <a:pt x="1" y="569"/>
                    <a:pt x="1" y="647"/>
                  </a:cubicBezTo>
                  <a:cubicBezTo>
                    <a:pt x="1" y="709"/>
                    <a:pt x="55" y="756"/>
                    <a:pt x="110" y="756"/>
                  </a:cubicBezTo>
                  <a:cubicBezTo>
                    <a:pt x="320" y="733"/>
                    <a:pt x="172" y="327"/>
                    <a:pt x="172" y="187"/>
                  </a:cubicBezTo>
                  <a:cubicBezTo>
                    <a:pt x="149" y="133"/>
                    <a:pt x="180" y="0"/>
                    <a:pt x="94"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1154;p46">
              <a:extLst>
                <a:ext uri="{FF2B5EF4-FFF2-40B4-BE49-F238E27FC236}">
                  <a16:creationId xmlns:a16="http://schemas.microsoft.com/office/drawing/2014/main" id="{B9253D54-0CC1-3FD1-47B0-A33EC8F072AC}"/>
                </a:ext>
              </a:extLst>
            </p:cNvPr>
            <p:cNvSpPr/>
            <p:nvPr/>
          </p:nvSpPr>
          <p:spPr>
            <a:xfrm>
              <a:off x="2960100" y="1658075"/>
              <a:ext cx="6600" cy="10975"/>
            </a:xfrm>
            <a:custGeom>
              <a:avLst/>
              <a:gdLst/>
              <a:ahLst/>
              <a:cxnLst/>
              <a:rect l="l" t="t" r="r" b="b"/>
              <a:pathLst>
                <a:path w="264" h="439" extrusionOk="0">
                  <a:moveTo>
                    <a:pt x="125" y="0"/>
                  </a:moveTo>
                  <a:cubicBezTo>
                    <a:pt x="106" y="0"/>
                    <a:pt x="82" y="10"/>
                    <a:pt x="55" y="33"/>
                  </a:cubicBezTo>
                  <a:cubicBezTo>
                    <a:pt x="1" y="127"/>
                    <a:pt x="16" y="236"/>
                    <a:pt x="24" y="345"/>
                  </a:cubicBezTo>
                  <a:cubicBezTo>
                    <a:pt x="31" y="410"/>
                    <a:pt x="79" y="439"/>
                    <a:pt x="129" y="439"/>
                  </a:cubicBezTo>
                  <a:cubicBezTo>
                    <a:pt x="195" y="439"/>
                    <a:pt x="263" y="390"/>
                    <a:pt x="250" y="306"/>
                  </a:cubicBezTo>
                  <a:cubicBezTo>
                    <a:pt x="237" y="222"/>
                    <a:pt x="219" y="0"/>
                    <a:pt x="12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1155;p46">
              <a:extLst>
                <a:ext uri="{FF2B5EF4-FFF2-40B4-BE49-F238E27FC236}">
                  <a16:creationId xmlns:a16="http://schemas.microsoft.com/office/drawing/2014/main" id="{73206115-9D83-FDFD-CF64-80BB20CC5B9D}"/>
                </a:ext>
              </a:extLst>
            </p:cNvPr>
            <p:cNvSpPr/>
            <p:nvPr/>
          </p:nvSpPr>
          <p:spPr>
            <a:xfrm>
              <a:off x="3051300" y="1710075"/>
              <a:ext cx="5375" cy="22525"/>
            </a:xfrm>
            <a:custGeom>
              <a:avLst/>
              <a:gdLst/>
              <a:ahLst/>
              <a:cxnLst/>
              <a:rect l="l" t="t" r="r" b="b"/>
              <a:pathLst>
                <a:path w="215" h="901" extrusionOk="0">
                  <a:moveTo>
                    <a:pt x="102" y="1"/>
                  </a:moveTo>
                  <a:cubicBezTo>
                    <a:pt x="5" y="1"/>
                    <a:pt x="31" y="141"/>
                    <a:pt x="24" y="214"/>
                  </a:cubicBezTo>
                  <a:cubicBezTo>
                    <a:pt x="16" y="409"/>
                    <a:pt x="1" y="603"/>
                    <a:pt x="8" y="798"/>
                  </a:cubicBezTo>
                  <a:cubicBezTo>
                    <a:pt x="8" y="867"/>
                    <a:pt x="59" y="901"/>
                    <a:pt x="110" y="901"/>
                  </a:cubicBezTo>
                  <a:cubicBezTo>
                    <a:pt x="163" y="901"/>
                    <a:pt x="215" y="866"/>
                    <a:pt x="211" y="798"/>
                  </a:cubicBezTo>
                  <a:cubicBezTo>
                    <a:pt x="211" y="728"/>
                    <a:pt x="211" y="650"/>
                    <a:pt x="211" y="580"/>
                  </a:cubicBezTo>
                  <a:cubicBezTo>
                    <a:pt x="195" y="424"/>
                    <a:pt x="180" y="268"/>
                    <a:pt x="180" y="112"/>
                  </a:cubicBezTo>
                  <a:cubicBezTo>
                    <a:pt x="195" y="66"/>
                    <a:pt x="180" y="11"/>
                    <a:pt x="125" y="3"/>
                  </a:cubicBezTo>
                  <a:cubicBezTo>
                    <a:pt x="117" y="2"/>
                    <a:pt x="109" y="1"/>
                    <a:pt x="10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1156;p46">
              <a:extLst>
                <a:ext uri="{FF2B5EF4-FFF2-40B4-BE49-F238E27FC236}">
                  <a16:creationId xmlns:a16="http://schemas.microsoft.com/office/drawing/2014/main" id="{EFC599DA-1684-6C53-E843-9C1B16B76306}"/>
                </a:ext>
              </a:extLst>
            </p:cNvPr>
            <p:cNvSpPr/>
            <p:nvPr/>
          </p:nvSpPr>
          <p:spPr>
            <a:xfrm>
              <a:off x="3077425" y="1721400"/>
              <a:ext cx="6550" cy="17125"/>
            </a:xfrm>
            <a:custGeom>
              <a:avLst/>
              <a:gdLst/>
              <a:ahLst/>
              <a:cxnLst/>
              <a:rect l="l" t="t" r="r" b="b"/>
              <a:pathLst>
                <a:path w="262" h="685" extrusionOk="0">
                  <a:moveTo>
                    <a:pt x="127" y="0"/>
                  </a:moveTo>
                  <a:cubicBezTo>
                    <a:pt x="108" y="0"/>
                    <a:pt x="84" y="10"/>
                    <a:pt x="55" y="34"/>
                  </a:cubicBezTo>
                  <a:cubicBezTo>
                    <a:pt x="0" y="205"/>
                    <a:pt x="8" y="392"/>
                    <a:pt x="16" y="571"/>
                  </a:cubicBezTo>
                  <a:cubicBezTo>
                    <a:pt x="16" y="647"/>
                    <a:pt x="75" y="684"/>
                    <a:pt x="135" y="684"/>
                  </a:cubicBezTo>
                  <a:cubicBezTo>
                    <a:pt x="198" y="684"/>
                    <a:pt x="261" y="643"/>
                    <a:pt x="257" y="564"/>
                  </a:cubicBezTo>
                  <a:cubicBezTo>
                    <a:pt x="257" y="478"/>
                    <a:pt x="249" y="384"/>
                    <a:pt x="234" y="299"/>
                  </a:cubicBezTo>
                  <a:cubicBezTo>
                    <a:pt x="221" y="215"/>
                    <a:pt x="219" y="0"/>
                    <a:pt x="12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1157;p46">
              <a:extLst>
                <a:ext uri="{FF2B5EF4-FFF2-40B4-BE49-F238E27FC236}">
                  <a16:creationId xmlns:a16="http://schemas.microsoft.com/office/drawing/2014/main" id="{91A15386-26DD-810F-AC9C-95EBACD8C4C4}"/>
                </a:ext>
              </a:extLst>
            </p:cNvPr>
            <p:cNvSpPr/>
            <p:nvPr/>
          </p:nvSpPr>
          <p:spPr>
            <a:xfrm>
              <a:off x="3067525" y="1660275"/>
              <a:ext cx="7000" cy="15750"/>
            </a:xfrm>
            <a:custGeom>
              <a:avLst/>
              <a:gdLst/>
              <a:ahLst/>
              <a:cxnLst/>
              <a:rect l="l" t="t" r="r" b="b"/>
              <a:pathLst>
                <a:path w="280" h="630" extrusionOk="0">
                  <a:moveTo>
                    <a:pt x="100" y="0"/>
                  </a:moveTo>
                  <a:cubicBezTo>
                    <a:pt x="1" y="0"/>
                    <a:pt x="6" y="456"/>
                    <a:pt x="6" y="522"/>
                  </a:cubicBezTo>
                  <a:cubicBezTo>
                    <a:pt x="6" y="585"/>
                    <a:pt x="65" y="630"/>
                    <a:pt x="123" y="630"/>
                  </a:cubicBezTo>
                  <a:cubicBezTo>
                    <a:pt x="152" y="630"/>
                    <a:pt x="180" y="618"/>
                    <a:pt x="201" y="592"/>
                  </a:cubicBezTo>
                  <a:cubicBezTo>
                    <a:pt x="279" y="460"/>
                    <a:pt x="178" y="203"/>
                    <a:pt x="162" y="47"/>
                  </a:cubicBezTo>
                  <a:cubicBezTo>
                    <a:pt x="138" y="14"/>
                    <a:pt x="117" y="0"/>
                    <a:pt x="100"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1158;p46">
              <a:extLst>
                <a:ext uri="{FF2B5EF4-FFF2-40B4-BE49-F238E27FC236}">
                  <a16:creationId xmlns:a16="http://schemas.microsoft.com/office/drawing/2014/main" id="{960F86C5-FA36-DB58-867D-E807FEBCDF1E}"/>
                </a:ext>
              </a:extLst>
            </p:cNvPr>
            <p:cNvSpPr/>
            <p:nvPr/>
          </p:nvSpPr>
          <p:spPr>
            <a:xfrm>
              <a:off x="3014875" y="1654775"/>
              <a:ext cx="9775" cy="19725"/>
            </a:xfrm>
            <a:custGeom>
              <a:avLst/>
              <a:gdLst/>
              <a:ahLst/>
              <a:cxnLst/>
              <a:rect l="l" t="t" r="r" b="b"/>
              <a:pathLst>
                <a:path w="391" h="789" extrusionOk="0">
                  <a:moveTo>
                    <a:pt x="285" y="0"/>
                  </a:moveTo>
                  <a:cubicBezTo>
                    <a:pt x="275" y="0"/>
                    <a:pt x="263" y="3"/>
                    <a:pt x="249" y="9"/>
                  </a:cubicBezTo>
                  <a:cubicBezTo>
                    <a:pt x="171" y="103"/>
                    <a:pt x="171" y="236"/>
                    <a:pt x="140" y="345"/>
                  </a:cubicBezTo>
                  <a:cubicBezTo>
                    <a:pt x="133" y="477"/>
                    <a:pt x="0" y="750"/>
                    <a:pt x="187" y="789"/>
                  </a:cubicBezTo>
                  <a:cubicBezTo>
                    <a:pt x="382" y="781"/>
                    <a:pt x="304" y="508"/>
                    <a:pt x="335" y="376"/>
                  </a:cubicBezTo>
                  <a:cubicBezTo>
                    <a:pt x="321" y="305"/>
                    <a:pt x="391" y="0"/>
                    <a:pt x="28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1159;p46">
              <a:extLst>
                <a:ext uri="{FF2B5EF4-FFF2-40B4-BE49-F238E27FC236}">
                  <a16:creationId xmlns:a16="http://schemas.microsoft.com/office/drawing/2014/main" id="{E60A4AC3-2F6C-AEB8-396B-6D9E4D1802AE}"/>
                </a:ext>
              </a:extLst>
            </p:cNvPr>
            <p:cNvSpPr/>
            <p:nvPr/>
          </p:nvSpPr>
          <p:spPr>
            <a:xfrm>
              <a:off x="3033575" y="1772700"/>
              <a:ext cx="8200" cy="20275"/>
            </a:xfrm>
            <a:custGeom>
              <a:avLst/>
              <a:gdLst/>
              <a:ahLst/>
              <a:cxnLst/>
              <a:rect l="l" t="t" r="r" b="b"/>
              <a:pathLst>
                <a:path w="328" h="811" extrusionOk="0">
                  <a:moveTo>
                    <a:pt x="78" y="0"/>
                  </a:moveTo>
                  <a:cubicBezTo>
                    <a:pt x="0" y="0"/>
                    <a:pt x="8" y="78"/>
                    <a:pt x="8" y="133"/>
                  </a:cubicBezTo>
                  <a:cubicBezTo>
                    <a:pt x="8" y="320"/>
                    <a:pt x="0" y="515"/>
                    <a:pt x="0" y="702"/>
                  </a:cubicBezTo>
                  <a:cubicBezTo>
                    <a:pt x="0" y="764"/>
                    <a:pt x="55" y="811"/>
                    <a:pt x="117" y="811"/>
                  </a:cubicBezTo>
                  <a:cubicBezTo>
                    <a:pt x="328" y="803"/>
                    <a:pt x="187" y="343"/>
                    <a:pt x="180" y="203"/>
                  </a:cubicBezTo>
                  <a:cubicBezTo>
                    <a:pt x="156" y="133"/>
                    <a:pt x="172" y="8"/>
                    <a:pt x="78"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1160;p46">
              <a:extLst>
                <a:ext uri="{FF2B5EF4-FFF2-40B4-BE49-F238E27FC236}">
                  <a16:creationId xmlns:a16="http://schemas.microsoft.com/office/drawing/2014/main" id="{829A192E-0872-1901-6479-FC04AFE7E8E0}"/>
                </a:ext>
              </a:extLst>
            </p:cNvPr>
            <p:cNvSpPr/>
            <p:nvPr/>
          </p:nvSpPr>
          <p:spPr>
            <a:xfrm>
              <a:off x="3064550" y="1791400"/>
              <a:ext cx="8725" cy="29275"/>
            </a:xfrm>
            <a:custGeom>
              <a:avLst/>
              <a:gdLst/>
              <a:ahLst/>
              <a:cxnLst/>
              <a:rect l="l" t="t" r="r" b="b"/>
              <a:pathLst>
                <a:path w="349" h="1171" extrusionOk="0">
                  <a:moveTo>
                    <a:pt x="149" y="1"/>
                  </a:moveTo>
                  <a:cubicBezTo>
                    <a:pt x="1" y="24"/>
                    <a:pt x="79" y="219"/>
                    <a:pt x="63" y="328"/>
                  </a:cubicBezTo>
                  <a:cubicBezTo>
                    <a:pt x="71" y="577"/>
                    <a:pt x="47" y="827"/>
                    <a:pt x="94" y="1068"/>
                  </a:cubicBezTo>
                  <a:cubicBezTo>
                    <a:pt x="105" y="1138"/>
                    <a:pt x="158" y="1170"/>
                    <a:pt x="213" y="1170"/>
                  </a:cubicBezTo>
                  <a:cubicBezTo>
                    <a:pt x="280" y="1170"/>
                    <a:pt x="349" y="1120"/>
                    <a:pt x="336" y="1029"/>
                  </a:cubicBezTo>
                  <a:cubicBezTo>
                    <a:pt x="320" y="928"/>
                    <a:pt x="320" y="819"/>
                    <a:pt x="305" y="718"/>
                  </a:cubicBezTo>
                  <a:cubicBezTo>
                    <a:pt x="289" y="531"/>
                    <a:pt x="266" y="343"/>
                    <a:pt x="250" y="164"/>
                  </a:cubicBezTo>
                  <a:cubicBezTo>
                    <a:pt x="250" y="86"/>
                    <a:pt x="242" y="1"/>
                    <a:pt x="14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1161;p46">
              <a:extLst>
                <a:ext uri="{FF2B5EF4-FFF2-40B4-BE49-F238E27FC236}">
                  <a16:creationId xmlns:a16="http://schemas.microsoft.com/office/drawing/2014/main" id="{BB0BD25E-A11B-ACDA-F865-E180209069DB}"/>
                </a:ext>
              </a:extLst>
            </p:cNvPr>
            <p:cNvSpPr/>
            <p:nvPr/>
          </p:nvSpPr>
          <p:spPr>
            <a:xfrm>
              <a:off x="3103525" y="1777400"/>
              <a:ext cx="7575" cy="16450"/>
            </a:xfrm>
            <a:custGeom>
              <a:avLst/>
              <a:gdLst/>
              <a:ahLst/>
              <a:cxnLst/>
              <a:rect l="l" t="t" r="r" b="b"/>
              <a:pathLst>
                <a:path w="303" h="658" extrusionOk="0">
                  <a:moveTo>
                    <a:pt x="191" y="1"/>
                  </a:moveTo>
                  <a:cubicBezTo>
                    <a:pt x="181" y="1"/>
                    <a:pt x="169" y="3"/>
                    <a:pt x="156" y="7"/>
                  </a:cubicBezTo>
                  <a:cubicBezTo>
                    <a:pt x="86" y="38"/>
                    <a:pt x="0" y="584"/>
                    <a:pt x="86" y="623"/>
                  </a:cubicBezTo>
                  <a:cubicBezTo>
                    <a:pt x="110" y="647"/>
                    <a:pt x="140" y="658"/>
                    <a:pt x="170" y="658"/>
                  </a:cubicBezTo>
                  <a:cubicBezTo>
                    <a:pt x="237" y="658"/>
                    <a:pt x="302" y="605"/>
                    <a:pt x="297" y="529"/>
                  </a:cubicBezTo>
                  <a:cubicBezTo>
                    <a:pt x="297" y="444"/>
                    <a:pt x="289" y="350"/>
                    <a:pt x="281" y="264"/>
                  </a:cubicBezTo>
                  <a:cubicBezTo>
                    <a:pt x="260" y="194"/>
                    <a:pt x="290" y="1"/>
                    <a:pt x="191"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1162;p46">
              <a:extLst>
                <a:ext uri="{FF2B5EF4-FFF2-40B4-BE49-F238E27FC236}">
                  <a16:creationId xmlns:a16="http://schemas.microsoft.com/office/drawing/2014/main" id="{D3E1C6D9-CF5E-89DF-0058-45D479DDF58A}"/>
                </a:ext>
              </a:extLst>
            </p:cNvPr>
            <p:cNvSpPr/>
            <p:nvPr/>
          </p:nvSpPr>
          <p:spPr>
            <a:xfrm>
              <a:off x="3131575" y="1840300"/>
              <a:ext cx="6575" cy="18450"/>
            </a:xfrm>
            <a:custGeom>
              <a:avLst/>
              <a:gdLst/>
              <a:ahLst/>
              <a:cxnLst/>
              <a:rect l="l" t="t" r="r" b="b"/>
              <a:pathLst>
                <a:path w="263" h="738" extrusionOk="0">
                  <a:moveTo>
                    <a:pt x="116" y="1"/>
                  </a:moveTo>
                  <a:cubicBezTo>
                    <a:pt x="2" y="1"/>
                    <a:pt x="32" y="136"/>
                    <a:pt x="24" y="219"/>
                  </a:cubicBezTo>
                  <a:cubicBezTo>
                    <a:pt x="24" y="359"/>
                    <a:pt x="1" y="500"/>
                    <a:pt x="24" y="640"/>
                  </a:cubicBezTo>
                  <a:cubicBezTo>
                    <a:pt x="35" y="706"/>
                    <a:pt x="90" y="738"/>
                    <a:pt x="143" y="738"/>
                  </a:cubicBezTo>
                  <a:cubicBezTo>
                    <a:pt x="203" y="738"/>
                    <a:pt x="262" y="699"/>
                    <a:pt x="258" y="624"/>
                  </a:cubicBezTo>
                  <a:cubicBezTo>
                    <a:pt x="250" y="453"/>
                    <a:pt x="211" y="289"/>
                    <a:pt x="196" y="118"/>
                  </a:cubicBezTo>
                  <a:cubicBezTo>
                    <a:pt x="211" y="63"/>
                    <a:pt x="180" y="9"/>
                    <a:pt x="126" y="1"/>
                  </a:cubicBezTo>
                  <a:cubicBezTo>
                    <a:pt x="122" y="1"/>
                    <a:pt x="119" y="1"/>
                    <a:pt x="116"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1163;p46">
              <a:extLst>
                <a:ext uri="{FF2B5EF4-FFF2-40B4-BE49-F238E27FC236}">
                  <a16:creationId xmlns:a16="http://schemas.microsoft.com/office/drawing/2014/main" id="{317FAF71-7971-D42B-A8DD-B54812EE926D}"/>
                </a:ext>
              </a:extLst>
            </p:cNvPr>
            <p:cNvSpPr/>
            <p:nvPr/>
          </p:nvSpPr>
          <p:spPr>
            <a:xfrm>
              <a:off x="2937575" y="1760750"/>
              <a:ext cx="9875" cy="29725"/>
            </a:xfrm>
            <a:custGeom>
              <a:avLst/>
              <a:gdLst/>
              <a:ahLst/>
              <a:cxnLst/>
              <a:rect l="l" t="t" r="r" b="b"/>
              <a:pathLst>
                <a:path w="395" h="1189" extrusionOk="0">
                  <a:moveTo>
                    <a:pt x="127" y="1"/>
                  </a:moveTo>
                  <a:cubicBezTo>
                    <a:pt x="57" y="1"/>
                    <a:pt x="0" y="79"/>
                    <a:pt x="29" y="143"/>
                  </a:cubicBezTo>
                  <a:cubicBezTo>
                    <a:pt x="29" y="299"/>
                    <a:pt x="37" y="455"/>
                    <a:pt x="44" y="611"/>
                  </a:cubicBezTo>
                  <a:cubicBezTo>
                    <a:pt x="60" y="782"/>
                    <a:pt x="13" y="993"/>
                    <a:pt x="99" y="1156"/>
                  </a:cubicBezTo>
                  <a:cubicBezTo>
                    <a:pt x="139" y="1179"/>
                    <a:pt x="171" y="1188"/>
                    <a:pt x="198" y="1188"/>
                  </a:cubicBezTo>
                  <a:cubicBezTo>
                    <a:pt x="394" y="1188"/>
                    <a:pt x="257" y="639"/>
                    <a:pt x="270" y="502"/>
                  </a:cubicBezTo>
                  <a:cubicBezTo>
                    <a:pt x="255" y="393"/>
                    <a:pt x="247" y="260"/>
                    <a:pt x="239" y="143"/>
                  </a:cubicBezTo>
                  <a:cubicBezTo>
                    <a:pt x="263" y="73"/>
                    <a:pt x="216" y="3"/>
                    <a:pt x="146" y="3"/>
                  </a:cubicBezTo>
                  <a:cubicBezTo>
                    <a:pt x="139" y="2"/>
                    <a:pt x="133" y="1"/>
                    <a:pt x="12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1164;p46">
              <a:extLst>
                <a:ext uri="{FF2B5EF4-FFF2-40B4-BE49-F238E27FC236}">
                  <a16:creationId xmlns:a16="http://schemas.microsoft.com/office/drawing/2014/main" id="{52D8C1E5-13E3-A88E-C2B2-F362199C822F}"/>
                </a:ext>
              </a:extLst>
            </p:cNvPr>
            <p:cNvSpPr/>
            <p:nvPr/>
          </p:nvSpPr>
          <p:spPr>
            <a:xfrm>
              <a:off x="2991675" y="1731175"/>
              <a:ext cx="7075" cy="23325"/>
            </a:xfrm>
            <a:custGeom>
              <a:avLst/>
              <a:gdLst/>
              <a:ahLst/>
              <a:cxnLst/>
              <a:rect l="l" t="t" r="r" b="b"/>
              <a:pathLst>
                <a:path w="283" h="933" extrusionOk="0">
                  <a:moveTo>
                    <a:pt x="139" y="0"/>
                  </a:moveTo>
                  <a:cubicBezTo>
                    <a:pt x="130" y="0"/>
                    <a:pt x="120" y="3"/>
                    <a:pt x="110" y="9"/>
                  </a:cubicBezTo>
                  <a:cubicBezTo>
                    <a:pt x="0" y="95"/>
                    <a:pt x="47" y="289"/>
                    <a:pt x="16" y="414"/>
                  </a:cubicBezTo>
                  <a:cubicBezTo>
                    <a:pt x="8" y="554"/>
                    <a:pt x="8" y="687"/>
                    <a:pt x="0" y="819"/>
                  </a:cubicBezTo>
                  <a:cubicBezTo>
                    <a:pt x="0" y="895"/>
                    <a:pt x="60" y="933"/>
                    <a:pt x="120" y="933"/>
                  </a:cubicBezTo>
                  <a:cubicBezTo>
                    <a:pt x="183" y="933"/>
                    <a:pt x="246" y="892"/>
                    <a:pt x="242" y="812"/>
                  </a:cubicBezTo>
                  <a:cubicBezTo>
                    <a:pt x="235" y="716"/>
                    <a:pt x="283" y="0"/>
                    <a:pt x="139"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1165;p46">
              <a:extLst>
                <a:ext uri="{FF2B5EF4-FFF2-40B4-BE49-F238E27FC236}">
                  <a16:creationId xmlns:a16="http://schemas.microsoft.com/office/drawing/2014/main" id="{5087183B-D00D-413A-375E-4E8F8C8B21E7}"/>
                </a:ext>
              </a:extLst>
            </p:cNvPr>
            <p:cNvSpPr/>
            <p:nvPr/>
          </p:nvSpPr>
          <p:spPr>
            <a:xfrm>
              <a:off x="2973175" y="1819625"/>
              <a:ext cx="10725" cy="21300"/>
            </a:xfrm>
            <a:custGeom>
              <a:avLst/>
              <a:gdLst/>
              <a:ahLst/>
              <a:cxnLst/>
              <a:rect l="l" t="t" r="r" b="b"/>
              <a:pathLst>
                <a:path w="429" h="852" extrusionOk="0">
                  <a:moveTo>
                    <a:pt x="250" y="1"/>
                  </a:moveTo>
                  <a:cubicBezTo>
                    <a:pt x="54" y="1"/>
                    <a:pt x="146" y="303"/>
                    <a:pt x="101" y="430"/>
                  </a:cubicBezTo>
                  <a:cubicBezTo>
                    <a:pt x="109" y="563"/>
                    <a:pt x="0" y="812"/>
                    <a:pt x="195" y="851"/>
                  </a:cubicBezTo>
                  <a:cubicBezTo>
                    <a:pt x="398" y="851"/>
                    <a:pt x="327" y="571"/>
                    <a:pt x="351" y="438"/>
                  </a:cubicBezTo>
                  <a:cubicBezTo>
                    <a:pt x="327" y="313"/>
                    <a:pt x="429" y="41"/>
                    <a:pt x="273" y="2"/>
                  </a:cubicBezTo>
                  <a:cubicBezTo>
                    <a:pt x="265" y="1"/>
                    <a:pt x="257" y="1"/>
                    <a:pt x="250"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1166;p46">
              <a:extLst>
                <a:ext uri="{FF2B5EF4-FFF2-40B4-BE49-F238E27FC236}">
                  <a16:creationId xmlns:a16="http://schemas.microsoft.com/office/drawing/2014/main" id="{8456FE51-5B2D-6A26-A2FB-830A13B87888}"/>
                </a:ext>
              </a:extLst>
            </p:cNvPr>
            <p:cNvSpPr/>
            <p:nvPr/>
          </p:nvSpPr>
          <p:spPr>
            <a:xfrm>
              <a:off x="2920950" y="1706300"/>
              <a:ext cx="8000" cy="19450"/>
            </a:xfrm>
            <a:custGeom>
              <a:avLst/>
              <a:gdLst/>
              <a:ahLst/>
              <a:cxnLst/>
              <a:rect l="l" t="t" r="r" b="b"/>
              <a:pathLst>
                <a:path w="320" h="778" extrusionOk="0">
                  <a:moveTo>
                    <a:pt x="145" y="1"/>
                  </a:moveTo>
                  <a:cubicBezTo>
                    <a:pt x="132" y="1"/>
                    <a:pt x="120" y="5"/>
                    <a:pt x="109" y="14"/>
                  </a:cubicBezTo>
                  <a:cubicBezTo>
                    <a:pt x="0" y="139"/>
                    <a:pt x="23" y="505"/>
                    <a:pt x="16" y="677"/>
                  </a:cubicBezTo>
                  <a:cubicBezTo>
                    <a:pt x="16" y="731"/>
                    <a:pt x="62" y="778"/>
                    <a:pt x="117" y="778"/>
                  </a:cubicBezTo>
                  <a:cubicBezTo>
                    <a:pt x="320" y="778"/>
                    <a:pt x="172" y="256"/>
                    <a:pt x="195" y="108"/>
                  </a:cubicBezTo>
                  <a:cubicBezTo>
                    <a:pt x="239" y="64"/>
                    <a:pt x="193" y="1"/>
                    <a:pt x="14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1167;p46">
              <a:extLst>
                <a:ext uri="{FF2B5EF4-FFF2-40B4-BE49-F238E27FC236}">
                  <a16:creationId xmlns:a16="http://schemas.microsoft.com/office/drawing/2014/main" id="{926A699F-7E0A-E957-3C18-9E8E8E1B9664}"/>
                </a:ext>
              </a:extLst>
            </p:cNvPr>
            <p:cNvSpPr/>
            <p:nvPr/>
          </p:nvSpPr>
          <p:spPr>
            <a:xfrm>
              <a:off x="2854550" y="1803025"/>
              <a:ext cx="6975" cy="21825"/>
            </a:xfrm>
            <a:custGeom>
              <a:avLst/>
              <a:gdLst/>
              <a:ahLst/>
              <a:cxnLst/>
              <a:rect l="l" t="t" r="r" b="b"/>
              <a:pathLst>
                <a:path w="279" h="873" extrusionOk="0">
                  <a:moveTo>
                    <a:pt x="172" y="0"/>
                  </a:moveTo>
                  <a:cubicBezTo>
                    <a:pt x="0" y="0"/>
                    <a:pt x="75" y="655"/>
                    <a:pt x="61" y="767"/>
                  </a:cubicBezTo>
                  <a:cubicBezTo>
                    <a:pt x="61" y="837"/>
                    <a:pt x="115" y="872"/>
                    <a:pt x="170" y="872"/>
                  </a:cubicBezTo>
                  <a:cubicBezTo>
                    <a:pt x="224" y="872"/>
                    <a:pt x="279" y="837"/>
                    <a:pt x="279" y="767"/>
                  </a:cubicBezTo>
                  <a:cubicBezTo>
                    <a:pt x="279" y="557"/>
                    <a:pt x="263" y="354"/>
                    <a:pt x="263" y="143"/>
                  </a:cubicBezTo>
                  <a:cubicBezTo>
                    <a:pt x="271" y="105"/>
                    <a:pt x="279" y="58"/>
                    <a:pt x="240" y="27"/>
                  </a:cubicBezTo>
                  <a:cubicBezTo>
                    <a:pt x="214" y="9"/>
                    <a:pt x="192" y="0"/>
                    <a:pt x="172"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1168;p46">
              <a:extLst>
                <a:ext uri="{FF2B5EF4-FFF2-40B4-BE49-F238E27FC236}">
                  <a16:creationId xmlns:a16="http://schemas.microsoft.com/office/drawing/2014/main" id="{9CFD9EEA-2FE4-8048-C456-D4DFB8151ACC}"/>
                </a:ext>
              </a:extLst>
            </p:cNvPr>
            <p:cNvSpPr/>
            <p:nvPr/>
          </p:nvSpPr>
          <p:spPr>
            <a:xfrm>
              <a:off x="2887825" y="1740800"/>
              <a:ext cx="6350" cy="19075"/>
            </a:xfrm>
            <a:custGeom>
              <a:avLst/>
              <a:gdLst/>
              <a:ahLst/>
              <a:cxnLst/>
              <a:rect l="l" t="t" r="r" b="b"/>
              <a:pathLst>
                <a:path w="254" h="763" extrusionOk="0">
                  <a:moveTo>
                    <a:pt x="105" y="1"/>
                  </a:moveTo>
                  <a:cubicBezTo>
                    <a:pt x="89" y="1"/>
                    <a:pt x="70" y="7"/>
                    <a:pt x="47" y="21"/>
                  </a:cubicBezTo>
                  <a:cubicBezTo>
                    <a:pt x="0" y="68"/>
                    <a:pt x="23" y="146"/>
                    <a:pt x="16" y="201"/>
                  </a:cubicBezTo>
                  <a:cubicBezTo>
                    <a:pt x="16" y="357"/>
                    <a:pt x="8" y="505"/>
                    <a:pt x="16" y="653"/>
                  </a:cubicBezTo>
                  <a:cubicBezTo>
                    <a:pt x="20" y="726"/>
                    <a:pt x="78" y="763"/>
                    <a:pt x="136" y="763"/>
                  </a:cubicBezTo>
                  <a:cubicBezTo>
                    <a:pt x="195" y="763"/>
                    <a:pt x="253" y="724"/>
                    <a:pt x="249" y="645"/>
                  </a:cubicBezTo>
                  <a:cubicBezTo>
                    <a:pt x="249" y="551"/>
                    <a:pt x="234" y="450"/>
                    <a:pt x="218" y="357"/>
                  </a:cubicBezTo>
                  <a:cubicBezTo>
                    <a:pt x="191" y="275"/>
                    <a:pt x="211" y="1"/>
                    <a:pt x="10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1169;p46">
              <a:extLst>
                <a:ext uri="{FF2B5EF4-FFF2-40B4-BE49-F238E27FC236}">
                  <a16:creationId xmlns:a16="http://schemas.microsoft.com/office/drawing/2014/main" id="{BBAE6426-DB12-7E32-192E-2DE8AE4155F4}"/>
                </a:ext>
              </a:extLst>
            </p:cNvPr>
            <p:cNvSpPr/>
            <p:nvPr/>
          </p:nvSpPr>
          <p:spPr>
            <a:xfrm>
              <a:off x="2792925" y="1770775"/>
              <a:ext cx="9375" cy="20250"/>
            </a:xfrm>
            <a:custGeom>
              <a:avLst/>
              <a:gdLst/>
              <a:ahLst/>
              <a:cxnLst/>
              <a:rect l="l" t="t" r="r" b="b"/>
              <a:pathLst>
                <a:path w="375" h="810" extrusionOk="0">
                  <a:moveTo>
                    <a:pt x="219" y="1"/>
                  </a:moveTo>
                  <a:cubicBezTo>
                    <a:pt x="86" y="1"/>
                    <a:pt x="131" y="272"/>
                    <a:pt x="109" y="366"/>
                  </a:cubicBezTo>
                  <a:cubicBezTo>
                    <a:pt x="117" y="498"/>
                    <a:pt x="0" y="779"/>
                    <a:pt x="179" y="810"/>
                  </a:cubicBezTo>
                  <a:cubicBezTo>
                    <a:pt x="374" y="810"/>
                    <a:pt x="296" y="514"/>
                    <a:pt x="312" y="389"/>
                  </a:cubicBezTo>
                  <a:cubicBezTo>
                    <a:pt x="289" y="288"/>
                    <a:pt x="335" y="54"/>
                    <a:pt x="257" y="7"/>
                  </a:cubicBezTo>
                  <a:cubicBezTo>
                    <a:pt x="243" y="3"/>
                    <a:pt x="230" y="1"/>
                    <a:pt x="21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1170;p46">
              <a:extLst>
                <a:ext uri="{FF2B5EF4-FFF2-40B4-BE49-F238E27FC236}">
                  <a16:creationId xmlns:a16="http://schemas.microsoft.com/office/drawing/2014/main" id="{46BF8299-6937-1646-1246-957829D971BF}"/>
                </a:ext>
              </a:extLst>
            </p:cNvPr>
            <p:cNvSpPr/>
            <p:nvPr/>
          </p:nvSpPr>
          <p:spPr>
            <a:xfrm>
              <a:off x="2812350" y="1710625"/>
              <a:ext cx="6625" cy="15550"/>
            </a:xfrm>
            <a:custGeom>
              <a:avLst/>
              <a:gdLst/>
              <a:ahLst/>
              <a:cxnLst/>
              <a:rect l="l" t="t" r="r" b="b"/>
              <a:pathLst>
                <a:path w="265" h="622" extrusionOk="0">
                  <a:moveTo>
                    <a:pt x="177" y="0"/>
                  </a:moveTo>
                  <a:cubicBezTo>
                    <a:pt x="68" y="0"/>
                    <a:pt x="1" y="560"/>
                    <a:pt x="73" y="589"/>
                  </a:cubicBezTo>
                  <a:cubicBezTo>
                    <a:pt x="108" y="612"/>
                    <a:pt x="137" y="622"/>
                    <a:pt x="161" y="622"/>
                  </a:cubicBezTo>
                  <a:cubicBezTo>
                    <a:pt x="265" y="622"/>
                    <a:pt x="258" y="426"/>
                    <a:pt x="252" y="324"/>
                  </a:cubicBezTo>
                  <a:cubicBezTo>
                    <a:pt x="236" y="223"/>
                    <a:pt x="260" y="98"/>
                    <a:pt x="205" y="12"/>
                  </a:cubicBezTo>
                  <a:cubicBezTo>
                    <a:pt x="196" y="4"/>
                    <a:pt x="186" y="0"/>
                    <a:pt x="17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1171;p46">
              <a:extLst>
                <a:ext uri="{FF2B5EF4-FFF2-40B4-BE49-F238E27FC236}">
                  <a16:creationId xmlns:a16="http://schemas.microsoft.com/office/drawing/2014/main" id="{53B18670-692C-B107-B491-4F9D7972F929}"/>
                </a:ext>
              </a:extLst>
            </p:cNvPr>
            <p:cNvSpPr/>
            <p:nvPr/>
          </p:nvSpPr>
          <p:spPr>
            <a:xfrm>
              <a:off x="2767775" y="1815750"/>
              <a:ext cx="7025" cy="16500"/>
            </a:xfrm>
            <a:custGeom>
              <a:avLst/>
              <a:gdLst/>
              <a:ahLst/>
              <a:cxnLst/>
              <a:rect l="l" t="t" r="r" b="b"/>
              <a:pathLst>
                <a:path w="281" h="660" extrusionOk="0">
                  <a:moveTo>
                    <a:pt x="137" y="1"/>
                  </a:moveTo>
                  <a:cubicBezTo>
                    <a:pt x="136" y="1"/>
                    <a:pt x="134" y="1"/>
                    <a:pt x="133" y="1"/>
                  </a:cubicBezTo>
                  <a:cubicBezTo>
                    <a:pt x="1" y="32"/>
                    <a:pt x="55" y="445"/>
                    <a:pt x="47" y="554"/>
                  </a:cubicBezTo>
                  <a:cubicBezTo>
                    <a:pt x="47" y="624"/>
                    <a:pt x="102" y="659"/>
                    <a:pt x="156" y="659"/>
                  </a:cubicBezTo>
                  <a:cubicBezTo>
                    <a:pt x="209" y="659"/>
                    <a:pt x="262" y="624"/>
                    <a:pt x="258" y="554"/>
                  </a:cubicBezTo>
                  <a:cubicBezTo>
                    <a:pt x="258" y="446"/>
                    <a:pt x="281" y="1"/>
                    <a:pt x="13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1172;p46">
              <a:extLst>
                <a:ext uri="{FF2B5EF4-FFF2-40B4-BE49-F238E27FC236}">
                  <a16:creationId xmlns:a16="http://schemas.microsoft.com/office/drawing/2014/main" id="{DDCDD257-3DC9-757D-4A8D-6122C49ADE59}"/>
                </a:ext>
              </a:extLst>
            </p:cNvPr>
            <p:cNvSpPr/>
            <p:nvPr/>
          </p:nvSpPr>
          <p:spPr>
            <a:xfrm>
              <a:off x="2737375" y="1822350"/>
              <a:ext cx="10550" cy="22700"/>
            </a:xfrm>
            <a:custGeom>
              <a:avLst/>
              <a:gdLst/>
              <a:ahLst/>
              <a:cxnLst/>
              <a:rect l="l" t="t" r="r" b="b"/>
              <a:pathLst>
                <a:path w="422" h="908" extrusionOk="0">
                  <a:moveTo>
                    <a:pt x="259" y="0"/>
                  </a:moveTo>
                  <a:cubicBezTo>
                    <a:pt x="234" y="0"/>
                    <a:pt x="210" y="12"/>
                    <a:pt x="196" y="41"/>
                  </a:cubicBezTo>
                  <a:cubicBezTo>
                    <a:pt x="157" y="166"/>
                    <a:pt x="157" y="290"/>
                    <a:pt x="133" y="415"/>
                  </a:cubicBezTo>
                  <a:cubicBezTo>
                    <a:pt x="141" y="555"/>
                    <a:pt x="1" y="875"/>
                    <a:pt x="196" y="906"/>
                  </a:cubicBezTo>
                  <a:cubicBezTo>
                    <a:pt x="202" y="907"/>
                    <a:pt x="209" y="908"/>
                    <a:pt x="215" y="908"/>
                  </a:cubicBezTo>
                  <a:cubicBezTo>
                    <a:pt x="422" y="908"/>
                    <a:pt x="290" y="278"/>
                    <a:pt x="328" y="119"/>
                  </a:cubicBezTo>
                  <a:cubicBezTo>
                    <a:pt x="371" y="59"/>
                    <a:pt x="314" y="0"/>
                    <a:pt x="259"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1173;p46">
              <a:extLst>
                <a:ext uri="{FF2B5EF4-FFF2-40B4-BE49-F238E27FC236}">
                  <a16:creationId xmlns:a16="http://schemas.microsoft.com/office/drawing/2014/main" id="{5A047151-407C-B325-8C80-DB18098F45C3}"/>
                </a:ext>
              </a:extLst>
            </p:cNvPr>
            <p:cNvSpPr/>
            <p:nvPr/>
          </p:nvSpPr>
          <p:spPr>
            <a:xfrm>
              <a:off x="2813775" y="1840900"/>
              <a:ext cx="5775" cy="25275"/>
            </a:xfrm>
            <a:custGeom>
              <a:avLst/>
              <a:gdLst/>
              <a:ahLst/>
              <a:cxnLst/>
              <a:rect l="l" t="t" r="r" b="b"/>
              <a:pathLst>
                <a:path w="231" h="1011" extrusionOk="0">
                  <a:moveTo>
                    <a:pt x="94" y="0"/>
                  </a:moveTo>
                  <a:cubicBezTo>
                    <a:pt x="0" y="16"/>
                    <a:pt x="39" y="141"/>
                    <a:pt x="31" y="203"/>
                  </a:cubicBezTo>
                  <a:cubicBezTo>
                    <a:pt x="24" y="445"/>
                    <a:pt x="8" y="678"/>
                    <a:pt x="16" y="912"/>
                  </a:cubicBezTo>
                  <a:cubicBezTo>
                    <a:pt x="20" y="978"/>
                    <a:pt x="73" y="1011"/>
                    <a:pt x="125" y="1011"/>
                  </a:cubicBezTo>
                  <a:cubicBezTo>
                    <a:pt x="178" y="1011"/>
                    <a:pt x="230" y="976"/>
                    <a:pt x="226" y="904"/>
                  </a:cubicBezTo>
                  <a:cubicBezTo>
                    <a:pt x="226" y="686"/>
                    <a:pt x="203" y="468"/>
                    <a:pt x="179" y="250"/>
                  </a:cubicBezTo>
                  <a:cubicBezTo>
                    <a:pt x="164" y="172"/>
                    <a:pt x="203" y="16"/>
                    <a:pt x="94"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174;p46">
              <a:extLst>
                <a:ext uri="{FF2B5EF4-FFF2-40B4-BE49-F238E27FC236}">
                  <a16:creationId xmlns:a16="http://schemas.microsoft.com/office/drawing/2014/main" id="{9FC80D63-B95A-CFD0-7E07-15A26BAA5E81}"/>
                </a:ext>
              </a:extLst>
            </p:cNvPr>
            <p:cNvSpPr/>
            <p:nvPr/>
          </p:nvSpPr>
          <p:spPr>
            <a:xfrm>
              <a:off x="2711075" y="1846600"/>
              <a:ext cx="8400" cy="24525"/>
            </a:xfrm>
            <a:custGeom>
              <a:avLst/>
              <a:gdLst/>
              <a:ahLst/>
              <a:cxnLst/>
              <a:rect l="l" t="t" r="r" b="b"/>
              <a:pathLst>
                <a:path w="336" h="981" extrusionOk="0">
                  <a:moveTo>
                    <a:pt x="152" y="1"/>
                  </a:moveTo>
                  <a:cubicBezTo>
                    <a:pt x="63" y="1"/>
                    <a:pt x="63" y="203"/>
                    <a:pt x="63" y="287"/>
                  </a:cubicBezTo>
                  <a:cubicBezTo>
                    <a:pt x="79" y="489"/>
                    <a:pt x="1" y="778"/>
                    <a:pt x="94" y="949"/>
                  </a:cubicBezTo>
                  <a:cubicBezTo>
                    <a:pt x="116" y="971"/>
                    <a:pt x="144" y="981"/>
                    <a:pt x="172" y="981"/>
                  </a:cubicBezTo>
                  <a:cubicBezTo>
                    <a:pt x="206" y="981"/>
                    <a:pt x="240" y="967"/>
                    <a:pt x="266" y="941"/>
                  </a:cubicBezTo>
                  <a:cubicBezTo>
                    <a:pt x="336" y="840"/>
                    <a:pt x="266" y="692"/>
                    <a:pt x="273" y="567"/>
                  </a:cubicBezTo>
                  <a:cubicBezTo>
                    <a:pt x="242" y="396"/>
                    <a:pt x="250" y="201"/>
                    <a:pt x="219" y="30"/>
                  </a:cubicBezTo>
                  <a:cubicBezTo>
                    <a:pt x="192" y="10"/>
                    <a:pt x="170" y="1"/>
                    <a:pt x="15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175;p46">
              <a:extLst>
                <a:ext uri="{FF2B5EF4-FFF2-40B4-BE49-F238E27FC236}">
                  <a16:creationId xmlns:a16="http://schemas.microsoft.com/office/drawing/2014/main" id="{61CFB10E-18C1-14E3-B305-005CB363C9BB}"/>
                </a:ext>
              </a:extLst>
            </p:cNvPr>
            <p:cNvSpPr/>
            <p:nvPr/>
          </p:nvSpPr>
          <p:spPr>
            <a:xfrm>
              <a:off x="2914500" y="1847000"/>
              <a:ext cx="6850" cy="18100"/>
            </a:xfrm>
            <a:custGeom>
              <a:avLst/>
              <a:gdLst/>
              <a:ahLst/>
              <a:cxnLst/>
              <a:rect l="l" t="t" r="r" b="b"/>
              <a:pathLst>
                <a:path w="274" h="724" extrusionOk="0">
                  <a:moveTo>
                    <a:pt x="126" y="1"/>
                  </a:moveTo>
                  <a:cubicBezTo>
                    <a:pt x="73" y="1"/>
                    <a:pt x="18" y="47"/>
                    <a:pt x="24" y="107"/>
                  </a:cubicBezTo>
                  <a:cubicBezTo>
                    <a:pt x="9" y="279"/>
                    <a:pt x="1" y="450"/>
                    <a:pt x="16" y="621"/>
                  </a:cubicBezTo>
                  <a:cubicBezTo>
                    <a:pt x="27" y="692"/>
                    <a:pt x="82" y="724"/>
                    <a:pt x="137" y="724"/>
                  </a:cubicBezTo>
                  <a:cubicBezTo>
                    <a:pt x="204" y="724"/>
                    <a:pt x="271" y="676"/>
                    <a:pt x="258" y="590"/>
                  </a:cubicBezTo>
                  <a:cubicBezTo>
                    <a:pt x="250" y="505"/>
                    <a:pt x="243" y="427"/>
                    <a:pt x="235" y="341"/>
                  </a:cubicBezTo>
                  <a:cubicBezTo>
                    <a:pt x="196" y="240"/>
                    <a:pt x="274" y="76"/>
                    <a:pt x="172" y="14"/>
                  </a:cubicBezTo>
                  <a:cubicBezTo>
                    <a:pt x="158" y="5"/>
                    <a:pt x="142" y="1"/>
                    <a:pt x="126"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176;p46">
              <a:extLst>
                <a:ext uri="{FF2B5EF4-FFF2-40B4-BE49-F238E27FC236}">
                  <a16:creationId xmlns:a16="http://schemas.microsoft.com/office/drawing/2014/main" id="{70B63535-6AD5-5763-7587-01F8CC1151C9}"/>
                </a:ext>
              </a:extLst>
            </p:cNvPr>
            <p:cNvSpPr/>
            <p:nvPr/>
          </p:nvSpPr>
          <p:spPr>
            <a:xfrm>
              <a:off x="3031825" y="1845175"/>
              <a:ext cx="6250" cy="23100"/>
            </a:xfrm>
            <a:custGeom>
              <a:avLst/>
              <a:gdLst/>
              <a:ahLst/>
              <a:cxnLst/>
              <a:rect l="l" t="t" r="r" b="b"/>
              <a:pathLst>
                <a:path w="250" h="924" extrusionOk="0">
                  <a:moveTo>
                    <a:pt x="130" y="0"/>
                  </a:moveTo>
                  <a:cubicBezTo>
                    <a:pt x="45" y="0"/>
                    <a:pt x="24" y="90"/>
                    <a:pt x="39" y="164"/>
                  </a:cubicBezTo>
                  <a:cubicBezTo>
                    <a:pt x="31" y="375"/>
                    <a:pt x="8" y="593"/>
                    <a:pt x="0" y="804"/>
                  </a:cubicBezTo>
                  <a:cubicBezTo>
                    <a:pt x="4" y="884"/>
                    <a:pt x="65" y="923"/>
                    <a:pt x="126" y="923"/>
                  </a:cubicBezTo>
                  <a:cubicBezTo>
                    <a:pt x="188" y="923"/>
                    <a:pt x="250" y="882"/>
                    <a:pt x="250" y="804"/>
                  </a:cubicBezTo>
                  <a:cubicBezTo>
                    <a:pt x="250" y="687"/>
                    <a:pt x="242" y="570"/>
                    <a:pt x="234" y="453"/>
                  </a:cubicBezTo>
                  <a:cubicBezTo>
                    <a:pt x="226" y="344"/>
                    <a:pt x="226" y="242"/>
                    <a:pt x="218" y="133"/>
                  </a:cubicBezTo>
                  <a:cubicBezTo>
                    <a:pt x="242" y="79"/>
                    <a:pt x="203" y="9"/>
                    <a:pt x="140" y="1"/>
                  </a:cubicBezTo>
                  <a:cubicBezTo>
                    <a:pt x="137" y="0"/>
                    <a:pt x="133" y="0"/>
                    <a:pt x="130"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177;p46">
              <a:extLst>
                <a:ext uri="{FF2B5EF4-FFF2-40B4-BE49-F238E27FC236}">
                  <a16:creationId xmlns:a16="http://schemas.microsoft.com/office/drawing/2014/main" id="{A7C34A3D-9FE4-7265-A0BA-D6BB40C8274D}"/>
                </a:ext>
              </a:extLst>
            </p:cNvPr>
            <p:cNvSpPr/>
            <p:nvPr/>
          </p:nvSpPr>
          <p:spPr>
            <a:xfrm>
              <a:off x="2741875" y="1202775"/>
              <a:ext cx="368750" cy="376800"/>
            </a:xfrm>
            <a:custGeom>
              <a:avLst/>
              <a:gdLst/>
              <a:ahLst/>
              <a:cxnLst/>
              <a:rect l="l" t="t" r="r" b="b"/>
              <a:pathLst>
                <a:path w="14750" h="15072" extrusionOk="0">
                  <a:moveTo>
                    <a:pt x="8767" y="0"/>
                  </a:moveTo>
                  <a:cubicBezTo>
                    <a:pt x="8518" y="0"/>
                    <a:pt x="8269" y="11"/>
                    <a:pt x="8020" y="30"/>
                  </a:cubicBezTo>
                  <a:cubicBezTo>
                    <a:pt x="6430" y="139"/>
                    <a:pt x="4794" y="365"/>
                    <a:pt x="3406" y="1199"/>
                  </a:cubicBezTo>
                  <a:cubicBezTo>
                    <a:pt x="2596" y="1643"/>
                    <a:pt x="1894" y="2384"/>
                    <a:pt x="1730" y="3319"/>
                  </a:cubicBezTo>
                  <a:cubicBezTo>
                    <a:pt x="1715" y="3428"/>
                    <a:pt x="1699" y="3537"/>
                    <a:pt x="1691" y="3647"/>
                  </a:cubicBezTo>
                  <a:cubicBezTo>
                    <a:pt x="1582" y="3678"/>
                    <a:pt x="1660" y="3849"/>
                    <a:pt x="1652" y="3951"/>
                  </a:cubicBezTo>
                  <a:cubicBezTo>
                    <a:pt x="1676" y="4169"/>
                    <a:pt x="1691" y="4387"/>
                    <a:pt x="1707" y="4613"/>
                  </a:cubicBezTo>
                  <a:cubicBezTo>
                    <a:pt x="1762" y="5322"/>
                    <a:pt x="1801" y="6039"/>
                    <a:pt x="1863" y="6756"/>
                  </a:cubicBezTo>
                  <a:cubicBezTo>
                    <a:pt x="1763" y="6739"/>
                    <a:pt x="1662" y="6730"/>
                    <a:pt x="1563" y="6730"/>
                  </a:cubicBezTo>
                  <a:cubicBezTo>
                    <a:pt x="1258" y="6730"/>
                    <a:pt x="960" y="6816"/>
                    <a:pt x="702" y="7021"/>
                  </a:cubicBezTo>
                  <a:cubicBezTo>
                    <a:pt x="0" y="7411"/>
                    <a:pt x="164" y="8463"/>
                    <a:pt x="756" y="8884"/>
                  </a:cubicBezTo>
                  <a:cubicBezTo>
                    <a:pt x="1193" y="9196"/>
                    <a:pt x="1707" y="9375"/>
                    <a:pt x="2237" y="9500"/>
                  </a:cubicBezTo>
                  <a:cubicBezTo>
                    <a:pt x="2401" y="10209"/>
                    <a:pt x="2650" y="10903"/>
                    <a:pt x="3071" y="11519"/>
                  </a:cubicBezTo>
                  <a:cubicBezTo>
                    <a:pt x="3796" y="12618"/>
                    <a:pt x="5121" y="13070"/>
                    <a:pt x="6399" y="13179"/>
                  </a:cubicBezTo>
                  <a:cubicBezTo>
                    <a:pt x="6430" y="13366"/>
                    <a:pt x="6477" y="13553"/>
                    <a:pt x="6547" y="13725"/>
                  </a:cubicBezTo>
                  <a:cubicBezTo>
                    <a:pt x="6766" y="14340"/>
                    <a:pt x="7155" y="14761"/>
                    <a:pt x="7771" y="14980"/>
                  </a:cubicBezTo>
                  <a:cubicBezTo>
                    <a:pt x="7962" y="15041"/>
                    <a:pt x="8147" y="15072"/>
                    <a:pt x="8325" y="15072"/>
                  </a:cubicBezTo>
                  <a:cubicBezTo>
                    <a:pt x="8780" y="15072"/>
                    <a:pt x="9183" y="14868"/>
                    <a:pt x="9486" y="14442"/>
                  </a:cubicBezTo>
                  <a:cubicBezTo>
                    <a:pt x="9618" y="14262"/>
                    <a:pt x="9743" y="14068"/>
                    <a:pt x="9805" y="13849"/>
                  </a:cubicBezTo>
                  <a:cubicBezTo>
                    <a:pt x="9860" y="13678"/>
                    <a:pt x="9876" y="13506"/>
                    <a:pt x="9891" y="13327"/>
                  </a:cubicBezTo>
                  <a:cubicBezTo>
                    <a:pt x="9899" y="13195"/>
                    <a:pt x="9907" y="13054"/>
                    <a:pt x="9907" y="12914"/>
                  </a:cubicBezTo>
                  <a:cubicBezTo>
                    <a:pt x="10491" y="12743"/>
                    <a:pt x="11053" y="12470"/>
                    <a:pt x="11598" y="12189"/>
                  </a:cubicBezTo>
                  <a:cubicBezTo>
                    <a:pt x="12627" y="11690"/>
                    <a:pt x="13032" y="10529"/>
                    <a:pt x="13134" y="9453"/>
                  </a:cubicBezTo>
                  <a:cubicBezTo>
                    <a:pt x="13180" y="9157"/>
                    <a:pt x="13219" y="8853"/>
                    <a:pt x="13243" y="8549"/>
                  </a:cubicBezTo>
                  <a:cubicBezTo>
                    <a:pt x="13742" y="8347"/>
                    <a:pt x="14217" y="8058"/>
                    <a:pt x="14459" y="7567"/>
                  </a:cubicBezTo>
                  <a:cubicBezTo>
                    <a:pt x="14750" y="6953"/>
                    <a:pt x="14378" y="6165"/>
                    <a:pt x="13782" y="6165"/>
                  </a:cubicBezTo>
                  <a:cubicBezTo>
                    <a:pt x="13644" y="6165"/>
                    <a:pt x="13493" y="6208"/>
                    <a:pt x="13336" y="6304"/>
                  </a:cubicBezTo>
                  <a:cubicBezTo>
                    <a:pt x="13321" y="5829"/>
                    <a:pt x="13297" y="5346"/>
                    <a:pt x="13258" y="4870"/>
                  </a:cubicBezTo>
                  <a:cubicBezTo>
                    <a:pt x="13243" y="4801"/>
                    <a:pt x="13160" y="3341"/>
                    <a:pt x="13009" y="3341"/>
                  </a:cubicBezTo>
                  <a:cubicBezTo>
                    <a:pt x="13007" y="3341"/>
                    <a:pt x="13004" y="3342"/>
                    <a:pt x="13001" y="3343"/>
                  </a:cubicBezTo>
                  <a:cubicBezTo>
                    <a:pt x="12892" y="2875"/>
                    <a:pt x="12830" y="2384"/>
                    <a:pt x="12658" y="1924"/>
                  </a:cubicBezTo>
                  <a:cubicBezTo>
                    <a:pt x="12362" y="1035"/>
                    <a:pt x="11653" y="576"/>
                    <a:pt x="10788" y="318"/>
                  </a:cubicBezTo>
                  <a:cubicBezTo>
                    <a:pt x="10135" y="84"/>
                    <a:pt x="9453" y="0"/>
                    <a:pt x="8767" y="0"/>
                  </a:cubicBezTo>
                  <a:close/>
                </a:path>
              </a:pathLst>
            </a:custGeom>
            <a:solidFill>
              <a:srgbClr val="F7998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178;p46">
              <a:extLst>
                <a:ext uri="{FF2B5EF4-FFF2-40B4-BE49-F238E27FC236}">
                  <a16:creationId xmlns:a16="http://schemas.microsoft.com/office/drawing/2014/main" id="{87BE825A-B71E-1F77-C627-23CB6BE4DC37}"/>
                </a:ext>
              </a:extLst>
            </p:cNvPr>
            <p:cNvSpPr/>
            <p:nvPr/>
          </p:nvSpPr>
          <p:spPr>
            <a:xfrm>
              <a:off x="2880400" y="1358325"/>
              <a:ext cx="25950" cy="13100"/>
            </a:xfrm>
            <a:custGeom>
              <a:avLst/>
              <a:gdLst/>
              <a:ahLst/>
              <a:cxnLst/>
              <a:rect l="l" t="t" r="r" b="b"/>
              <a:pathLst>
                <a:path w="1038" h="524" extrusionOk="0">
                  <a:moveTo>
                    <a:pt x="464" y="1"/>
                  </a:moveTo>
                  <a:cubicBezTo>
                    <a:pt x="273" y="1"/>
                    <a:pt x="107" y="186"/>
                    <a:pt x="48" y="371"/>
                  </a:cubicBezTo>
                  <a:cubicBezTo>
                    <a:pt x="40" y="418"/>
                    <a:pt x="1" y="480"/>
                    <a:pt x="40" y="519"/>
                  </a:cubicBezTo>
                  <a:cubicBezTo>
                    <a:pt x="46" y="522"/>
                    <a:pt x="52" y="523"/>
                    <a:pt x="58" y="523"/>
                  </a:cubicBezTo>
                  <a:cubicBezTo>
                    <a:pt x="153" y="523"/>
                    <a:pt x="288" y="212"/>
                    <a:pt x="451" y="212"/>
                  </a:cubicBezTo>
                  <a:cubicBezTo>
                    <a:pt x="477" y="212"/>
                    <a:pt x="504" y="220"/>
                    <a:pt x="531" y="238"/>
                  </a:cubicBezTo>
                  <a:cubicBezTo>
                    <a:pt x="632" y="272"/>
                    <a:pt x="756" y="491"/>
                    <a:pt x="858" y="491"/>
                  </a:cubicBezTo>
                  <a:cubicBezTo>
                    <a:pt x="874" y="491"/>
                    <a:pt x="890" y="485"/>
                    <a:pt x="905" y="472"/>
                  </a:cubicBezTo>
                  <a:cubicBezTo>
                    <a:pt x="1038" y="355"/>
                    <a:pt x="679" y="51"/>
                    <a:pt x="570" y="20"/>
                  </a:cubicBezTo>
                  <a:cubicBezTo>
                    <a:pt x="534" y="7"/>
                    <a:pt x="499" y="1"/>
                    <a:pt x="46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179;p46">
              <a:extLst>
                <a:ext uri="{FF2B5EF4-FFF2-40B4-BE49-F238E27FC236}">
                  <a16:creationId xmlns:a16="http://schemas.microsoft.com/office/drawing/2014/main" id="{3AE0BA13-2ABA-A4EC-1906-146E4BF87E82}"/>
                </a:ext>
              </a:extLst>
            </p:cNvPr>
            <p:cNvSpPr/>
            <p:nvPr/>
          </p:nvSpPr>
          <p:spPr>
            <a:xfrm>
              <a:off x="2994800" y="1354400"/>
              <a:ext cx="27050" cy="17775"/>
            </a:xfrm>
            <a:custGeom>
              <a:avLst/>
              <a:gdLst/>
              <a:ahLst/>
              <a:cxnLst/>
              <a:rect l="l" t="t" r="r" b="b"/>
              <a:pathLst>
                <a:path w="1082" h="711" extrusionOk="0">
                  <a:moveTo>
                    <a:pt x="432" y="0"/>
                  </a:moveTo>
                  <a:cubicBezTo>
                    <a:pt x="226" y="0"/>
                    <a:pt x="54" y="175"/>
                    <a:pt x="0" y="465"/>
                  </a:cubicBezTo>
                  <a:cubicBezTo>
                    <a:pt x="11" y="503"/>
                    <a:pt x="28" y="518"/>
                    <a:pt x="46" y="518"/>
                  </a:cubicBezTo>
                  <a:cubicBezTo>
                    <a:pt x="93" y="518"/>
                    <a:pt x="154" y="429"/>
                    <a:pt x="187" y="395"/>
                  </a:cubicBezTo>
                  <a:cubicBezTo>
                    <a:pt x="254" y="316"/>
                    <a:pt x="320" y="282"/>
                    <a:pt x="382" y="282"/>
                  </a:cubicBezTo>
                  <a:cubicBezTo>
                    <a:pt x="479" y="282"/>
                    <a:pt x="568" y="365"/>
                    <a:pt x="639" y="489"/>
                  </a:cubicBezTo>
                  <a:cubicBezTo>
                    <a:pt x="702" y="551"/>
                    <a:pt x="702" y="676"/>
                    <a:pt x="795" y="707"/>
                  </a:cubicBezTo>
                  <a:cubicBezTo>
                    <a:pt x="810" y="709"/>
                    <a:pt x="824" y="710"/>
                    <a:pt x="836" y="710"/>
                  </a:cubicBezTo>
                  <a:cubicBezTo>
                    <a:pt x="1082" y="710"/>
                    <a:pt x="915" y="296"/>
                    <a:pt x="811" y="193"/>
                  </a:cubicBezTo>
                  <a:cubicBezTo>
                    <a:pt x="684" y="60"/>
                    <a:pt x="552" y="0"/>
                    <a:pt x="432"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180;p46">
              <a:extLst>
                <a:ext uri="{FF2B5EF4-FFF2-40B4-BE49-F238E27FC236}">
                  <a16:creationId xmlns:a16="http://schemas.microsoft.com/office/drawing/2014/main" id="{90CCE3E9-181A-C73D-E541-5AEB020C2996}"/>
                </a:ext>
              </a:extLst>
            </p:cNvPr>
            <p:cNvSpPr/>
            <p:nvPr/>
          </p:nvSpPr>
          <p:spPr>
            <a:xfrm>
              <a:off x="2952125" y="1353675"/>
              <a:ext cx="25150" cy="51350"/>
            </a:xfrm>
            <a:custGeom>
              <a:avLst/>
              <a:gdLst/>
              <a:ahLst/>
              <a:cxnLst/>
              <a:rect l="l" t="t" r="r" b="b"/>
              <a:pathLst>
                <a:path w="1006" h="2054" extrusionOk="0">
                  <a:moveTo>
                    <a:pt x="47" y="1"/>
                  </a:moveTo>
                  <a:cubicBezTo>
                    <a:pt x="33" y="1"/>
                    <a:pt x="18" y="15"/>
                    <a:pt x="0" y="50"/>
                  </a:cubicBezTo>
                  <a:cubicBezTo>
                    <a:pt x="39" y="440"/>
                    <a:pt x="47" y="837"/>
                    <a:pt x="109" y="1219"/>
                  </a:cubicBezTo>
                  <a:cubicBezTo>
                    <a:pt x="119" y="1390"/>
                    <a:pt x="199" y="1440"/>
                    <a:pt x="304" y="1440"/>
                  </a:cubicBezTo>
                  <a:cubicBezTo>
                    <a:pt x="378" y="1440"/>
                    <a:pt x="463" y="1416"/>
                    <a:pt x="546" y="1391"/>
                  </a:cubicBezTo>
                  <a:cubicBezTo>
                    <a:pt x="574" y="1382"/>
                    <a:pt x="597" y="1378"/>
                    <a:pt x="616" y="1378"/>
                  </a:cubicBezTo>
                  <a:cubicBezTo>
                    <a:pt x="746" y="1378"/>
                    <a:pt x="682" y="1567"/>
                    <a:pt x="600" y="1656"/>
                  </a:cubicBezTo>
                  <a:cubicBezTo>
                    <a:pt x="554" y="1710"/>
                    <a:pt x="507" y="1757"/>
                    <a:pt x="460" y="1804"/>
                  </a:cubicBezTo>
                  <a:cubicBezTo>
                    <a:pt x="406" y="1874"/>
                    <a:pt x="257" y="1929"/>
                    <a:pt x="335" y="2030"/>
                  </a:cubicBezTo>
                  <a:cubicBezTo>
                    <a:pt x="355" y="2046"/>
                    <a:pt x="374" y="2054"/>
                    <a:pt x="394" y="2054"/>
                  </a:cubicBezTo>
                  <a:cubicBezTo>
                    <a:pt x="485" y="2054"/>
                    <a:pt x="577" y="1902"/>
                    <a:pt x="647" y="1851"/>
                  </a:cubicBezTo>
                  <a:cubicBezTo>
                    <a:pt x="842" y="1695"/>
                    <a:pt x="1006" y="1266"/>
                    <a:pt x="639" y="1219"/>
                  </a:cubicBezTo>
                  <a:cubicBezTo>
                    <a:pt x="633" y="1219"/>
                    <a:pt x="626" y="1219"/>
                    <a:pt x="619" y="1219"/>
                  </a:cubicBezTo>
                  <a:cubicBezTo>
                    <a:pt x="510" y="1219"/>
                    <a:pt x="406" y="1274"/>
                    <a:pt x="296" y="1282"/>
                  </a:cubicBezTo>
                  <a:cubicBezTo>
                    <a:pt x="250" y="1009"/>
                    <a:pt x="203" y="728"/>
                    <a:pt x="156" y="455"/>
                  </a:cubicBezTo>
                  <a:cubicBezTo>
                    <a:pt x="143" y="410"/>
                    <a:pt x="119" y="1"/>
                    <a:pt x="47"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181;p46">
              <a:extLst>
                <a:ext uri="{FF2B5EF4-FFF2-40B4-BE49-F238E27FC236}">
                  <a16:creationId xmlns:a16="http://schemas.microsoft.com/office/drawing/2014/main" id="{D49E30DB-DDE3-345B-AA25-2AE187188AB6}"/>
                </a:ext>
              </a:extLst>
            </p:cNvPr>
            <p:cNvSpPr/>
            <p:nvPr/>
          </p:nvSpPr>
          <p:spPr>
            <a:xfrm>
              <a:off x="2931475" y="1408500"/>
              <a:ext cx="52825" cy="27975"/>
            </a:xfrm>
            <a:custGeom>
              <a:avLst/>
              <a:gdLst/>
              <a:ahLst/>
              <a:cxnLst/>
              <a:rect l="l" t="t" r="r" b="b"/>
              <a:pathLst>
                <a:path w="2113" h="1119" extrusionOk="0">
                  <a:moveTo>
                    <a:pt x="1956" y="1"/>
                  </a:moveTo>
                  <a:cubicBezTo>
                    <a:pt x="1917" y="1"/>
                    <a:pt x="1878" y="24"/>
                    <a:pt x="1871" y="71"/>
                  </a:cubicBezTo>
                  <a:cubicBezTo>
                    <a:pt x="1808" y="437"/>
                    <a:pt x="1598" y="842"/>
                    <a:pt x="1193" y="889"/>
                  </a:cubicBezTo>
                  <a:cubicBezTo>
                    <a:pt x="1160" y="892"/>
                    <a:pt x="1127" y="894"/>
                    <a:pt x="1093" y="894"/>
                  </a:cubicBezTo>
                  <a:cubicBezTo>
                    <a:pt x="795" y="894"/>
                    <a:pt x="487" y="768"/>
                    <a:pt x="312" y="523"/>
                  </a:cubicBezTo>
                  <a:cubicBezTo>
                    <a:pt x="234" y="429"/>
                    <a:pt x="187" y="320"/>
                    <a:pt x="133" y="211"/>
                  </a:cubicBezTo>
                  <a:cubicBezTo>
                    <a:pt x="122" y="196"/>
                    <a:pt x="106" y="187"/>
                    <a:pt x="91" y="187"/>
                  </a:cubicBezTo>
                  <a:cubicBezTo>
                    <a:pt x="83" y="187"/>
                    <a:pt x="76" y="190"/>
                    <a:pt x="70" y="195"/>
                  </a:cubicBezTo>
                  <a:cubicBezTo>
                    <a:pt x="0" y="234"/>
                    <a:pt x="78" y="359"/>
                    <a:pt x="86" y="429"/>
                  </a:cubicBezTo>
                  <a:cubicBezTo>
                    <a:pt x="234" y="835"/>
                    <a:pt x="647" y="1092"/>
                    <a:pt x="1068" y="1115"/>
                  </a:cubicBezTo>
                  <a:cubicBezTo>
                    <a:pt x="1093" y="1118"/>
                    <a:pt x="1119" y="1119"/>
                    <a:pt x="1144" y="1119"/>
                  </a:cubicBezTo>
                  <a:cubicBezTo>
                    <a:pt x="1512" y="1119"/>
                    <a:pt x="1848" y="858"/>
                    <a:pt x="1980" y="523"/>
                  </a:cubicBezTo>
                  <a:cubicBezTo>
                    <a:pt x="2011" y="422"/>
                    <a:pt x="2112" y="8"/>
                    <a:pt x="1956"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182;p46">
              <a:extLst>
                <a:ext uri="{FF2B5EF4-FFF2-40B4-BE49-F238E27FC236}">
                  <a16:creationId xmlns:a16="http://schemas.microsoft.com/office/drawing/2014/main" id="{676D0DE0-CCE9-2C39-10BC-F9EBB95B688C}"/>
                </a:ext>
              </a:extLst>
            </p:cNvPr>
            <p:cNvSpPr/>
            <p:nvPr/>
          </p:nvSpPr>
          <p:spPr>
            <a:xfrm>
              <a:off x="2836425" y="1383150"/>
              <a:ext cx="84450" cy="53900"/>
            </a:xfrm>
            <a:custGeom>
              <a:avLst/>
              <a:gdLst/>
              <a:ahLst/>
              <a:cxnLst/>
              <a:rect l="l" t="t" r="r" b="b"/>
              <a:pathLst>
                <a:path w="3378" h="2156" extrusionOk="0">
                  <a:moveTo>
                    <a:pt x="1976" y="0"/>
                  </a:moveTo>
                  <a:cubicBezTo>
                    <a:pt x="1713" y="0"/>
                    <a:pt x="1451" y="43"/>
                    <a:pt x="1206" y="165"/>
                  </a:cubicBezTo>
                  <a:cubicBezTo>
                    <a:pt x="0" y="802"/>
                    <a:pt x="463" y="2156"/>
                    <a:pt x="1732" y="2156"/>
                  </a:cubicBezTo>
                  <a:cubicBezTo>
                    <a:pt x="1766" y="2156"/>
                    <a:pt x="1802" y="2155"/>
                    <a:pt x="1838" y="2153"/>
                  </a:cubicBezTo>
                  <a:cubicBezTo>
                    <a:pt x="1858" y="2153"/>
                    <a:pt x="1878" y="2154"/>
                    <a:pt x="1898" y="2154"/>
                  </a:cubicBezTo>
                  <a:cubicBezTo>
                    <a:pt x="2642" y="2154"/>
                    <a:pt x="3377" y="1593"/>
                    <a:pt x="3233" y="781"/>
                  </a:cubicBezTo>
                  <a:cubicBezTo>
                    <a:pt x="3163" y="305"/>
                    <a:pt x="2828" y="40"/>
                    <a:pt x="2344" y="25"/>
                  </a:cubicBezTo>
                  <a:cubicBezTo>
                    <a:pt x="2223" y="10"/>
                    <a:pt x="2099" y="0"/>
                    <a:pt x="1976"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183;p46">
              <a:extLst>
                <a:ext uri="{FF2B5EF4-FFF2-40B4-BE49-F238E27FC236}">
                  <a16:creationId xmlns:a16="http://schemas.microsoft.com/office/drawing/2014/main" id="{061F328F-FB2D-B157-7CD9-4A3AF7A89155}"/>
                </a:ext>
              </a:extLst>
            </p:cNvPr>
            <p:cNvSpPr/>
            <p:nvPr/>
          </p:nvSpPr>
          <p:spPr>
            <a:xfrm>
              <a:off x="2993425" y="1379950"/>
              <a:ext cx="70175" cy="52075"/>
            </a:xfrm>
            <a:custGeom>
              <a:avLst/>
              <a:gdLst/>
              <a:ahLst/>
              <a:cxnLst/>
              <a:rect l="l" t="t" r="r" b="b"/>
              <a:pathLst>
                <a:path w="2807" h="2083" extrusionOk="0">
                  <a:moveTo>
                    <a:pt x="1326" y="1"/>
                  </a:moveTo>
                  <a:cubicBezTo>
                    <a:pt x="1265" y="1"/>
                    <a:pt x="1205" y="5"/>
                    <a:pt x="1146" y="12"/>
                  </a:cubicBezTo>
                  <a:cubicBezTo>
                    <a:pt x="687" y="75"/>
                    <a:pt x="305" y="441"/>
                    <a:pt x="188" y="878"/>
                  </a:cubicBezTo>
                  <a:cubicBezTo>
                    <a:pt x="1" y="1517"/>
                    <a:pt x="577" y="2000"/>
                    <a:pt x="1162" y="2070"/>
                  </a:cubicBezTo>
                  <a:cubicBezTo>
                    <a:pt x="1219" y="2079"/>
                    <a:pt x="1278" y="2083"/>
                    <a:pt x="1338" y="2083"/>
                  </a:cubicBezTo>
                  <a:cubicBezTo>
                    <a:pt x="1872" y="2083"/>
                    <a:pt x="2474" y="1749"/>
                    <a:pt x="2635" y="1244"/>
                  </a:cubicBezTo>
                  <a:cubicBezTo>
                    <a:pt x="2807" y="807"/>
                    <a:pt x="2565" y="285"/>
                    <a:pt x="2144" y="106"/>
                  </a:cubicBezTo>
                  <a:cubicBezTo>
                    <a:pt x="1978" y="29"/>
                    <a:pt x="1801" y="10"/>
                    <a:pt x="1622" y="10"/>
                  </a:cubicBezTo>
                  <a:cubicBezTo>
                    <a:pt x="1583" y="10"/>
                    <a:pt x="1544" y="11"/>
                    <a:pt x="1505" y="12"/>
                  </a:cubicBezTo>
                  <a:cubicBezTo>
                    <a:pt x="1446" y="5"/>
                    <a:pt x="1386" y="1"/>
                    <a:pt x="1326"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184;p46">
              <a:extLst>
                <a:ext uri="{FF2B5EF4-FFF2-40B4-BE49-F238E27FC236}">
                  <a16:creationId xmlns:a16="http://schemas.microsoft.com/office/drawing/2014/main" id="{F4725DBE-6056-74D1-E0E0-E4352EA32714}"/>
                </a:ext>
              </a:extLst>
            </p:cNvPr>
            <p:cNvSpPr/>
            <p:nvPr/>
          </p:nvSpPr>
          <p:spPr>
            <a:xfrm>
              <a:off x="2868725" y="1321675"/>
              <a:ext cx="52875" cy="18500"/>
            </a:xfrm>
            <a:custGeom>
              <a:avLst/>
              <a:gdLst/>
              <a:ahLst/>
              <a:cxnLst/>
              <a:rect l="l" t="t" r="r" b="b"/>
              <a:pathLst>
                <a:path w="2115" h="740" extrusionOk="0">
                  <a:moveTo>
                    <a:pt x="1163" y="0"/>
                  </a:moveTo>
                  <a:cubicBezTo>
                    <a:pt x="752" y="0"/>
                    <a:pt x="313" y="169"/>
                    <a:pt x="78" y="512"/>
                  </a:cubicBezTo>
                  <a:cubicBezTo>
                    <a:pt x="55" y="551"/>
                    <a:pt x="0" y="660"/>
                    <a:pt x="86" y="660"/>
                  </a:cubicBezTo>
                  <a:cubicBezTo>
                    <a:pt x="111" y="714"/>
                    <a:pt x="152" y="730"/>
                    <a:pt x="199" y="730"/>
                  </a:cubicBezTo>
                  <a:cubicBezTo>
                    <a:pt x="279" y="730"/>
                    <a:pt x="376" y="683"/>
                    <a:pt x="450" y="683"/>
                  </a:cubicBezTo>
                  <a:cubicBezTo>
                    <a:pt x="453" y="683"/>
                    <a:pt x="457" y="683"/>
                    <a:pt x="460" y="683"/>
                  </a:cubicBezTo>
                  <a:cubicBezTo>
                    <a:pt x="522" y="677"/>
                    <a:pt x="585" y="675"/>
                    <a:pt x="647" y="675"/>
                  </a:cubicBezTo>
                  <a:cubicBezTo>
                    <a:pt x="902" y="675"/>
                    <a:pt x="1154" y="717"/>
                    <a:pt x="1411" y="730"/>
                  </a:cubicBezTo>
                  <a:cubicBezTo>
                    <a:pt x="1457" y="736"/>
                    <a:pt x="1499" y="739"/>
                    <a:pt x="1537" y="739"/>
                  </a:cubicBezTo>
                  <a:cubicBezTo>
                    <a:pt x="2115" y="739"/>
                    <a:pt x="1832" y="64"/>
                    <a:pt x="1356" y="13"/>
                  </a:cubicBezTo>
                  <a:cubicBezTo>
                    <a:pt x="1293" y="4"/>
                    <a:pt x="1228" y="0"/>
                    <a:pt x="116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185;p46">
              <a:extLst>
                <a:ext uri="{FF2B5EF4-FFF2-40B4-BE49-F238E27FC236}">
                  <a16:creationId xmlns:a16="http://schemas.microsoft.com/office/drawing/2014/main" id="{73EFFD90-4B1D-2FE0-F5D9-7F8895705E34}"/>
                </a:ext>
              </a:extLst>
            </p:cNvPr>
            <p:cNvSpPr/>
            <p:nvPr/>
          </p:nvSpPr>
          <p:spPr>
            <a:xfrm>
              <a:off x="2980825" y="1319525"/>
              <a:ext cx="49225" cy="19500"/>
            </a:xfrm>
            <a:custGeom>
              <a:avLst/>
              <a:gdLst/>
              <a:ahLst/>
              <a:cxnLst/>
              <a:rect l="l" t="t" r="r" b="b"/>
              <a:pathLst>
                <a:path w="1969" h="780" extrusionOk="0">
                  <a:moveTo>
                    <a:pt x="807" y="1"/>
                  </a:moveTo>
                  <a:cubicBezTo>
                    <a:pt x="412" y="1"/>
                    <a:pt x="1" y="406"/>
                    <a:pt x="427" y="715"/>
                  </a:cubicBezTo>
                  <a:cubicBezTo>
                    <a:pt x="496" y="755"/>
                    <a:pt x="576" y="766"/>
                    <a:pt x="658" y="766"/>
                  </a:cubicBezTo>
                  <a:cubicBezTo>
                    <a:pt x="732" y="766"/>
                    <a:pt x="808" y="757"/>
                    <a:pt x="879" y="754"/>
                  </a:cubicBezTo>
                  <a:cubicBezTo>
                    <a:pt x="1007" y="734"/>
                    <a:pt x="1138" y="721"/>
                    <a:pt x="1268" y="721"/>
                  </a:cubicBezTo>
                  <a:cubicBezTo>
                    <a:pt x="1397" y="721"/>
                    <a:pt x="1526" y="734"/>
                    <a:pt x="1650" y="769"/>
                  </a:cubicBezTo>
                  <a:cubicBezTo>
                    <a:pt x="1682" y="777"/>
                    <a:pt x="1710" y="780"/>
                    <a:pt x="1735" y="780"/>
                  </a:cubicBezTo>
                  <a:cubicBezTo>
                    <a:pt x="1968" y="780"/>
                    <a:pt x="1882" y="469"/>
                    <a:pt x="1713" y="356"/>
                  </a:cubicBezTo>
                  <a:cubicBezTo>
                    <a:pt x="1471" y="177"/>
                    <a:pt x="1175" y="52"/>
                    <a:pt x="879" y="5"/>
                  </a:cubicBezTo>
                  <a:cubicBezTo>
                    <a:pt x="855" y="2"/>
                    <a:pt x="831" y="1"/>
                    <a:pt x="807"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86;p46">
              <a:extLst>
                <a:ext uri="{FF2B5EF4-FFF2-40B4-BE49-F238E27FC236}">
                  <a16:creationId xmlns:a16="http://schemas.microsoft.com/office/drawing/2014/main" id="{A165DB4E-C005-34BA-A8CF-B046FF1F6C35}"/>
                </a:ext>
              </a:extLst>
            </p:cNvPr>
            <p:cNvSpPr/>
            <p:nvPr/>
          </p:nvSpPr>
          <p:spPr>
            <a:xfrm>
              <a:off x="2758175" y="1391900"/>
              <a:ext cx="35175" cy="29175"/>
            </a:xfrm>
            <a:custGeom>
              <a:avLst/>
              <a:gdLst/>
              <a:ahLst/>
              <a:cxnLst/>
              <a:rect l="l" t="t" r="r" b="b"/>
              <a:pathLst>
                <a:path w="1407" h="1167" extrusionOk="0">
                  <a:moveTo>
                    <a:pt x="172" y="1"/>
                  </a:moveTo>
                  <a:cubicBezTo>
                    <a:pt x="132" y="1"/>
                    <a:pt x="91" y="4"/>
                    <a:pt x="50" y="10"/>
                  </a:cubicBezTo>
                  <a:cubicBezTo>
                    <a:pt x="1" y="38"/>
                    <a:pt x="39" y="90"/>
                    <a:pt x="87" y="90"/>
                  </a:cubicBezTo>
                  <a:cubicBezTo>
                    <a:pt x="92" y="90"/>
                    <a:pt x="98" y="90"/>
                    <a:pt x="104" y="88"/>
                  </a:cubicBezTo>
                  <a:cubicBezTo>
                    <a:pt x="205" y="88"/>
                    <a:pt x="315" y="119"/>
                    <a:pt x="408" y="158"/>
                  </a:cubicBezTo>
                  <a:cubicBezTo>
                    <a:pt x="852" y="322"/>
                    <a:pt x="1016" y="789"/>
                    <a:pt x="1227" y="1163"/>
                  </a:cubicBezTo>
                  <a:cubicBezTo>
                    <a:pt x="1238" y="1166"/>
                    <a:pt x="1249" y="1167"/>
                    <a:pt x="1258" y="1167"/>
                  </a:cubicBezTo>
                  <a:cubicBezTo>
                    <a:pt x="1406" y="1167"/>
                    <a:pt x="1225" y="886"/>
                    <a:pt x="1203" y="805"/>
                  </a:cubicBezTo>
                  <a:cubicBezTo>
                    <a:pt x="1031" y="396"/>
                    <a:pt x="635" y="1"/>
                    <a:pt x="17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87;p46">
              <a:extLst>
                <a:ext uri="{FF2B5EF4-FFF2-40B4-BE49-F238E27FC236}">
                  <a16:creationId xmlns:a16="http://schemas.microsoft.com/office/drawing/2014/main" id="{29ECD120-1A82-3ACC-4C7F-1E904A9ACC17}"/>
                </a:ext>
              </a:extLst>
            </p:cNvPr>
            <p:cNvSpPr/>
            <p:nvPr/>
          </p:nvSpPr>
          <p:spPr>
            <a:xfrm>
              <a:off x="2763875" y="1399600"/>
              <a:ext cx="22625" cy="30100"/>
            </a:xfrm>
            <a:custGeom>
              <a:avLst/>
              <a:gdLst/>
              <a:ahLst/>
              <a:cxnLst/>
              <a:rect l="l" t="t" r="r" b="b"/>
              <a:pathLst>
                <a:path w="905" h="1204" extrusionOk="0">
                  <a:moveTo>
                    <a:pt x="534" y="0"/>
                  </a:moveTo>
                  <a:cubicBezTo>
                    <a:pt x="481" y="0"/>
                    <a:pt x="411" y="24"/>
                    <a:pt x="328" y="92"/>
                  </a:cubicBezTo>
                  <a:cubicBezTo>
                    <a:pt x="1" y="458"/>
                    <a:pt x="297" y="1011"/>
                    <a:pt x="695" y="1191"/>
                  </a:cubicBezTo>
                  <a:cubicBezTo>
                    <a:pt x="711" y="1200"/>
                    <a:pt x="728" y="1204"/>
                    <a:pt x="744" y="1204"/>
                  </a:cubicBezTo>
                  <a:cubicBezTo>
                    <a:pt x="838" y="1204"/>
                    <a:pt x="905" y="1062"/>
                    <a:pt x="811" y="996"/>
                  </a:cubicBezTo>
                  <a:cubicBezTo>
                    <a:pt x="749" y="957"/>
                    <a:pt x="687" y="918"/>
                    <a:pt x="632" y="863"/>
                  </a:cubicBezTo>
                  <a:cubicBezTo>
                    <a:pt x="414" y="707"/>
                    <a:pt x="266" y="263"/>
                    <a:pt x="570" y="115"/>
                  </a:cubicBezTo>
                  <a:lnTo>
                    <a:pt x="570" y="115"/>
                  </a:lnTo>
                  <a:cubicBezTo>
                    <a:pt x="584" y="119"/>
                    <a:pt x="597" y="121"/>
                    <a:pt x="608" y="121"/>
                  </a:cubicBezTo>
                  <a:cubicBezTo>
                    <a:pt x="691" y="121"/>
                    <a:pt x="655" y="0"/>
                    <a:pt x="534"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88;p46">
              <a:extLst>
                <a:ext uri="{FF2B5EF4-FFF2-40B4-BE49-F238E27FC236}">
                  <a16:creationId xmlns:a16="http://schemas.microsoft.com/office/drawing/2014/main" id="{48005A74-F4CB-90CA-C16B-9E2BA4A49FB9}"/>
                </a:ext>
              </a:extLst>
            </p:cNvPr>
            <p:cNvSpPr/>
            <p:nvPr/>
          </p:nvSpPr>
          <p:spPr>
            <a:xfrm>
              <a:off x="3070200" y="1369175"/>
              <a:ext cx="7700" cy="56525"/>
            </a:xfrm>
            <a:custGeom>
              <a:avLst/>
              <a:gdLst/>
              <a:ahLst/>
              <a:cxnLst/>
              <a:rect l="l" t="t" r="r" b="b"/>
              <a:pathLst>
                <a:path w="308" h="2261" extrusionOk="0">
                  <a:moveTo>
                    <a:pt x="174" y="0"/>
                  </a:moveTo>
                  <a:cubicBezTo>
                    <a:pt x="160" y="0"/>
                    <a:pt x="144" y="12"/>
                    <a:pt x="125" y="38"/>
                  </a:cubicBezTo>
                  <a:cubicBezTo>
                    <a:pt x="149" y="630"/>
                    <a:pt x="86" y="1223"/>
                    <a:pt x="40" y="1807"/>
                  </a:cubicBezTo>
                  <a:cubicBezTo>
                    <a:pt x="32" y="1940"/>
                    <a:pt x="16" y="2065"/>
                    <a:pt x="8" y="2189"/>
                  </a:cubicBezTo>
                  <a:cubicBezTo>
                    <a:pt x="1" y="2228"/>
                    <a:pt x="32" y="2260"/>
                    <a:pt x="63" y="2260"/>
                  </a:cubicBezTo>
                  <a:cubicBezTo>
                    <a:pt x="66" y="2260"/>
                    <a:pt x="69" y="2261"/>
                    <a:pt x="71" y="2261"/>
                  </a:cubicBezTo>
                  <a:cubicBezTo>
                    <a:pt x="203" y="2261"/>
                    <a:pt x="188" y="1345"/>
                    <a:pt x="219" y="1207"/>
                  </a:cubicBezTo>
                  <a:cubicBezTo>
                    <a:pt x="212" y="1137"/>
                    <a:pt x="307" y="0"/>
                    <a:pt x="174"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89;p46">
              <a:extLst>
                <a:ext uri="{FF2B5EF4-FFF2-40B4-BE49-F238E27FC236}">
                  <a16:creationId xmlns:a16="http://schemas.microsoft.com/office/drawing/2014/main" id="{7CDA8A19-D9C9-4E14-58E6-EED51CA6E4A8}"/>
                </a:ext>
              </a:extLst>
            </p:cNvPr>
            <p:cNvSpPr/>
            <p:nvPr/>
          </p:nvSpPr>
          <p:spPr>
            <a:xfrm>
              <a:off x="3072725" y="1377450"/>
              <a:ext cx="20100" cy="10700"/>
            </a:xfrm>
            <a:custGeom>
              <a:avLst/>
              <a:gdLst/>
              <a:ahLst/>
              <a:cxnLst/>
              <a:rect l="l" t="t" r="r" b="b"/>
              <a:pathLst>
                <a:path w="804" h="428" extrusionOk="0">
                  <a:moveTo>
                    <a:pt x="754" y="1"/>
                  </a:moveTo>
                  <a:cubicBezTo>
                    <a:pt x="724" y="1"/>
                    <a:pt x="689" y="24"/>
                    <a:pt x="663" y="34"/>
                  </a:cubicBezTo>
                  <a:cubicBezTo>
                    <a:pt x="586" y="81"/>
                    <a:pt x="1" y="323"/>
                    <a:pt x="94" y="409"/>
                  </a:cubicBezTo>
                  <a:cubicBezTo>
                    <a:pt x="103" y="421"/>
                    <a:pt x="116" y="427"/>
                    <a:pt x="130" y="427"/>
                  </a:cubicBezTo>
                  <a:cubicBezTo>
                    <a:pt x="142" y="427"/>
                    <a:pt x="154" y="423"/>
                    <a:pt x="165" y="416"/>
                  </a:cubicBezTo>
                  <a:cubicBezTo>
                    <a:pt x="289" y="331"/>
                    <a:pt x="430" y="261"/>
                    <a:pt x="570" y="190"/>
                  </a:cubicBezTo>
                  <a:cubicBezTo>
                    <a:pt x="640" y="159"/>
                    <a:pt x="702" y="128"/>
                    <a:pt x="773" y="89"/>
                  </a:cubicBezTo>
                  <a:cubicBezTo>
                    <a:pt x="796" y="81"/>
                    <a:pt x="804" y="50"/>
                    <a:pt x="796" y="27"/>
                  </a:cubicBezTo>
                  <a:cubicBezTo>
                    <a:pt x="785" y="8"/>
                    <a:pt x="77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90;p46">
              <a:extLst>
                <a:ext uri="{FF2B5EF4-FFF2-40B4-BE49-F238E27FC236}">
                  <a16:creationId xmlns:a16="http://schemas.microsoft.com/office/drawing/2014/main" id="{F898DFFB-23DC-CB1D-76AA-4E4ED3F0AF9D}"/>
                </a:ext>
              </a:extLst>
            </p:cNvPr>
            <p:cNvSpPr/>
            <p:nvPr/>
          </p:nvSpPr>
          <p:spPr>
            <a:xfrm>
              <a:off x="3075850" y="1382475"/>
              <a:ext cx="12075" cy="22025"/>
            </a:xfrm>
            <a:custGeom>
              <a:avLst/>
              <a:gdLst/>
              <a:ahLst/>
              <a:cxnLst/>
              <a:rect l="l" t="t" r="r" b="b"/>
              <a:pathLst>
                <a:path w="483" h="881" extrusionOk="0">
                  <a:moveTo>
                    <a:pt x="237" y="1"/>
                  </a:moveTo>
                  <a:cubicBezTo>
                    <a:pt x="211" y="1"/>
                    <a:pt x="191" y="14"/>
                    <a:pt x="188" y="52"/>
                  </a:cubicBezTo>
                  <a:cubicBezTo>
                    <a:pt x="188" y="98"/>
                    <a:pt x="234" y="98"/>
                    <a:pt x="258" y="114"/>
                  </a:cubicBezTo>
                  <a:cubicBezTo>
                    <a:pt x="320" y="176"/>
                    <a:pt x="344" y="262"/>
                    <a:pt x="344" y="340"/>
                  </a:cubicBezTo>
                  <a:cubicBezTo>
                    <a:pt x="351" y="629"/>
                    <a:pt x="1" y="761"/>
                    <a:pt x="94" y="862"/>
                  </a:cubicBezTo>
                  <a:cubicBezTo>
                    <a:pt x="111" y="875"/>
                    <a:pt x="129" y="881"/>
                    <a:pt x="148" y="881"/>
                  </a:cubicBezTo>
                  <a:cubicBezTo>
                    <a:pt x="298" y="881"/>
                    <a:pt x="482" y="497"/>
                    <a:pt x="468" y="379"/>
                  </a:cubicBezTo>
                  <a:cubicBezTo>
                    <a:pt x="468" y="262"/>
                    <a:pt x="429" y="145"/>
                    <a:pt x="351" y="60"/>
                  </a:cubicBezTo>
                  <a:cubicBezTo>
                    <a:pt x="328" y="31"/>
                    <a:pt x="277" y="1"/>
                    <a:pt x="237"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91;p46">
              <a:extLst>
                <a:ext uri="{FF2B5EF4-FFF2-40B4-BE49-F238E27FC236}">
                  <a16:creationId xmlns:a16="http://schemas.microsoft.com/office/drawing/2014/main" id="{FD3D2FA8-B3B0-ACBE-F602-8B2B1E74E56A}"/>
                </a:ext>
              </a:extLst>
            </p:cNvPr>
            <p:cNvSpPr/>
            <p:nvPr/>
          </p:nvSpPr>
          <p:spPr>
            <a:xfrm>
              <a:off x="2910225" y="1527675"/>
              <a:ext cx="66275" cy="9875"/>
            </a:xfrm>
            <a:custGeom>
              <a:avLst/>
              <a:gdLst/>
              <a:ahLst/>
              <a:cxnLst/>
              <a:rect l="l" t="t" r="r" b="b"/>
              <a:pathLst>
                <a:path w="2651" h="395" extrusionOk="0">
                  <a:moveTo>
                    <a:pt x="2581" y="1"/>
                  </a:moveTo>
                  <a:cubicBezTo>
                    <a:pt x="2567" y="1"/>
                    <a:pt x="2552" y="6"/>
                    <a:pt x="2541" y="12"/>
                  </a:cubicBezTo>
                  <a:cubicBezTo>
                    <a:pt x="2495" y="27"/>
                    <a:pt x="2456" y="43"/>
                    <a:pt x="2409" y="51"/>
                  </a:cubicBezTo>
                  <a:cubicBezTo>
                    <a:pt x="2214" y="121"/>
                    <a:pt x="2019" y="183"/>
                    <a:pt x="1817" y="214"/>
                  </a:cubicBezTo>
                  <a:cubicBezTo>
                    <a:pt x="1598" y="253"/>
                    <a:pt x="1380" y="269"/>
                    <a:pt x="1170" y="277"/>
                  </a:cubicBezTo>
                  <a:cubicBezTo>
                    <a:pt x="1093" y="279"/>
                    <a:pt x="1015" y="280"/>
                    <a:pt x="938" y="280"/>
                  </a:cubicBezTo>
                  <a:cubicBezTo>
                    <a:pt x="748" y="280"/>
                    <a:pt x="557" y="271"/>
                    <a:pt x="375" y="238"/>
                  </a:cubicBezTo>
                  <a:cubicBezTo>
                    <a:pt x="281" y="214"/>
                    <a:pt x="187" y="199"/>
                    <a:pt x="102" y="175"/>
                  </a:cubicBezTo>
                  <a:cubicBezTo>
                    <a:pt x="94" y="171"/>
                    <a:pt x="84" y="169"/>
                    <a:pt x="75" y="169"/>
                  </a:cubicBezTo>
                  <a:cubicBezTo>
                    <a:pt x="67" y="169"/>
                    <a:pt x="59" y="171"/>
                    <a:pt x="55" y="175"/>
                  </a:cubicBezTo>
                  <a:cubicBezTo>
                    <a:pt x="0" y="238"/>
                    <a:pt x="133" y="261"/>
                    <a:pt x="172" y="277"/>
                  </a:cubicBezTo>
                  <a:cubicBezTo>
                    <a:pt x="415" y="355"/>
                    <a:pt x="671" y="394"/>
                    <a:pt x="922" y="394"/>
                  </a:cubicBezTo>
                  <a:cubicBezTo>
                    <a:pt x="945" y="394"/>
                    <a:pt x="968" y="394"/>
                    <a:pt x="990" y="393"/>
                  </a:cubicBezTo>
                  <a:cubicBezTo>
                    <a:pt x="1038" y="394"/>
                    <a:pt x="1085" y="395"/>
                    <a:pt x="1133" y="395"/>
                  </a:cubicBezTo>
                  <a:cubicBezTo>
                    <a:pt x="1523" y="395"/>
                    <a:pt x="1917" y="363"/>
                    <a:pt x="2292" y="238"/>
                  </a:cubicBezTo>
                  <a:cubicBezTo>
                    <a:pt x="2393" y="206"/>
                    <a:pt x="2502" y="160"/>
                    <a:pt x="2604" y="121"/>
                  </a:cubicBezTo>
                  <a:cubicBezTo>
                    <a:pt x="2651" y="97"/>
                    <a:pt x="2651" y="19"/>
                    <a:pt x="2596" y="4"/>
                  </a:cubicBezTo>
                  <a:cubicBezTo>
                    <a:pt x="2591" y="1"/>
                    <a:pt x="2586" y="1"/>
                    <a:pt x="258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92;p46">
              <a:extLst>
                <a:ext uri="{FF2B5EF4-FFF2-40B4-BE49-F238E27FC236}">
                  <a16:creationId xmlns:a16="http://schemas.microsoft.com/office/drawing/2014/main" id="{B8BC7161-DCF6-1CA8-F7C4-0999F9DDC576}"/>
                </a:ext>
              </a:extLst>
            </p:cNvPr>
            <p:cNvSpPr/>
            <p:nvPr/>
          </p:nvSpPr>
          <p:spPr>
            <a:xfrm>
              <a:off x="2753175" y="1183250"/>
              <a:ext cx="350175" cy="190600"/>
            </a:xfrm>
            <a:custGeom>
              <a:avLst/>
              <a:gdLst/>
              <a:ahLst/>
              <a:cxnLst/>
              <a:rect l="l" t="t" r="r" b="b"/>
              <a:pathLst>
                <a:path w="14007" h="7624" extrusionOk="0">
                  <a:moveTo>
                    <a:pt x="8178" y="1"/>
                  </a:moveTo>
                  <a:cubicBezTo>
                    <a:pt x="7703" y="1"/>
                    <a:pt x="7224" y="43"/>
                    <a:pt x="6766" y="180"/>
                  </a:cubicBezTo>
                  <a:cubicBezTo>
                    <a:pt x="6294" y="330"/>
                    <a:pt x="6228" y="419"/>
                    <a:pt x="6130" y="419"/>
                  </a:cubicBezTo>
                  <a:cubicBezTo>
                    <a:pt x="6051" y="419"/>
                    <a:pt x="5949" y="359"/>
                    <a:pt x="5589" y="226"/>
                  </a:cubicBezTo>
                  <a:cubicBezTo>
                    <a:pt x="5340" y="156"/>
                    <a:pt x="5084" y="124"/>
                    <a:pt x="4827" y="124"/>
                  </a:cubicBezTo>
                  <a:cubicBezTo>
                    <a:pt x="3715" y="124"/>
                    <a:pt x="2573" y="727"/>
                    <a:pt x="1801" y="1473"/>
                  </a:cubicBezTo>
                  <a:cubicBezTo>
                    <a:pt x="1091" y="2136"/>
                    <a:pt x="577" y="2986"/>
                    <a:pt x="343" y="3936"/>
                  </a:cubicBezTo>
                  <a:cubicBezTo>
                    <a:pt x="0" y="5113"/>
                    <a:pt x="31" y="6399"/>
                    <a:pt x="530" y="7537"/>
                  </a:cubicBezTo>
                  <a:cubicBezTo>
                    <a:pt x="530" y="7537"/>
                    <a:pt x="530" y="7545"/>
                    <a:pt x="538" y="7553"/>
                  </a:cubicBezTo>
                  <a:cubicBezTo>
                    <a:pt x="538" y="7569"/>
                    <a:pt x="554" y="7584"/>
                    <a:pt x="577" y="7600"/>
                  </a:cubicBezTo>
                  <a:cubicBezTo>
                    <a:pt x="603" y="7606"/>
                    <a:pt x="631" y="7609"/>
                    <a:pt x="659" y="7609"/>
                  </a:cubicBezTo>
                  <a:cubicBezTo>
                    <a:pt x="697" y="7609"/>
                    <a:pt x="736" y="7604"/>
                    <a:pt x="772" y="7600"/>
                  </a:cubicBezTo>
                  <a:cubicBezTo>
                    <a:pt x="820" y="7595"/>
                    <a:pt x="868" y="7594"/>
                    <a:pt x="915" y="7594"/>
                  </a:cubicBezTo>
                  <a:cubicBezTo>
                    <a:pt x="1038" y="7594"/>
                    <a:pt x="1160" y="7606"/>
                    <a:pt x="1278" y="7623"/>
                  </a:cubicBezTo>
                  <a:cubicBezTo>
                    <a:pt x="1310" y="7623"/>
                    <a:pt x="1333" y="7615"/>
                    <a:pt x="1349" y="7592"/>
                  </a:cubicBezTo>
                  <a:cubicBezTo>
                    <a:pt x="1536" y="7506"/>
                    <a:pt x="1910" y="7109"/>
                    <a:pt x="2003" y="7031"/>
                  </a:cubicBezTo>
                  <a:cubicBezTo>
                    <a:pt x="2362" y="6665"/>
                    <a:pt x="2666" y="6251"/>
                    <a:pt x="2939" y="5823"/>
                  </a:cubicBezTo>
                  <a:cubicBezTo>
                    <a:pt x="3274" y="5324"/>
                    <a:pt x="3601" y="4825"/>
                    <a:pt x="3858" y="4279"/>
                  </a:cubicBezTo>
                  <a:lnTo>
                    <a:pt x="3858" y="4279"/>
                  </a:lnTo>
                  <a:cubicBezTo>
                    <a:pt x="3691" y="4923"/>
                    <a:pt x="3958" y="5362"/>
                    <a:pt x="4451" y="5362"/>
                  </a:cubicBezTo>
                  <a:cubicBezTo>
                    <a:pt x="4603" y="5362"/>
                    <a:pt x="4776" y="5320"/>
                    <a:pt x="4965" y="5230"/>
                  </a:cubicBezTo>
                  <a:cubicBezTo>
                    <a:pt x="5791" y="4833"/>
                    <a:pt x="6423" y="4116"/>
                    <a:pt x="6992" y="3406"/>
                  </a:cubicBezTo>
                  <a:lnTo>
                    <a:pt x="6992" y="3406"/>
                  </a:lnTo>
                  <a:cubicBezTo>
                    <a:pt x="6875" y="3812"/>
                    <a:pt x="6696" y="4225"/>
                    <a:pt x="6750" y="4654"/>
                  </a:cubicBezTo>
                  <a:cubicBezTo>
                    <a:pt x="6775" y="5017"/>
                    <a:pt x="7091" y="5292"/>
                    <a:pt x="7434" y="5292"/>
                  </a:cubicBezTo>
                  <a:cubicBezTo>
                    <a:pt x="7525" y="5292"/>
                    <a:pt x="7619" y="5273"/>
                    <a:pt x="7709" y="5230"/>
                  </a:cubicBezTo>
                  <a:cubicBezTo>
                    <a:pt x="8582" y="4833"/>
                    <a:pt x="9159" y="4014"/>
                    <a:pt x="9767" y="3297"/>
                  </a:cubicBezTo>
                  <a:lnTo>
                    <a:pt x="9767" y="3297"/>
                  </a:lnTo>
                  <a:cubicBezTo>
                    <a:pt x="9689" y="3835"/>
                    <a:pt x="9486" y="4389"/>
                    <a:pt x="9618" y="4934"/>
                  </a:cubicBezTo>
                  <a:cubicBezTo>
                    <a:pt x="9689" y="5215"/>
                    <a:pt x="9907" y="5495"/>
                    <a:pt x="10219" y="5495"/>
                  </a:cubicBezTo>
                  <a:cubicBezTo>
                    <a:pt x="10936" y="5456"/>
                    <a:pt x="11567" y="4194"/>
                    <a:pt x="11840" y="3609"/>
                  </a:cubicBezTo>
                  <a:lnTo>
                    <a:pt x="11840" y="3609"/>
                  </a:lnTo>
                  <a:cubicBezTo>
                    <a:pt x="11777" y="4170"/>
                    <a:pt x="11801" y="4763"/>
                    <a:pt x="11949" y="5316"/>
                  </a:cubicBezTo>
                  <a:cubicBezTo>
                    <a:pt x="11957" y="5386"/>
                    <a:pt x="11972" y="5456"/>
                    <a:pt x="11988" y="5527"/>
                  </a:cubicBezTo>
                  <a:cubicBezTo>
                    <a:pt x="12081" y="6064"/>
                    <a:pt x="12370" y="6867"/>
                    <a:pt x="12861" y="7156"/>
                  </a:cubicBezTo>
                  <a:cubicBezTo>
                    <a:pt x="12870" y="7160"/>
                    <a:pt x="12878" y="7162"/>
                    <a:pt x="12886" y="7162"/>
                  </a:cubicBezTo>
                  <a:cubicBezTo>
                    <a:pt x="12906" y="7162"/>
                    <a:pt x="12922" y="7151"/>
                    <a:pt x="12939" y="7140"/>
                  </a:cubicBezTo>
                  <a:cubicBezTo>
                    <a:pt x="12947" y="7148"/>
                    <a:pt x="12954" y="7148"/>
                    <a:pt x="12970" y="7148"/>
                  </a:cubicBezTo>
                  <a:cubicBezTo>
                    <a:pt x="13079" y="7132"/>
                    <a:pt x="13188" y="7117"/>
                    <a:pt x="13290" y="7109"/>
                  </a:cubicBezTo>
                  <a:cubicBezTo>
                    <a:pt x="13399" y="7085"/>
                    <a:pt x="13531" y="7124"/>
                    <a:pt x="13617" y="7046"/>
                  </a:cubicBezTo>
                  <a:cubicBezTo>
                    <a:pt x="13944" y="6626"/>
                    <a:pt x="13913" y="6041"/>
                    <a:pt x="13968" y="5542"/>
                  </a:cubicBezTo>
                  <a:cubicBezTo>
                    <a:pt x="13991" y="4732"/>
                    <a:pt x="14007" y="3882"/>
                    <a:pt x="13710" y="3110"/>
                  </a:cubicBezTo>
                  <a:cubicBezTo>
                    <a:pt x="13578" y="2721"/>
                    <a:pt x="13321" y="2393"/>
                    <a:pt x="13048" y="2081"/>
                  </a:cubicBezTo>
                  <a:cubicBezTo>
                    <a:pt x="12775" y="1738"/>
                    <a:pt x="12456" y="1427"/>
                    <a:pt x="12089" y="1201"/>
                  </a:cubicBezTo>
                  <a:cubicBezTo>
                    <a:pt x="11045" y="468"/>
                    <a:pt x="9805" y="86"/>
                    <a:pt x="8543" y="8"/>
                  </a:cubicBezTo>
                  <a:cubicBezTo>
                    <a:pt x="8422" y="3"/>
                    <a:pt x="8300" y="1"/>
                    <a:pt x="817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93;p46">
              <a:extLst>
                <a:ext uri="{FF2B5EF4-FFF2-40B4-BE49-F238E27FC236}">
                  <a16:creationId xmlns:a16="http://schemas.microsoft.com/office/drawing/2014/main" id="{C80272C5-E1F0-D90E-FDC2-9811A9D8B5B3}"/>
                </a:ext>
              </a:extLst>
            </p:cNvPr>
            <p:cNvSpPr/>
            <p:nvPr/>
          </p:nvSpPr>
          <p:spPr>
            <a:xfrm>
              <a:off x="2732700" y="1122075"/>
              <a:ext cx="366750" cy="175375"/>
            </a:xfrm>
            <a:custGeom>
              <a:avLst/>
              <a:gdLst/>
              <a:ahLst/>
              <a:cxnLst/>
              <a:rect l="l" t="t" r="r" b="b"/>
              <a:pathLst>
                <a:path w="14670" h="7015" extrusionOk="0">
                  <a:moveTo>
                    <a:pt x="7591" y="1"/>
                  </a:moveTo>
                  <a:cubicBezTo>
                    <a:pt x="7331" y="1"/>
                    <a:pt x="7072" y="17"/>
                    <a:pt x="6813" y="54"/>
                  </a:cubicBezTo>
                  <a:cubicBezTo>
                    <a:pt x="4802" y="257"/>
                    <a:pt x="2760" y="1107"/>
                    <a:pt x="1505" y="2650"/>
                  </a:cubicBezTo>
                  <a:cubicBezTo>
                    <a:pt x="585" y="3866"/>
                    <a:pt x="1" y="5596"/>
                    <a:pt x="733" y="7015"/>
                  </a:cubicBezTo>
                  <a:lnTo>
                    <a:pt x="757" y="7015"/>
                  </a:lnTo>
                  <a:cubicBezTo>
                    <a:pt x="811" y="7015"/>
                    <a:pt x="796" y="6937"/>
                    <a:pt x="780" y="6898"/>
                  </a:cubicBezTo>
                  <a:lnTo>
                    <a:pt x="780" y="6898"/>
                  </a:lnTo>
                  <a:cubicBezTo>
                    <a:pt x="808" y="6914"/>
                    <a:pt x="837" y="6921"/>
                    <a:pt x="865" y="6921"/>
                  </a:cubicBezTo>
                  <a:cubicBezTo>
                    <a:pt x="930" y="6921"/>
                    <a:pt x="993" y="6886"/>
                    <a:pt x="1053" y="6859"/>
                  </a:cubicBezTo>
                  <a:cubicBezTo>
                    <a:pt x="1061" y="6851"/>
                    <a:pt x="1061" y="6851"/>
                    <a:pt x="1061" y="6851"/>
                  </a:cubicBezTo>
                  <a:cubicBezTo>
                    <a:pt x="1076" y="6820"/>
                    <a:pt x="1092" y="6789"/>
                    <a:pt x="1123" y="6765"/>
                  </a:cubicBezTo>
                  <a:cubicBezTo>
                    <a:pt x="1147" y="6742"/>
                    <a:pt x="1185" y="6726"/>
                    <a:pt x="1217" y="6719"/>
                  </a:cubicBezTo>
                  <a:cubicBezTo>
                    <a:pt x="1326" y="6680"/>
                    <a:pt x="1435" y="6641"/>
                    <a:pt x="1552" y="6610"/>
                  </a:cubicBezTo>
                  <a:cubicBezTo>
                    <a:pt x="1653" y="6586"/>
                    <a:pt x="1754" y="6555"/>
                    <a:pt x="1848" y="6524"/>
                  </a:cubicBezTo>
                  <a:cubicBezTo>
                    <a:pt x="1887" y="6516"/>
                    <a:pt x="1918" y="6508"/>
                    <a:pt x="1949" y="6500"/>
                  </a:cubicBezTo>
                  <a:cubicBezTo>
                    <a:pt x="2019" y="6485"/>
                    <a:pt x="2090" y="6461"/>
                    <a:pt x="2160" y="6446"/>
                  </a:cubicBezTo>
                  <a:cubicBezTo>
                    <a:pt x="2191" y="6438"/>
                    <a:pt x="2214" y="6430"/>
                    <a:pt x="2246" y="6422"/>
                  </a:cubicBezTo>
                  <a:lnTo>
                    <a:pt x="2378" y="6399"/>
                  </a:lnTo>
                  <a:cubicBezTo>
                    <a:pt x="2495" y="6376"/>
                    <a:pt x="2612" y="6345"/>
                    <a:pt x="2729" y="6321"/>
                  </a:cubicBezTo>
                  <a:cubicBezTo>
                    <a:pt x="2744" y="6321"/>
                    <a:pt x="2768" y="6313"/>
                    <a:pt x="2783" y="6313"/>
                  </a:cubicBezTo>
                  <a:cubicBezTo>
                    <a:pt x="2846" y="6306"/>
                    <a:pt x="2908" y="6290"/>
                    <a:pt x="2963" y="6282"/>
                  </a:cubicBezTo>
                  <a:cubicBezTo>
                    <a:pt x="3087" y="6259"/>
                    <a:pt x="3212" y="6235"/>
                    <a:pt x="3329" y="6212"/>
                  </a:cubicBezTo>
                  <a:cubicBezTo>
                    <a:pt x="3391" y="6204"/>
                    <a:pt x="3454" y="6196"/>
                    <a:pt x="3516" y="6189"/>
                  </a:cubicBezTo>
                  <a:lnTo>
                    <a:pt x="3937" y="6118"/>
                  </a:lnTo>
                  <a:cubicBezTo>
                    <a:pt x="3999" y="6111"/>
                    <a:pt x="4054" y="6095"/>
                    <a:pt x="4116" y="6087"/>
                  </a:cubicBezTo>
                  <a:cubicBezTo>
                    <a:pt x="4140" y="6087"/>
                    <a:pt x="4155" y="6087"/>
                    <a:pt x="4171" y="6079"/>
                  </a:cubicBezTo>
                  <a:cubicBezTo>
                    <a:pt x="4171" y="6079"/>
                    <a:pt x="4171" y="6072"/>
                    <a:pt x="4171" y="6064"/>
                  </a:cubicBezTo>
                  <a:cubicBezTo>
                    <a:pt x="4163" y="6017"/>
                    <a:pt x="4202" y="5970"/>
                    <a:pt x="4256" y="5963"/>
                  </a:cubicBezTo>
                  <a:cubicBezTo>
                    <a:pt x="4303" y="5955"/>
                    <a:pt x="4358" y="5947"/>
                    <a:pt x="4405" y="5947"/>
                  </a:cubicBezTo>
                  <a:cubicBezTo>
                    <a:pt x="4428" y="5939"/>
                    <a:pt x="4444" y="5939"/>
                    <a:pt x="4467" y="5939"/>
                  </a:cubicBezTo>
                  <a:cubicBezTo>
                    <a:pt x="4529" y="5931"/>
                    <a:pt x="4599" y="5924"/>
                    <a:pt x="4662" y="5916"/>
                  </a:cubicBezTo>
                  <a:cubicBezTo>
                    <a:pt x="4763" y="5908"/>
                    <a:pt x="4864" y="5900"/>
                    <a:pt x="4966" y="5892"/>
                  </a:cubicBezTo>
                  <a:cubicBezTo>
                    <a:pt x="5020" y="5885"/>
                    <a:pt x="5075" y="5877"/>
                    <a:pt x="5137" y="5877"/>
                  </a:cubicBezTo>
                  <a:cubicBezTo>
                    <a:pt x="5231" y="5861"/>
                    <a:pt x="5324" y="5853"/>
                    <a:pt x="5418" y="5846"/>
                  </a:cubicBezTo>
                  <a:cubicBezTo>
                    <a:pt x="5511" y="5830"/>
                    <a:pt x="5597" y="5822"/>
                    <a:pt x="5683" y="5814"/>
                  </a:cubicBezTo>
                  <a:cubicBezTo>
                    <a:pt x="5909" y="5791"/>
                    <a:pt x="6135" y="5768"/>
                    <a:pt x="6361" y="5752"/>
                  </a:cubicBezTo>
                  <a:cubicBezTo>
                    <a:pt x="6493" y="5737"/>
                    <a:pt x="6634" y="5721"/>
                    <a:pt x="6766" y="5713"/>
                  </a:cubicBezTo>
                  <a:cubicBezTo>
                    <a:pt x="6782" y="5690"/>
                    <a:pt x="6805" y="5666"/>
                    <a:pt x="6836" y="5666"/>
                  </a:cubicBezTo>
                  <a:cubicBezTo>
                    <a:pt x="7000" y="5635"/>
                    <a:pt x="7164" y="5635"/>
                    <a:pt x="7320" y="5627"/>
                  </a:cubicBezTo>
                  <a:lnTo>
                    <a:pt x="7702" y="5612"/>
                  </a:lnTo>
                  <a:cubicBezTo>
                    <a:pt x="7772" y="5604"/>
                    <a:pt x="7842" y="5604"/>
                    <a:pt x="7912" y="5604"/>
                  </a:cubicBezTo>
                  <a:cubicBezTo>
                    <a:pt x="8037" y="5604"/>
                    <a:pt x="8154" y="5596"/>
                    <a:pt x="8278" y="5596"/>
                  </a:cubicBezTo>
                  <a:cubicBezTo>
                    <a:pt x="8411" y="5588"/>
                    <a:pt x="8551" y="5581"/>
                    <a:pt x="8684" y="5573"/>
                  </a:cubicBezTo>
                  <a:cubicBezTo>
                    <a:pt x="8793" y="5565"/>
                    <a:pt x="8902" y="5557"/>
                    <a:pt x="9003" y="5549"/>
                  </a:cubicBezTo>
                  <a:cubicBezTo>
                    <a:pt x="9089" y="5549"/>
                    <a:pt x="9167" y="5542"/>
                    <a:pt x="9245" y="5542"/>
                  </a:cubicBezTo>
                  <a:cubicBezTo>
                    <a:pt x="9393" y="5534"/>
                    <a:pt x="9533" y="5526"/>
                    <a:pt x="9681" y="5518"/>
                  </a:cubicBezTo>
                  <a:lnTo>
                    <a:pt x="9978" y="5511"/>
                  </a:lnTo>
                  <a:cubicBezTo>
                    <a:pt x="10040" y="5503"/>
                    <a:pt x="10110" y="5503"/>
                    <a:pt x="10172" y="5503"/>
                  </a:cubicBezTo>
                  <a:cubicBezTo>
                    <a:pt x="10227" y="5495"/>
                    <a:pt x="10274" y="5495"/>
                    <a:pt x="10328" y="5495"/>
                  </a:cubicBezTo>
                  <a:cubicBezTo>
                    <a:pt x="10375" y="5503"/>
                    <a:pt x="10430" y="5503"/>
                    <a:pt x="10476" y="5511"/>
                  </a:cubicBezTo>
                  <a:cubicBezTo>
                    <a:pt x="10523" y="5511"/>
                    <a:pt x="10570" y="5549"/>
                    <a:pt x="10578" y="5588"/>
                  </a:cubicBezTo>
                  <a:cubicBezTo>
                    <a:pt x="10578" y="5604"/>
                    <a:pt x="10578" y="5620"/>
                    <a:pt x="10578" y="5627"/>
                  </a:cubicBezTo>
                  <a:cubicBezTo>
                    <a:pt x="10617" y="5635"/>
                    <a:pt x="10663" y="5635"/>
                    <a:pt x="10702" y="5635"/>
                  </a:cubicBezTo>
                  <a:cubicBezTo>
                    <a:pt x="10757" y="5635"/>
                    <a:pt x="10819" y="5643"/>
                    <a:pt x="10874" y="5643"/>
                  </a:cubicBezTo>
                  <a:cubicBezTo>
                    <a:pt x="11014" y="5651"/>
                    <a:pt x="11147" y="5659"/>
                    <a:pt x="11287" y="5666"/>
                  </a:cubicBezTo>
                  <a:cubicBezTo>
                    <a:pt x="11482" y="5674"/>
                    <a:pt x="11677" y="5690"/>
                    <a:pt x="11872" y="5705"/>
                  </a:cubicBezTo>
                  <a:cubicBezTo>
                    <a:pt x="12012" y="5713"/>
                    <a:pt x="12160" y="5721"/>
                    <a:pt x="12300" y="5737"/>
                  </a:cubicBezTo>
                  <a:cubicBezTo>
                    <a:pt x="12378" y="5744"/>
                    <a:pt x="12456" y="5744"/>
                    <a:pt x="12534" y="5752"/>
                  </a:cubicBezTo>
                  <a:cubicBezTo>
                    <a:pt x="12573" y="5760"/>
                    <a:pt x="12612" y="5760"/>
                    <a:pt x="12651" y="5760"/>
                  </a:cubicBezTo>
                  <a:cubicBezTo>
                    <a:pt x="12706" y="5768"/>
                    <a:pt x="12752" y="5776"/>
                    <a:pt x="12807" y="5776"/>
                  </a:cubicBezTo>
                  <a:cubicBezTo>
                    <a:pt x="12854" y="5783"/>
                    <a:pt x="12900" y="5799"/>
                    <a:pt x="12939" y="5807"/>
                  </a:cubicBezTo>
                  <a:cubicBezTo>
                    <a:pt x="12971" y="5814"/>
                    <a:pt x="12986" y="5822"/>
                    <a:pt x="13010" y="5846"/>
                  </a:cubicBezTo>
                  <a:cubicBezTo>
                    <a:pt x="13010" y="5846"/>
                    <a:pt x="13017" y="5853"/>
                    <a:pt x="13017" y="5861"/>
                  </a:cubicBezTo>
                  <a:cubicBezTo>
                    <a:pt x="13056" y="5861"/>
                    <a:pt x="13095" y="5869"/>
                    <a:pt x="13134" y="5877"/>
                  </a:cubicBezTo>
                  <a:cubicBezTo>
                    <a:pt x="13165" y="5885"/>
                    <a:pt x="13197" y="5892"/>
                    <a:pt x="13228" y="5900"/>
                  </a:cubicBezTo>
                  <a:cubicBezTo>
                    <a:pt x="13282" y="5916"/>
                    <a:pt x="13306" y="5963"/>
                    <a:pt x="13298" y="6009"/>
                  </a:cubicBezTo>
                  <a:cubicBezTo>
                    <a:pt x="13298" y="6017"/>
                    <a:pt x="13298" y="6025"/>
                    <a:pt x="13290" y="6033"/>
                  </a:cubicBezTo>
                  <a:cubicBezTo>
                    <a:pt x="13485" y="6048"/>
                    <a:pt x="13672" y="6072"/>
                    <a:pt x="13867" y="6087"/>
                  </a:cubicBezTo>
                  <a:cubicBezTo>
                    <a:pt x="13985" y="6087"/>
                    <a:pt x="14198" y="6139"/>
                    <a:pt x="14371" y="6139"/>
                  </a:cubicBezTo>
                  <a:cubicBezTo>
                    <a:pt x="14540" y="6139"/>
                    <a:pt x="14669" y="6089"/>
                    <a:pt x="14631" y="5892"/>
                  </a:cubicBezTo>
                  <a:cubicBezTo>
                    <a:pt x="14600" y="5596"/>
                    <a:pt x="14576" y="5300"/>
                    <a:pt x="14529" y="5004"/>
                  </a:cubicBezTo>
                  <a:cubicBezTo>
                    <a:pt x="14280" y="3702"/>
                    <a:pt x="13883" y="2276"/>
                    <a:pt x="12698" y="1450"/>
                  </a:cubicBezTo>
                  <a:cubicBezTo>
                    <a:pt x="11770" y="795"/>
                    <a:pt x="10695" y="436"/>
                    <a:pt x="9557" y="242"/>
                  </a:cubicBezTo>
                  <a:cubicBezTo>
                    <a:pt x="8913" y="107"/>
                    <a:pt x="8252" y="1"/>
                    <a:pt x="7591" y="1"/>
                  </a:cubicBezTo>
                  <a:close/>
                </a:path>
              </a:pathLst>
            </a:custGeom>
            <a:solidFill>
              <a:srgbClr val="F8B83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94;p46">
              <a:extLst>
                <a:ext uri="{FF2B5EF4-FFF2-40B4-BE49-F238E27FC236}">
                  <a16:creationId xmlns:a16="http://schemas.microsoft.com/office/drawing/2014/main" id="{CECF4E32-9D94-A9FB-3AF9-95AAB5F440D9}"/>
                </a:ext>
              </a:extLst>
            </p:cNvPr>
            <p:cNvSpPr/>
            <p:nvPr/>
          </p:nvSpPr>
          <p:spPr>
            <a:xfrm>
              <a:off x="2750625" y="1146300"/>
              <a:ext cx="427550" cy="151550"/>
            </a:xfrm>
            <a:custGeom>
              <a:avLst/>
              <a:gdLst/>
              <a:ahLst/>
              <a:cxnLst/>
              <a:rect l="l" t="t" r="r" b="b"/>
              <a:pathLst>
                <a:path w="17102" h="6062" extrusionOk="0">
                  <a:moveTo>
                    <a:pt x="12944" y="1"/>
                  </a:moveTo>
                  <a:cubicBezTo>
                    <a:pt x="11648" y="1"/>
                    <a:pt x="10350" y="227"/>
                    <a:pt x="9097" y="543"/>
                  </a:cubicBezTo>
                  <a:cubicBezTo>
                    <a:pt x="8162" y="785"/>
                    <a:pt x="7234" y="1073"/>
                    <a:pt x="6353" y="1455"/>
                  </a:cubicBezTo>
                  <a:cubicBezTo>
                    <a:pt x="5737" y="1736"/>
                    <a:pt x="5161" y="2071"/>
                    <a:pt x="4584" y="2398"/>
                  </a:cubicBezTo>
                  <a:cubicBezTo>
                    <a:pt x="3368" y="3092"/>
                    <a:pt x="2199" y="3895"/>
                    <a:pt x="1154" y="4814"/>
                  </a:cubicBezTo>
                  <a:cubicBezTo>
                    <a:pt x="897" y="5056"/>
                    <a:pt x="640" y="5305"/>
                    <a:pt x="375" y="5555"/>
                  </a:cubicBezTo>
                  <a:cubicBezTo>
                    <a:pt x="250" y="5672"/>
                    <a:pt x="126" y="5796"/>
                    <a:pt x="24" y="5929"/>
                  </a:cubicBezTo>
                  <a:cubicBezTo>
                    <a:pt x="9" y="5944"/>
                    <a:pt x="16" y="5968"/>
                    <a:pt x="32" y="5983"/>
                  </a:cubicBezTo>
                  <a:cubicBezTo>
                    <a:pt x="1" y="6007"/>
                    <a:pt x="16" y="6061"/>
                    <a:pt x="63" y="6061"/>
                  </a:cubicBezTo>
                  <a:cubicBezTo>
                    <a:pt x="624" y="5968"/>
                    <a:pt x="1162" y="5773"/>
                    <a:pt x="1723" y="5648"/>
                  </a:cubicBezTo>
                  <a:cubicBezTo>
                    <a:pt x="2222" y="5531"/>
                    <a:pt x="2721" y="5438"/>
                    <a:pt x="3228" y="5344"/>
                  </a:cubicBezTo>
                  <a:cubicBezTo>
                    <a:pt x="5223" y="4986"/>
                    <a:pt x="7265" y="4807"/>
                    <a:pt x="9300" y="4799"/>
                  </a:cubicBezTo>
                  <a:cubicBezTo>
                    <a:pt x="10313" y="4822"/>
                    <a:pt x="11318" y="4884"/>
                    <a:pt x="12308" y="5064"/>
                  </a:cubicBezTo>
                  <a:cubicBezTo>
                    <a:pt x="12815" y="5142"/>
                    <a:pt x="13314" y="5251"/>
                    <a:pt x="13828" y="5274"/>
                  </a:cubicBezTo>
                  <a:cubicBezTo>
                    <a:pt x="13877" y="5283"/>
                    <a:pt x="13920" y="5288"/>
                    <a:pt x="13959" y="5288"/>
                  </a:cubicBezTo>
                  <a:cubicBezTo>
                    <a:pt x="14018" y="5288"/>
                    <a:pt x="14066" y="5277"/>
                    <a:pt x="14109" y="5259"/>
                  </a:cubicBezTo>
                  <a:cubicBezTo>
                    <a:pt x="14117" y="5264"/>
                    <a:pt x="14128" y="5267"/>
                    <a:pt x="14140" y="5267"/>
                  </a:cubicBezTo>
                  <a:cubicBezTo>
                    <a:pt x="14305" y="5267"/>
                    <a:pt x="14779" y="4763"/>
                    <a:pt x="14888" y="4697"/>
                  </a:cubicBezTo>
                  <a:cubicBezTo>
                    <a:pt x="15028" y="4580"/>
                    <a:pt x="15169" y="4464"/>
                    <a:pt x="15301" y="4339"/>
                  </a:cubicBezTo>
                  <a:cubicBezTo>
                    <a:pt x="15901" y="3856"/>
                    <a:pt x="16431" y="3302"/>
                    <a:pt x="16673" y="2577"/>
                  </a:cubicBezTo>
                  <a:cubicBezTo>
                    <a:pt x="17102" y="1221"/>
                    <a:pt x="15730" y="231"/>
                    <a:pt x="14420" y="107"/>
                  </a:cubicBezTo>
                  <a:cubicBezTo>
                    <a:pt x="13930" y="33"/>
                    <a:pt x="13438" y="1"/>
                    <a:pt x="12944"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95;p46">
              <a:extLst>
                <a:ext uri="{FF2B5EF4-FFF2-40B4-BE49-F238E27FC236}">
                  <a16:creationId xmlns:a16="http://schemas.microsoft.com/office/drawing/2014/main" id="{46E025D4-42AC-A63E-4847-F379C2511929}"/>
                </a:ext>
              </a:extLst>
            </p:cNvPr>
            <p:cNvSpPr/>
            <p:nvPr/>
          </p:nvSpPr>
          <p:spPr>
            <a:xfrm>
              <a:off x="2763700" y="1151975"/>
              <a:ext cx="395975" cy="140600"/>
            </a:xfrm>
            <a:custGeom>
              <a:avLst/>
              <a:gdLst/>
              <a:ahLst/>
              <a:cxnLst/>
              <a:rect l="l" t="t" r="r" b="b"/>
              <a:pathLst>
                <a:path w="15839" h="5624" extrusionOk="0">
                  <a:moveTo>
                    <a:pt x="12218" y="0"/>
                  </a:moveTo>
                  <a:cubicBezTo>
                    <a:pt x="11856" y="0"/>
                    <a:pt x="11494" y="18"/>
                    <a:pt x="11130" y="43"/>
                  </a:cubicBezTo>
                  <a:cubicBezTo>
                    <a:pt x="9782" y="137"/>
                    <a:pt x="8441" y="425"/>
                    <a:pt x="7179" y="932"/>
                  </a:cubicBezTo>
                  <a:cubicBezTo>
                    <a:pt x="6547" y="1189"/>
                    <a:pt x="5932" y="1462"/>
                    <a:pt x="5308" y="1735"/>
                  </a:cubicBezTo>
                  <a:cubicBezTo>
                    <a:pt x="4996" y="1875"/>
                    <a:pt x="4677" y="2015"/>
                    <a:pt x="4380" y="2187"/>
                  </a:cubicBezTo>
                  <a:cubicBezTo>
                    <a:pt x="3726" y="2561"/>
                    <a:pt x="3094" y="2989"/>
                    <a:pt x="2471" y="3426"/>
                  </a:cubicBezTo>
                  <a:cubicBezTo>
                    <a:pt x="2253" y="3574"/>
                    <a:pt x="2050" y="3746"/>
                    <a:pt x="1847" y="3909"/>
                  </a:cubicBezTo>
                  <a:cubicBezTo>
                    <a:pt x="1512" y="4174"/>
                    <a:pt x="1161" y="4416"/>
                    <a:pt x="826" y="4681"/>
                  </a:cubicBezTo>
                  <a:cubicBezTo>
                    <a:pt x="608" y="4860"/>
                    <a:pt x="398" y="5063"/>
                    <a:pt x="210" y="5281"/>
                  </a:cubicBezTo>
                  <a:cubicBezTo>
                    <a:pt x="140" y="5375"/>
                    <a:pt x="62" y="5468"/>
                    <a:pt x="8" y="5569"/>
                  </a:cubicBezTo>
                  <a:cubicBezTo>
                    <a:pt x="0" y="5593"/>
                    <a:pt x="16" y="5616"/>
                    <a:pt x="31" y="5624"/>
                  </a:cubicBezTo>
                  <a:cubicBezTo>
                    <a:pt x="47" y="5624"/>
                    <a:pt x="70" y="5616"/>
                    <a:pt x="78" y="5601"/>
                  </a:cubicBezTo>
                  <a:cubicBezTo>
                    <a:pt x="86" y="5585"/>
                    <a:pt x="101" y="5569"/>
                    <a:pt x="109" y="5554"/>
                  </a:cubicBezTo>
                  <a:cubicBezTo>
                    <a:pt x="187" y="5437"/>
                    <a:pt x="273" y="5328"/>
                    <a:pt x="366" y="5226"/>
                  </a:cubicBezTo>
                  <a:cubicBezTo>
                    <a:pt x="694" y="4876"/>
                    <a:pt x="1091" y="4595"/>
                    <a:pt x="1473" y="4315"/>
                  </a:cubicBezTo>
                  <a:cubicBezTo>
                    <a:pt x="1824" y="4057"/>
                    <a:pt x="2151" y="3784"/>
                    <a:pt x="2494" y="3527"/>
                  </a:cubicBezTo>
                  <a:cubicBezTo>
                    <a:pt x="3180" y="3060"/>
                    <a:pt x="3866" y="2592"/>
                    <a:pt x="4591" y="2194"/>
                  </a:cubicBezTo>
                  <a:cubicBezTo>
                    <a:pt x="5324" y="1828"/>
                    <a:pt x="6080" y="1524"/>
                    <a:pt x="6828" y="1197"/>
                  </a:cubicBezTo>
                  <a:cubicBezTo>
                    <a:pt x="7358" y="979"/>
                    <a:pt x="7896" y="768"/>
                    <a:pt x="8457" y="620"/>
                  </a:cubicBezTo>
                  <a:cubicBezTo>
                    <a:pt x="9509" y="316"/>
                    <a:pt x="10608" y="183"/>
                    <a:pt x="11699" y="137"/>
                  </a:cubicBezTo>
                  <a:cubicBezTo>
                    <a:pt x="11874" y="129"/>
                    <a:pt x="12049" y="124"/>
                    <a:pt x="12224" y="124"/>
                  </a:cubicBezTo>
                  <a:cubicBezTo>
                    <a:pt x="12730" y="124"/>
                    <a:pt x="13236" y="161"/>
                    <a:pt x="13734" y="254"/>
                  </a:cubicBezTo>
                  <a:cubicBezTo>
                    <a:pt x="14287" y="371"/>
                    <a:pt x="14817" y="651"/>
                    <a:pt x="15191" y="1072"/>
                  </a:cubicBezTo>
                  <a:cubicBezTo>
                    <a:pt x="15394" y="1290"/>
                    <a:pt x="15526" y="1548"/>
                    <a:pt x="15628" y="1820"/>
                  </a:cubicBezTo>
                  <a:cubicBezTo>
                    <a:pt x="15706" y="2039"/>
                    <a:pt x="15745" y="2272"/>
                    <a:pt x="15737" y="2506"/>
                  </a:cubicBezTo>
                  <a:cubicBezTo>
                    <a:pt x="15737" y="2530"/>
                    <a:pt x="15760" y="2553"/>
                    <a:pt x="15784" y="2553"/>
                  </a:cubicBezTo>
                  <a:cubicBezTo>
                    <a:pt x="15815" y="2553"/>
                    <a:pt x="15830" y="2530"/>
                    <a:pt x="15830" y="2506"/>
                  </a:cubicBezTo>
                  <a:cubicBezTo>
                    <a:pt x="15838" y="2405"/>
                    <a:pt x="15838" y="2304"/>
                    <a:pt x="15830" y="2202"/>
                  </a:cubicBezTo>
                  <a:cubicBezTo>
                    <a:pt x="15807" y="2015"/>
                    <a:pt x="15753" y="1836"/>
                    <a:pt x="15682" y="1664"/>
                  </a:cubicBezTo>
                  <a:cubicBezTo>
                    <a:pt x="15573" y="1368"/>
                    <a:pt x="15417" y="1088"/>
                    <a:pt x="15191" y="869"/>
                  </a:cubicBezTo>
                  <a:cubicBezTo>
                    <a:pt x="14880" y="542"/>
                    <a:pt x="14466" y="332"/>
                    <a:pt x="14038" y="199"/>
                  </a:cubicBezTo>
                  <a:cubicBezTo>
                    <a:pt x="13757" y="113"/>
                    <a:pt x="13469" y="74"/>
                    <a:pt x="13180" y="51"/>
                  </a:cubicBezTo>
                  <a:cubicBezTo>
                    <a:pt x="12858" y="14"/>
                    <a:pt x="12538" y="0"/>
                    <a:pt x="12218" y="0"/>
                  </a:cubicBezTo>
                  <a:close/>
                </a:path>
              </a:pathLst>
            </a:custGeom>
            <a:solidFill>
              <a:srgbClr val="D34F0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96;p46">
              <a:extLst>
                <a:ext uri="{FF2B5EF4-FFF2-40B4-BE49-F238E27FC236}">
                  <a16:creationId xmlns:a16="http://schemas.microsoft.com/office/drawing/2014/main" id="{0822FB40-97CE-0A6A-1C09-3000D5F8E847}"/>
                </a:ext>
              </a:extLst>
            </p:cNvPr>
            <p:cNvSpPr/>
            <p:nvPr/>
          </p:nvSpPr>
          <p:spPr>
            <a:xfrm>
              <a:off x="2893275" y="1114675"/>
              <a:ext cx="47225" cy="15875"/>
            </a:xfrm>
            <a:custGeom>
              <a:avLst/>
              <a:gdLst/>
              <a:ahLst/>
              <a:cxnLst/>
              <a:rect l="l" t="t" r="r" b="b"/>
              <a:pathLst>
                <a:path w="1889" h="635" extrusionOk="0">
                  <a:moveTo>
                    <a:pt x="929" y="1"/>
                  </a:moveTo>
                  <a:cubicBezTo>
                    <a:pt x="772" y="1"/>
                    <a:pt x="618" y="23"/>
                    <a:pt x="484" y="62"/>
                  </a:cubicBezTo>
                  <a:cubicBezTo>
                    <a:pt x="312" y="101"/>
                    <a:pt x="0" y="117"/>
                    <a:pt x="78" y="382"/>
                  </a:cubicBezTo>
                  <a:cubicBezTo>
                    <a:pt x="187" y="592"/>
                    <a:pt x="468" y="608"/>
                    <a:pt x="678" y="631"/>
                  </a:cubicBezTo>
                  <a:cubicBezTo>
                    <a:pt x="720" y="632"/>
                    <a:pt x="789" y="635"/>
                    <a:pt x="872" y="635"/>
                  </a:cubicBezTo>
                  <a:cubicBezTo>
                    <a:pt x="1241" y="635"/>
                    <a:pt x="1889" y="591"/>
                    <a:pt x="1692" y="241"/>
                  </a:cubicBezTo>
                  <a:cubicBezTo>
                    <a:pt x="1497" y="71"/>
                    <a:pt x="1209" y="1"/>
                    <a:pt x="929"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97;p46">
              <a:extLst>
                <a:ext uri="{FF2B5EF4-FFF2-40B4-BE49-F238E27FC236}">
                  <a16:creationId xmlns:a16="http://schemas.microsoft.com/office/drawing/2014/main" id="{EDE28194-CDDC-0197-57E6-1F9D740640CD}"/>
                </a:ext>
              </a:extLst>
            </p:cNvPr>
            <p:cNvSpPr/>
            <p:nvPr/>
          </p:nvSpPr>
          <p:spPr>
            <a:xfrm>
              <a:off x="2772250" y="1129350"/>
              <a:ext cx="124550" cy="118525"/>
            </a:xfrm>
            <a:custGeom>
              <a:avLst/>
              <a:gdLst/>
              <a:ahLst/>
              <a:cxnLst/>
              <a:rect l="l" t="t" r="r" b="b"/>
              <a:pathLst>
                <a:path w="4982" h="4741" extrusionOk="0">
                  <a:moveTo>
                    <a:pt x="4904" y="0"/>
                  </a:moveTo>
                  <a:cubicBezTo>
                    <a:pt x="4810" y="0"/>
                    <a:pt x="4658" y="92"/>
                    <a:pt x="4592" y="114"/>
                  </a:cubicBezTo>
                  <a:cubicBezTo>
                    <a:pt x="3127" y="831"/>
                    <a:pt x="1848" y="1922"/>
                    <a:pt x="944" y="3287"/>
                  </a:cubicBezTo>
                  <a:cubicBezTo>
                    <a:pt x="858" y="3442"/>
                    <a:pt x="1" y="4697"/>
                    <a:pt x="274" y="4736"/>
                  </a:cubicBezTo>
                  <a:cubicBezTo>
                    <a:pt x="285" y="4739"/>
                    <a:pt x="295" y="4740"/>
                    <a:pt x="305" y="4740"/>
                  </a:cubicBezTo>
                  <a:cubicBezTo>
                    <a:pt x="433" y="4740"/>
                    <a:pt x="459" y="4519"/>
                    <a:pt x="531" y="4432"/>
                  </a:cubicBezTo>
                  <a:cubicBezTo>
                    <a:pt x="827" y="3926"/>
                    <a:pt x="1116" y="3419"/>
                    <a:pt x="1459" y="2944"/>
                  </a:cubicBezTo>
                  <a:cubicBezTo>
                    <a:pt x="2308" y="1829"/>
                    <a:pt x="3384" y="886"/>
                    <a:pt x="4631" y="231"/>
                  </a:cubicBezTo>
                  <a:cubicBezTo>
                    <a:pt x="4724" y="192"/>
                    <a:pt x="4818" y="130"/>
                    <a:pt x="4919" y="114"/>
                  </a:cubicBezTo>
                  <a:cubicBezTo>
                    <a:pt x="4923" y="115"/>
                    <a:pt x="4926" y="115"/>
                    <a:pt x="4929" y="115"/>
                  </a:cubicBezTo>
                  <a:cubicBezTo>
                    <a:pt x="4957" y="115"/>
                    <a:pt x="4982" y="88"/>
                    <a:pt x="4982" y="60"/>
                  </a:cubicBezTo>
                  <a:cubicBezTo>
                    <a:pt x="4972" y="16"/>
                    <a:pt x="4943" y="0"/>
                    <a:pt x="4904" y="0"/>
                  </a:cubicBezTo>
                  <a:close/>
                </a:path>
              </a:pathLst>
            </a:custGeom>
            <a:solidFill>
              <a:srgbClr val="EC9A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98;p46">
              <a:extLst>
                <a:ext uri="{FF2B5EF4-FFF2-40B4-BE49-F238E27FC236}">
                  <a16:creationId xmlns:a16="http://schemas.microsoft.com/office/drawing/2014/main" id="{7721D002-A9C2-E723-A9D1-835F047449DA}"/>
                </a:ext>
              </a:extLst>
            </p:cNvPr>
            <p:cNvSpPr/>
            <p:nvPr/>
          </p:nvSpPr>
          <p:spPr>
            <a:xfrm>
              <a:off x="2866975" y="1133875"/>
              <a:ext cx="41125" cy="58000"/>
            </a:xfrm>
            <a:custGeom>
              <a:avLst/>
              <a:gdLst/>
              <a:ahLst/>
              <a:cxnLst/>
              <a:rect l="l" t="t" r="r" b="b"/>
              <a:pathLst>
                <a:path w="1645" h="2320" extrusionOk="0">
                  <a:moveTo>
                    <a:pt x="1587" y="1"/>
                  </a:moveTo>
                  <a:cubicBezTo>
                    <a:pt x="1445" y="1"/>
                    <a:pt x="1099" y="527"/>
                    <a:pt x="1037" y="604"/>
                  </a:cubicBezTo>
                  <a:cubicBezTo>
                    <a:pt x="912" y="775"/>
                    <a:pt x="0" y="2256"/>
                    <a:pt x="304" y="2318"/>
                  </a:cubicBezTo>
                  <a:cubicBezTo>
                    <a:pt x="309" y="2319"/>
                    <a:pt x="314" y="2320"/>
                    <a:pt x="320" y="2320"/>
                  </a:cubicBezTo>
                  <a:cubicBezTo>
                    <a:pt x="356" y="2320"/>
                    <a:pt x="400" y="2297"/>
                    <a:pt x="413" y="2256"/>
                  </a:cubicBezTo>
                  <a:cubicBezTo>
                    <a:pt x="483" y="2053"/>
                    <a:pt x="585" y="1858"/>
                    <a:pt x="670" y="1664"/>
                  </a:cubicBezTo>
                  <a:cubicBezTo>
                    <a:pt x="920" y="1118"/>
                    <a:pt x="1185" y="549"/>
                    <a:pt x="1598" y="105"/>
                  </a:cubicBezTo>
                  <a:cubicBezTo>
                    <a:pt x="1629" y="97"/>
                    <a:pt x="1645" y="58"/>
                    <a:pt x="1629" y="27"/>
                  </a:cubicBezTo>
                  <a:cubicBezTo>
                    <a:pt x="1619" y="9"/>
                    <a:pt x="1604" y="1"/>
                    <a:pt x="1587" y="1"/>
                  </a:cubicBezTo>
                  <a:close/>
                </a:path>
              </a:pathLst>
            </a:custGeom>
            <a:solidFill>
              <a:srgbClr val="EC9A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99;p46">
              <a:extLst>
                <a:ext uri="{FF2B5EF4-FFF2-40B4-BE49-F238E27FC236}">
                  <a16:creationId xmlns:a16="http://schemas.microsoft.com/office/drawing/2014/main" id="{4643C070-C0F3-38CD-DDEB-7B58DE198786}"/>
                </a:ext>
              </a:extLst>
            </p:cNvPr>
            <p:cNvSpPr/>
            <p:nvPr/>
          </p:nvSpPr>
          <p:spPr>
            <a:xfrm>
              <a:off x="2917425" y="1137075"/>
              <a:ext cx="6275" cy="32675"/>
            </a:xfrm>
            <a:custGeom>
              <a:avLst/>
              <a:gdLst/>
              <a:ahLst/>
              <a:cxnLst/>
              <a:rect l="l" t="t" r="r" b="b"/>
              <a:pathLst>
                <a:path w="251" h="1307" extrusionOk="0">
                  <a:moveTo>
                    <a:pt x="118" y="0"/>
                  </a:moveTo>
                  <a:cubicBezTo>
                    <a:pt x="1" y="0"/>
                    <a:pt x="87" y="257"/>
                    <a:pt x="71" y="335"/>
                  </a:cubicBezTo>
                  <a:cubicBezTo>
                    <a:pt x="79" y="631"/>
                    <a:pt x="71" y="935"/>
                    <a:pt x="87" y="1232"/>
                  </a:cubicBezTo>
                  <a:cubicBezTo>
                    <a:pt x="87" y="1281"/>
                    <a:pt x="126" y="1307"/>
                    <a:pt x="166" y="1307"/>
                  </a:cubicBezTo>
                  <a:cubicBezTo>
                    <a:pt x="208" y="1307"/>
                    <a:pt x="250" y="1279"/>
                    <a:pt x="250" y="1224"/>
                  </a:cubicBezTo>
                  <a:cubicBezTo>
                    <a:pt x="235" y="834"/>
                    <a:pt x="203" y="444"/>
                    <a:pt x="164" y="55"/>
                  </a:cubicBezTo>
                  <a:cubicBezTo>
                    <a:pt x="164" y="31"/>
                    <a:pt x="141" y="0"/>
                    <a:pt x="118" y="0"/>
                  </a:cubicBezTo>
                  <a:close/>
                </a:path>
              </a:pathLst>
            </a:custGeom>
            <a:solidFill>
              <a:srgbClr val="EC9A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200;p46">
              <a:extLst>
                <a:ext uri="{FF2B5EF4-FFF2-40B4-BE49-F238E27FC236}">
                  <a16:creationId xmlns:a16="http://schemas.microsoft.com/office/drawing/2014/main" id="{31855820-FF29-C98B-B3B8-ED42E6EF2519}"/>
                </a:ext>
              </a:extLst>
            </p:cNvPr>
            <p:cNvSpPr/>
            <p:nvPr/>
          </p:nvSpPr>
          <p:spPr>
            <a:xfrm>
              <a:off x="2932050" y="1132475"/>
              <a:ext cx="25300" cy="27175"/>
            </a:xfrm>
            <a:custGeom>
              <a:avLst/>
              <a:gdLst/>
              <a:ahLst/>
              <a:cxnLst/>
              <a:rect l="l" t="t" r="r" b="b"/>
              <a:pathLst>
                <a:path w="1012" h="1087" extrusionOk="0">
                  <a:moveTo>
                    <a:pt x="84" y="1"/>
                  </a:moveTo>
                  <a:cubicBezTo>
                    <a:pt x="79" y="1"/>
                    <a:pt x="74" y="2"/>
                    <a:pt x="71" y="5"/>
                  </a:cubicBezTo>
                  <a:cubicBezTo>
                    <a:pt x="0" y="52"/>
                    <a:pt x="258" y="293"/>
                    <a:pt x="289" y="371"/>
                  </a:cubicBezTo>
                  <a:cubicBezTo>
                    <a:pt x="413" y="582"/>
                    <a:pt x="530" y="800"/>
                    <a:pt x="624" y="1034"/>
                  </a:cubicBezTo>
                  <a:cubicBezTo>
                    <a:pt x="632" y="1057"/>
                    <a:pt x="647" y="1073"/>
                    <a:pt x="671" y="1080"/>
                  </a:cubicBezTo>
                  <a:cubicBezTo>
                    <a:pt x="687" y="1084"/>
                    <a:pt x="701" y="1086"/>
                    <a:pt x="714" y="1086"/>
                  </a:cubicBezTo>
                  <a:cubicBezTo>
                    <a:pt x="1012" y="1086"/>
                    <a:pt x="232" y="1"/>
                    <a:pt x="84" y="1"/>
                  </a:cubicBezTo>
                  <a:close/>
                </a:path>
              </a:pathLst>
            </a:custGeom>
            <a:solidFill>
              <a:srgbClr val="EC9A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201;p46">
              <a:extLst>
                <a:ext uri="{FF2B5EF4-FFF2-40B4-BE49-F238E27FC236}">
                  <a16:creationId xmlns:a16="http://schemas.microsoft.com/office/drawing/2014/main" id="{7465657D-71BE-7C49-A308-2E12B9EE7850}"/>
                </a:ext>
              </a:extLst>
            </p:cNvPr>
            <p:cNvSpPr/>
            <p:nvPr/>
          </p:nvSpPr>
          <p:spPr>
            <a:xfrm>
              <a:off x="2940025" y="1128375"/>
              <a:ext cx="62375" cy="24675"/>
            </a:xfrm>
            <a:custGeom>
              <a:avLst/>
              <a:gdLst/>
              <a:ahLst/>
              <a:cxnLst/>
              <a:rect l="l" t="t" r="r" b="b"/>
              <a:pathLst>
                <a:path w="2495" h="987" extrusionOk="0">
                  <a:moveTo>
                    <a:pt x="58" y="0"/>
                  </a:moveTo>
                  <a:cubicBezTo>
                    <a:pt x="27" y="0"/>
                    <a:pt x="1" y="11"/>
                    <a:pt x="1" y="52"/>
                  </a:cubicBezTo>
                  <a:cubicBezTo>
                    <a:pt x="9" y="122"/>
                    <a:pt x="133" y="106"/>
                    <a:pt x="196" y="138"/>
                  </a:cubicBezTo>
                  <a:cubicBezTo>
                    <a:pt x="593" y="255"/>
                    <a:pt x="1006" y="348"/>
                    <a:pt x="1396" y="496"/>
                  </a:cubicBezTo>
                  <a:cubicBezTo>
                    <a:pt x="1716" y="629"/>
                    <a:pt x="2012" y="808"/>
                    <a:pt x="2316" y="972"/>
                  </a:cubicBezTo>
                  <a:cubicBezTo>
                    <a:pt x="2331" y="982"/>
                    <a:pt x="2346" y="986"/>
                    <a:pt x="2361" y="986"/>
                  </a:cubicBezTo>
                  <a:cubicBezTo>
                    <a:pt x="2437" y="986"/>
                    <a:pt x="2494" y="868"/>
                    <a:pt x="2409" y="816"/>
                  </a:cubicBezTo>
                  <a:cubicBezTo>
                    <a:pt x="2137" y="636"/>
                    <a:pt x="1848" y="465"/>
                    <a:pt x="1529" y="356"/>
                  </a:cubicBezTo>
                  <a:cubicBezTo>
                    <a:pt x="1084" y="192"/>
                    <a:pt x="609" y="122"/>
                    <a:pt x="141" y="13"/>
                  </a:cubicBezTo>
                  <a:cubicBezTo>
                    <a:pt x="119" y="9"/>
                    <a:pt x="86" y="0"/>
                    <a:pt x="58" y="0"/>
                  </a:cubicBezTo>
                  <a:close/>
                </a:path>
              </a:pathLst>
            </a:custGeom>
            <a:solidFill>
              <a:srgbClr val="EC9A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202;p46">
              <a:extLst>
                <a:ext uri="{FF2B5EF4-FFF2-40B4-BE49-F238E27FC236}">
                  <a16:creationId xmlns:a16="http://schemas.microsoft.com/office/drawing/2014/main" id="{5688F56E-1369-3804-8645-325DE4E88DFB}"/>
                </a:ext>
              </a:extLst>
            </p:cNvPr>
            <p:cNvSpPr/>
            <p:nvPr/>
          </p:nvSpPr>
          <p:spPr>
            <a:xfrm>
              <a:off x="2960100" y="1450975"/>
              <a:ext cx="229575" cy="254325"/>
            </a:xfrm>
            <a:custGeom>
              <a:avLst/>
              <a:gdLst/>
              <a:ahLst/>
              <a:cxnLst/>
              <a:rect l="l" t="t" r="r" b="b"/>
              <a:pathLst>
                <a:path w="9183" h="10173" extrusionOk="0">
                  <a:moveTo>
                    <a:pt x="8847" y="1"/>
                  </a:moveTo>
                  <a:cubicBezTo>
                    <a:pt x="8777" y="24"/>
                    <a:pt x="8738" y="94"/>
                    <a:pt x="8684" y="141"/>
                  </a:cubicBezTo>
                  <a:cubicBezTo>
                    <a:pt x="7717" y="1147"/>
                    <a:pt x="6790" y="2199"/>
                    <a:pt x="5854" y="3235"/>
                  </a:cubicBezTo>
                  <a:cubicBezTo>
                    <a:pt x="3999" y="5301"/>
                    <a:pt x="2160" y="7374"/>
                    <a:pt x="313" y="9448"/>
                  </a:cubicBezTo>
                  <a:cubicBezTo>
                    <a:pt x="211" y="9564"/>
                    <a:pt x="102" y="9689"/>
                    <a:pt x="1" y="9806"/>
                  </a:cubicBezTo>
                  <a:cubicBezTo>
                    <a:pt x="16" y="9822"/>
                    <a:pt x="40" y="9837"/>
                    <a:pt x="63" y="9853"/>
                  </a:cubicBezTo>
                  <a:cubicBezTo>
                    <a:pt x="87" y="9868"/>
                    <a:pt x="110" y="9884"/>
                    <a:pt x="133" y="9900"/>
                  </a:cubicBezTo>
                  <a:cubicBezTo>
                    <a:pt x="180" y="9931"/>
                    <a:pt x="219" y="9962"/>
                    <a:pt x="266" y="9993"/>
                  </a:cubicBezTo>
                  <a:cubicBezTo>
                    <a:pt x="344" y="10048"/>
                    <a:pt x="429" y="10102"/>
                    <a:pt x="507" y="10157"/>
                  </a:cubicBezTo>
                  <a:cubicBezTo>
                    <a:pt x="515" y="10165"/>
                    <a:pt x="523" y="10172"/>
                    <a:pt x="523" y="10172"/>
                  </a:cubicBezTo>
                  <a:cubicBezTo>
                    <a:pt x="1069" y="9557"/>
                    <a:pt x="1614" y="8949"/>
                    <a:pt x="2160" y="8333"/>
                  </a:cubicBezTo>
                  <a:cubicBezTo>
                    <a:pt x="4451" y="5737"/>
                    <a:pt x="6743" y="3142"/>
                    <a:pt x="8964" y="492"/>
                  </a:cubicBezTo>
                  <a:cubicBezTo>
                    <a:pt x="9027" y="414"/>
                    <a:pt x="9089" y="344"/>
                    <a:pt x="9151" y="274"/>
                  </a:cubicBezTo>
                  <a:cubicBezTo>
                    <a:pt x="9183" y="250"/>
                    <a:pt x="9175" y="211"/>
                    <a:pt x="9151" y="196"/>
                  </a:cubicBezTo>
                  <a:cubicBezTo>
                    <a:pt x="9144" y="172"/>
                    <a:pt x="9128" y="157"/>
                    <a:pt x="9112" y="141"/>
                  </a:cubicBezTo>
                  <a:cubicBezTo>
                    <a:pt x="9073" y="110"/>
                    <a:pt x="8972" y="32"/>
                    <a:pt x="8902" y="16"/>
                  </a:cubicBezTo>
                  <a:lnTo>
                    <a:pt x="8894" y="16"/>
                  </a:lnTo>
                  <a:cubicBezTo>
                    <a:pt x="8886" y="9"/>
                    <a:pt x="8871" y="1"/>
                    <a:pt x="8847"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203;p46">
              <a:extLst>
                <a:ext uri="{FF2B5EF4-FFF2-40B4-BE49-F238E27FC236}">
                  <a16:creationId xmlns:a16="http://schemas.microsoft.com/office/drawing/2014/main" id="{B145D4DF-8C29-B7C5-F7CF-48BF5F8768D0}"/>
                </a:ext>
              </a:extLst>
            </p:cNvPr>
            <p:cNvSpPr/>
            <p:nvPr/>
          </p:nvSpPr>
          <p:spPr>
            <a:xfrm>
              <a:off x="3116575" y="1283550"/>
              <a:ext cx="251975" cy="231975"/>
            </a:xfrm>
            <a:custGeom>
              <a:avLst/>
              <a:gdLst/>
              <a:ahLst/>
              <a:cxnLst/>
              <a:rect l="l" t="t" r="r" b="b"/>
              <a:pathLst>
                <a:path w="10079" h="9279" extrusionOk="0">
                  <a:moveTo>
                    <a:pt x="4499" y="0"/>
                  </a:moveTo>
                  <a:cubicBezTo>
                    <a:pt x="3397" y="0"/>
                    <a:pt x="2328" y="395"/>
                    <a:pt x="1521" y="1195"/>
                  </a:cubicBezTo>
                  <a:cubicBezTo>
                    <a:pt x="297" y="2403"/>
                    <a:pt x="1" y="4219"/>
                    <a:pt x="593" y="5848"/>
                  </a:cubicBezTo>
                  <a:cubicBezTo>
                    <a:pt x="842" y="6534"/>
                    <a:pt x="1240" y="7189"/>
                    <a:pt x="1801" y="7750"/>
                  </a:cubicBezTo>
                  <a:cubicBezTo>
                    <a:pt x="2806" y="8763"/>
                    <a:pt x="4107" y="9279"/>
                    <a:pt x="5366" y="9279"/>
                  </a:cubicBezTo>
                  <a:cubicBezTo>
                    <a:pt x="6469" y="9279"/>
                    <a:pt x="7540" y="8882"/>
                    <a:pt x="8348" y="8077"/>
                  </a:cubicBezTo>
                  <a:cubicBezTo>
                    <a:pt x="10079" y="6363"/>
                    <a:pt x="9954" y="3432"/>
                    <a:pt x="8068" y="1530"/>
                  </a:cubicBezTo>
                  <a:cubicBezTo>
                    <a:pt x="7062" y="516"/>
                    <a:pt x="5759" y="0"/>
                    <a:pt x="449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204;p46">
              <a:extLst>
                <a:ext uri="{FF2B5EF4-FFF2-40B4-BE49-F238E27FC236}">
                  <a16:creationId xmlns:a16="http://schemas.microsoft.com/office/drawing/2014/main" id="{B143370C-5F88-865E-C8B8-02DE3238E75B}"/>
                </a:ext>
              </a:extLst>
            </p:cNvPr>
            <p:cNvSpPr/>
            <p:nvPr/>
          </p:nvSpPr>
          <p:spPr>
            <a:xfrm>
              <a:off x="3230950" y="1350800"/>
              <a:ext cx="9400" cy="8150"/>
            </a:xfrm>
            <a:custGeom>
              <a:avLst/>
              <a:gdLst/>
              <a:ahLst/>
              <a:cxnLst/>
              <a:rect l="l" t="t" r="r" b="b"/>
              <a:pathLst>
                <a:path w="376" h="326" extrusionOk="0">
                  <a:moveTo>
                    <a:pt x="187" y="1"/>
                  </a:moveTo>
                  <a:cubicBezTo>
                    <a:pt x="169" y="1"/>
                    <a:pt x="151" y="3"/>
                    <a:pt x="133" y="9"/>
                  </a:cubicBezTo>
                  <a:cubicBezTo>
                    <a:pt x="56" y="33"/>
                    <a:pt x="1" y="126"/>
                    <a:pt x="32" y="212"/>
                  </a:cubicBezTo>
                  <a:cubicBezTo>
                    <a:pt x="48" y="251"/>
                    <a:pt x="71" y="282"/>
                    <a:pt x="110" y="305"/>
                  </a:cubicBezTo>
                  <a:cubicBezTo>
                    <a:pt x="135" y="320"/>
                    <a:pt x="163" y="326"/>
                    <a:pt x="190" y="326"/>
                  </a:cubicBezTo>
                  <a:cubicBezTo>
                    <a:pt x="205" y="326"/>
                    <a:pt x="221" y="324"/>
                    <a:pt x="235" y="321"/>
                  </a:cubicBezTo>
                  <a:cubicBezTo>
                    <a:pt x="321" y="290"/>
                    <a:pt x="375" y="196"/>
                    <a:pt x="344" y="111"/>
                  </a:cubicBezTo>
                  <a:cubicBezTo>
                    <a:pt x="328" y="72"/>
                    <a:pt x="297" y="40"/>
                    <a:pt x="266" y="17"/>
                  </a:cubicBezTo>
                  <a:cubicBezTo>
                    <a:pt x="242" y="7"/>
                    <a:pt x="215" y="1"/>
                    <a:pt x="187"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205;p46">
              <a:extLst>
                <a:ext uri="{FF2B5EF4-FFF2-40B4-BE49-F238E27FC236}">
                  <a16:creationId xmlns:a16="http://schemas.microsoft.com/office/drawing/2014/main" id="{F2ADFD4B-4E19-43E1-1FB1-EC112D7DB3F6}"/>
                </a:ext>
              </a:extLst>
            </p:cNvPr>
            <p:cNvSpPr/>
            <p:nvPr/>
          </p:nvSpPr>
          <p:spPr>
            <a:xfrm>
              <a:off x="3264875" y="1378875"/>
              <a:ext cx="9375" cy="8225"/>
            </a:xfrm>
            <a:custGeom>
              <a:avLst/>
              <a:gdLst/>
              <a:ahLst/>
              <a:cxnLst/>
              <a:rect l="l" t="t" r="r" b="b"/>
              <a:pathLst>
                <a:path w="375" h="329" extrusionOk="0">
                  <a:moveTo>
                    <a:pt x="184" y="1"/>
                  </a:moveTo>
                  <a:cubicBezTo>
                    <a:pt x="169" y="1"/>
                    <a:pt x="154" y="3"/>
                    <a:pt x="141" y="9"/>
                  </a:cubicBezTo>
                  <a:cubicBezTo>
                    <a:pt x="55" y="40"/>
                    <a:pt x="0" y="133"/>
                    <a:pt x="31" y="211"/>
                  </a:cubicBezTo>
                  <a:cubicBezTo>
                    <a:pt x="47" y="258"/>
                    <a:pt x="70" y="289"/>
                    <a:pt x="109" y="313"/>
                  </a:cubicBezTo>
                  <a:cubicBezTo>
                    <a:pt x="133" y="322"/>
                    <a:pt x="160" y="329"/>
                    <a:pt x="187" y="329"/>
                  </a:cubicBezTo>
                  <a:cubicBezTo>
                    <a:pt x="203" y="329"/>
                    <a:pt x="219" y="326"/>
                    <a:pt x="234" y="320"/>
                  </a:cubicBezTo>
                  <a:cubicBezTo>
                    <a:pt x="320" y="297"/>
                    <a:pt x="374" y="204"/>
                    <a:pt x="343" y="118"/>
                  </a:cubicBezTo>
                  <a:cubicBezTo>
                    <a:pt x="328" y="79"/>
                    <a:pt x="304" y="40"/>
                    <a:pt x="265" y="24"/>
                  </a:cubicBezTo>
                  <a:cubicBezTo>
                    <a:pt x="240" y="9"/>
                    <a:pt x="212" y="1"/>
                    <a:pt x="18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206;p46">
              <a:extLst>
                <a:ext uri="{FF2B5EF4-FFF2-40B4-BE49-F238E27FC236}">
                  <a16:creationId xmlns:a16="http://schemas.microsoft.com/office/drawing/2014/main" id="{650838BA-214E-94A6-8904-9078BFB048A6}"/>
                </a:ext>
              </a:extLst>
            </p:cNvPr>
            <p:cNvSpPr/>
            <p:nvPr/>
          </p:nvSpPr>
          <p:spPr>
            <a:xfrm>
              <a:off x="3279275" y="1358850"/>
              <a:ext cx="11375" cy="12675"/>
            </a:xfrm>
            <a:custGeom>
              <a:avLst/>
              <a:gdLst/>
              <a:ahLst/>
              <a:cxnLst/>
              <a:rect l="l" t="t" r="r" b="b"/>
              <a:pathLst>
                <a:path w="455" h="507" extrusionOk="0">
                  <a:moveTo>
                    <a:pt x="184" y="1"/>
                  </a:moveTo>
                  <a:cubicBezTo>
                    <a:pt x="131" y="1"/>
                    <a:pt x="78" y="21"/>
                    <a:pt x="32" y="69"/>
                  </a:cubicBezTo>
                  <a:cubicBezTo>
                    <a:pt x="9" y="93"/>
                    <a:pt x="1" y="132"/>
                    <a:pt x="32" y="147"/>
                  </a:cubicBezTo>
                  <a:cubicBezTo>
                    <a:pt x="40" y="153"/>
                    <a:pt x="47" y="156"/>
                    <a:pt x="55" y="156"/>
                  </a:cubicBezTo>
                  <a:cubicBezTo>
                    <a:pt x="84" y="156"/>
                    <a:pt x="112" y="116"/>
                    <a:pt x="149" y="116"/>
                  </a:cubicBezTo>
                  <a:cubicBezTo>
                    <a:pt x="164" y="112"/>
                    <a:pt x="178" y="110"/>
                    <a:pt x="191" y="110"/>
                  </a:cubicBezTo>
                  <a:cubicBezTo>
                    <a:pt x="333" y="110"/>
                    <a:pt x="354" y="328"/>
                    <a:pt x="297" y="436"/>
                  </a:cubicBezTo>
                  <a:cubicBezTo>
                    <a:pt x="289" y="467"/>
                    <a:pt x="305" y="490"/>
                    <a:pt x="328" y="506"/>
                  </a:cubicBezTo>
                  <a:cubicBezTo>
                    <a:pt x="333" y="506"/>
                    <a:pt x="338" y="507"/>
                    <a:pt x="342" y="507"/>
                  </a:cubicBezTo>
                  <a:cubicBezTo>
                    <a:pt x="430" y="507"/>
                    <a:pt x="430" y="362"/>
                    <a:pt x="437" y="295"/>
                  </a:cubicBezTo>
                  <a:cubicBezTo>
                    <a:pt x="454" y="138"/>
                    <a:pt x="321" y="1"/>
                    <a:pt x="18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207;p46">
              <a:extLst>
                <a:ext uri="{FF2B5EF4-FFF2-40B4-BE49-F238E27FC236}">
                  <a16:creationId xmlns:a16="http://schemas.microsoft.com/office/drawing/2014/main" id="{CA2610CA-C656-8195-19BE-CEF953056C6F}"/>
                </a:ext>
              </a:extLst>
            </p:cNvPr>
            <p:cNvSpPr/>
            <p:nvPr/>
          </p:nvSpPr>
          <p:spPr>
            <a:xfrm>
              <a:off x="3243250" y="1331050"/>
              <a:ext cx="14425" cy="9425"/>
            </a:xfrm>
            <a:custGeom>
              <a:avLst/>
              <a:gdLst/>
              <a:ahLst/>
              <a:cxnLst/>
              <a:rect l="l" t="t" r="r" b="b"/>
              <a:pathLst>
                <a:path w="577" h="377" extrusionOk="0">
                  <a:moveTo>
                    <a:pt x="249" y="0"/>
                  </a:moveTo>
                  <a:cubicBezTo>
                    <a:pt x="133" y="0"/>
                    <a:pt x="10" y="62"/>
                    <a:pt x="0" y="176"/>
                  </a:cubicBezTo>
                  <a:cubicBezTo>
                    <a:pt x="12" y="198"/>
                    <a:pt x="25" y="206"/>
                    <a:pt x="39" y="206"/>
                  </a:cubicBezTo>
                  <a:cubicBezTo>
                    <a:pt x="79" y="206"/>
                    <a:pt x="125" y="137"/>
                    <a:pt x="172" y="137"/>
                  </a:cubicBezTo>
                  <a:cubicBezTo>
                    <a:pt x="189" y="132"/>
                    <a:pt x="206" y="129"/>
                    <a:pt x="223" y="129"/>
                  </a:cubicBezTo>
                  <a:cubicBezTo>
                    <a:pt x="334" y="129"/>
                    <a:pt x="405" y="238"/>
                    <a:pt x="405" y="347"/>
                  </a:cubicBezTo>
                  <a:cubicBezTo>
                    <a:pt x="433" y="368"/>
                    <a:pt x="457" y="377"/>
                    <a:pt x="475" y="377"/>
                  </a:cubicBezTo>
                  <a:cubicBezTo>
                    <a:pt x="576" y="377"/>
                    <a:pt x="543" y="117"/>
                    <a:pt x="405" y="51"/>
                  </a:cubicBezTo>
                  <a:cubicBezTo>
                    <a:pt x="366" y="17"/>
                    <a:pt x="308" y="0"/>
                    <a:pt x="249"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208;p46">
              <a:extLst>
                <a:ext uri="{FF2B5EF4-FFF2-40B4-BE49-F238E27FC236}">
                  <a16:creationId xmlns:a16="http://schemas.microsoft.com/office/drawing/2014/main" id="{302D6B8E-2BDB-8CFC-7D3D-43C526600CC3}"/>
                </a:ext>
              </a:extLst>
            </p:cNvPr>
            <p:cNvSpPr/>
            <p:nvPr/>
          </p:nvSpPr>
          <p:spPr>
            <a:xfrm>
              <a:off x="3219650" y="1371475"/>
              <a:ext cx="34050" cy="33075"/>
            </a:xfrm>
            <a:custGeom>
              <a:avLst/>
              <a:gdLst/>
              <a:ahLst/>
              <a:cxnLst/>
              <a:rect l="l" t="t" r="r" b="b"/>
              <a:pathLst>
                <a:path w="1362" h="1323" extrusionOk="0">
                  <a:moveTo>
                    <a:pt x="539" y="1"/>
                  </a:moveTo>
                  <a:lnTo>
                    <a:pt x="539" y="1"/>
                  </a:lnTo>
                  <a:cubicBezTo>
                    <a:pt x="235" y="164"/>
                    <a:pt x="1" y="554"/>
                    <a:pt x="110" y="905"/>
                  </a:cubicBezTo>
                  <a:cubicBezTo>
                    <a:pt x="157" y="1069"/>
                    <a:pt x="282" y="1209"/>
                    <a:pt x="445" y="1279"/>
                  </a:cubicBezTo>
                  <a:cubicBezTo>
                    <a:pt x="509" y="1309"/>
                    <a:pt x="572" y="1322"/>
                    <a:pt x="633" y="1322"/>
                  </a:cubicBezTo>
                  <a:cubicBezTo>
                    <a:pt x="922" y="1322"/>
                    <a:pt x="1172" y="1027"/>
                    <a:pt x="1326" y="796"/>
                  </a:cubicBezTo>
                  <a:cubicBezTo>
                    <a:pt x="1362" y="748"/>
                    <a:pt x="1311" y="692"/>
                    <a:pt x="1264" y="692"/>
                  </a:cubicBezTo>
                  <a:cubicBezTo>
                    <a:pt x="1250" y="692"/>
                    <a:pt x="1236" y="697"/>
                    <a:pt x="1225" y="710"/>
                  </a:cubicBezTo>
                  <a:cubicBezTo>
                    <a:pt x="1061" y="897"/>
                    <a:pt x="905" y="1154"/>
                    <a:pt x="640" y="1170"/>
                  </a:cubicBezTo>
                  <a:cubicBezTo>
                    <a:pt x="328" y="1146"/>
                    <a:pt x="180" y="803"/>
                    <a:pt x="282" y="531"/>
                  </a:cubicBezTo>
                  <a:cubicBezTo>
                    <a:pt x="320" y="398"/>
                    <a:pt x="414" y="281"/>
                    <a:pt x="508" y="172"/>
                  </a:cubicBezTo>
                  <a:cubicBezTo>
                    <a:pt x="539" y="133"/>
                    <a:pt x="648" y="24"/>
                    <a:pt x="53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209;p46">
              <a:extLst>
                <a:ext uri="{FF2B5EF4-FFF2-40B4-BE49-F238E27FC236}">
                  <a16:creationId xmlns:a16="http://schemas.microsoft.com/office/drawing/2014/main" id="{819F1CC5-F516-DDD4-6BDA-390AEC3F4D7B}"/>
                </a:ext>
              </a:extLst>
            </p:cNvPr>
            <p:cNvSpPr/>
            <p:nvPr/>
          </p:nvSpPr>
          <p:spPr>
            <a:xfrm>
              <a:off x="3165775" y="1334600"/>
              <a:ext cx="48825" cy="40450"/>
            </a:xfrm>
            <a:custGeom>
              <a:avLst/>
              <a:gdLst/>
              <a:ahLst/>
              <a:cxnLst/>
              <a:rect l="l" t="t" r="r" b="b"/>
              <a:pathLst>
                <a:path w="1953" h="1618" extrusionOk="0">
                  <a:moveTo>
                    <a:pt x="764" y="1"/>
                  </a:moveTo>
                  <a:cubicBezTo>
                    <a:pt x="338" y="1"/>
                    <a:pt x="0" y="327"/>
                    <a:pt x="122" y="798"/>
                  </a:cubicBezTo>
                  <a:cubicBezTo>
                    <a:pt x="207" y="1218"/>
                    <a:pt x="605" y="1499"/>
                    <a:pt x="1002" y="1593"/>
                  </a:cubicBezTo>
                  <a:cubicBezTo>
                    <a:pt x="1061" y="1610"/>
                    <a:pt x="1121" y="1618"/>
                    <a:pt x="1181" y="1618"/>
                  </a:cubicBezTo>
                  <a:cubicBezTo>
                    <a:pt x="1565" y="1618"/>
                    <a:pt x="1953" y="1294"/>
                    <a:pt x="1852" y="883"/>
                  </a:cubicBezTo>
                  <a:cubicBezTo>
                    <a:pt x="1797" y="720"/>
                    <a:pt x="1696" y="572"/>
                    <a:pt x="1595" y="431"/>
                  </a:cubicBezTo>
                  <a:cubicBezTo>
                    <a:pt x="1431" y="236"/>
                    <a:pt x="1213" y="80"/>
                    <a:pt x="971" y="26"/>
                  </a:cubicBezTo>
                  <a:cubicBezTo>
                    <a:pt x="901" y="9"/>
                    <a:pt x="831" y="1"/>
                    <a:pt x="764"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210;p46">
              <a:extLst>
                <a:ext uri="{FF2B5EF4-FFF2-40B4-BE49-F238E27FC236}">
                  <a16:creationId xmlns:a16="http://schemas.microsoft.com/office/drawing/2014/main" id="{4A0A8B4B-2373-6DAF-74A2-8B83FB4D1ED5}"/>
                </a:ext>
              </a:extLst>
            </p:cNvPr>
            <p:cNvSpPr/>
            <p:nvPr/>
          </p:nvSpPr>
          <p:spPr>
            <a:xfrm>
              <a:off x="3272650" y="1393825"/>
              <a:ext cx="43875" cy="39775"/>
            </a:xfrm>
            <a:custGeom>
              <a:avLst/>
              <a:gdLst/>
              <a:ahLst/>
              <a:cxnLst/>
              <a:rect l="l" t="t" r="r" b="b"/>
              <a:pathLst>
                <a:path w="1755" h="1591" extrusionOk="0">
                  <a:moveTo>
                    <a:pt x="620" y="1"/>
                  </a:moveTo>
                  <a:cubicBezTo>
                    <a:pt x="432" y="1"/>
                    <a:pt x="252" y="61"/>
                    <a:pt x="133" y="221"/>
                  </a:cubicBezTo>
                  <a:cubicBezTo>
                    <a:pt x="1" y="401"/>
                    <a:pt x="1" y="588"/>
                    <a:pt x="63" y="790"/>
                  </a:cubicBezTo>
                  <a:cubicBezTo>
                    <a:pt x="172" y="1149"/>
                    <a:pt x="414" y="1367"/>
                    <a:pt x="749" y="1507"/>
                  </a:cubicBezTo>
                  <a:cubicBezTo>
                    <a:pt x="857" y="1561"/>
                    <a:pt x="984" y="1591"/>
                    <a:pt x="1110" y="1591"/>
                  </a:cubicBezTo>
                  <a:cubicBezTo>
                    <a:pt x="1329" y="1591"/>
                    <a:pt x="1545" y="1503"/>
                    <a:pt x="1653" y="1305"/>
                  </a:cubicBezTo>
                  <a:cubicBezTo>
                    <a:pt x="1755" y="1110"/>
                    <a:pt x="1739" y="868"/>
                    <a:pt x="1661" y="673"/>
                  </a:cubicBezTo>
                  <a:cubicBezTo>
                    <a:pt x="1630" y="595"/>
                    <a:pt x="1583" y="525"/>
                    <a:pt x="1544" y="455"/>
                  </a:cubicBezTo>
                  <a:cubicBezTo>
                    <a:pt x="1498" y="393"/>
                    <a:pt x="1459" y="323"/>
                    <a:pt x="1412" y="268"/>
                  </a:cubicBezTo>
                  <a:cubicBezTo>
                    <a:pt x="1391" y="247"/>
                    <a:pt x="1363" y="237"/>
                    <a:pt x="1338" y="237"/>
                  </a:cubicBezTo>
                  <a:cubicBezTo>
                    <a:pt x="1325" y="237"/>
                    <a:pt x="1313" y="239"/>
                    <a:pt x="1303" y="245"/>
                  </a:cubicBezTo>
                  <a:cubicBezTo>
                    <a:pt x="1123" y="104"/>
                    <a:pt x="913" y="19"/>
                    <a:pt x="687" y="3"/>
                  </a:cubicBezTo>
                  <a:cubicBezTo>
                    <a:pt x="664" y="1"/>
                    <a:pt x="642" y="1"/>
                    <a:pt x="620"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211;p46">
              <a:extLst>
                <a:ext uri="{FF2B5EF4-FFF2-40B4-BE49-F238E27FC236}">
                  <a16:creationId xmlns:a16="http://schemas.microsoft.com/office/drawing/2014/main" id="{C007537F-1B3F-2516-30AD-4FE9EBB37E32}"/>
                </a:ext>
              </a:extLst>
            </p:cNvPr>
            <p:cNvSpPr/>
            <p:nvPr/>
          </p:nvSpPr>
          <p:spPr>
            <a:xfrm>
              <a:off x="3060650" y="1553875"/>
              <a:ext cx="208150" cy="260350"/>
            </a:xfrm>
            <a:custGeom>
              <a:avLst/>
              <a:gdLst/>
              <a:ahLst/>
              <a:cxnLst/>
              <a:rect l="l" t="t" r="r" b="b"/>
              <a:pathLst>
                <a:path w="8326" h="10414" extrusionOk="0">
                  <a:moveTo>
                    <a:pt x="2433" y="0"/>
                  </a:moveTo>
                  <a:cubicBezTo>
                    <a:pt x="2253" y="78"/>
                    <a:pt x="2090" y="234"/>
                    <a:pt x="1949" y="374"/>
                  </a:cubicBezTo>
                  <a:cubicBezTo>
                    <a:pt x="1723" y="600"/>
                    <a:pt x="1497" y="834"/>
                    <a:pt x="1287" y="1084"/>
                  </a:cubicBezTo>
                  <a:cubicBezTo>
                    <a:pt x="905" y="1528"/>
                    <a:pt x="546" y="2011"/>
                    <a:pt x="242" y="2518"/>
                  </a:cubicBezTo>
                  <a:cubicBezTo>
                    <a:pt x="1" y="2900"/>
                    <a:pt x="157" y="2978"/>
                    <a:pt x="289" y="3328"/>
                  </a:cubicBezTo>
                  <a:cubicBezTo>
                    <a:pt x="765" y="4685"/>
                    <a:pt x="1419" y="5963"/>
                    <a:pt x="2175" y="7179"/>
                  </a:cubicBezTo>
                  <a:cubicBezTo>
                    <a:pt x="2526" y="7740"/>
                    <a:pt x="2807" y="8348"/>
                    <a:pt x="3235" y="8855"/>
                  </a:cubicBezTo>
                  <a:cubicBezTo>
                    <a:pt x="3898" y="9665"/>
                    <a:pt x="4833" y="10413"/>
                    <a:pt x="5924" y="10413"/>
                  </a:cubicBezTo>
                  <a:cubicBezTo>
                    <a:pt x="5971" y="10413"/>
                    <a:pt x="6018" y="10413"/>
                    <a:pt x="6073" y="10406"/>
                  </a:cubicBezTo>
                  <a:cubicBezTo>
                    <a:pt x="7031" y="10390"/>
                    <a:pt x="7398" y="9844"/>
                    <a:pt x="7772" y="9042"/>
                  </a:cubicBezTo>
                  <a:cubicBezTo>
                    <a:pt x="8325" y="7841"/>
                    <a:pt x="7943" y="6836"/>
                    <a:pt x="7390" y="5729"/>
                  </a:cubicBezTo>
                  <a:cubicBezTo>
                    <a:pt x="6712" y="4412"/>
                    <a:pt x="5823" y="3204"/>
                    <a:pt x="4841" y="2089"/>
                  </a:cubicBezTo>
                  <a:cubicBezTo>
                    <a:pt x="4747" y="1980"/>
                    <a:pt x="4654" y="1871"/>
                    <a:pt x="4560" y="1762"/>
                  </a:cubicBezTo>
                  <a:cubicBezTo>
                    <a:pt x="4529" y="1723"/>
                    <a:pt x="4498" y="1692"/>
                    <a:pt x="4459" y="1653"/>
                  </a:cubicBezTo>
                  <a:cubicBezTo>
                    <a:pt x="4350" y="1543"/>
                    <a:pt x="4241" y="1427"/>
                    <a:pt x="4132" y="1317"/>
                  </a:cubicBezTo>
                  <a:cubicBezTo>
                    <a:pt x="4077" y="1263"/>
                    <a:pt x="4023" y="1208"/>
                    <a:pt x="3968" y="1154"/>
                  </a:cubicBezTo>
                  <a:cubicBezTo>
                    <a:pt x="3921" y="1099"/>
                    <a:pt x="3867" y="1052"/>
                    <a:pt x="3812" y="998"/>
                  </a:cubicBezTo>
                  <a:cubicBezTo>
                    <a:pt x="3703" y="904"/>
                    <a:pt x="3586" y="811"/>
                    <a:pt x="3469" y="717"/>
                  </a:cubicBezTo>
                  <a:cubicBezTo>
                    <a:pt x="3415" y="671"/>
                    <a:pt x="3360" y="632"/>
                    <a:pt x="3306" y="585"/>
                  </a:cubicBezTo>
                  <a:cubicBezTo>
                    <a:pt x="3274" y="569"/>
                    <a:pt x="3251" y="546"/>
                    <a:pt x="3220" y="522"/>
                  </a:cubicBezTo>
                  <a:lnTo>
                    <a:pt x="3126" y="460"/>
                  </a:lnTo>
                  <a:cubicBezTo>
                    <a:pt x="3126" y="460"/>
                    <a:pt x="3126" y="452"/>
                    <a:pt x="3126" y="452"/>
                  </a:cubicBezTo>
                  <a:cubicBezTo>
                    <a:pt x="3087" y="429"/>
                    <a:pt x="3056" y="406"/>
                    <a:pt x="3017" y="382"/>
                  </a:cubicBezTo>
                  <a:cubicBezTo>
                    <a:pt x="2908" y="312"/>
                    <a:pt x="2807" y="234"/>
                    <a:pt x="2698" y="164"/>
                  </a:cubicBezTo>
                  <a:cubicBezTo>
                    <a:pt x="2674" y="141"/>
                    <a:pt x="2651" y="125"/>
                    <a:pt x="2620" y="109"/>
                  </a:cubicBezTo>
                  <a:cubicBezTo>
                    <a:pt x="2596" y="94"/>
                    <a:pt x="2573" y="78"/>
                    <a:pt x="2549" y="63"/>
                  </a:cubicBezTo>
                  <a:cubicBezTo>
                    <a:pt x="2510" y="39"/>
                    <a:pt x="2472" y="16"/>
                    <a:pt x="2433" y="0"/>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212;p46">
              <a:extLst>
                <a:ext uri="{FF2B5EF4-FFF2-40B4-BE49-F238E27FC236}">
                  <a16:creationId xmlns:a16="http://schemas.microsoft.com/office/drawing/2014/main" id="{AF8C81B7-BB1B-4D5E-492C-D8810824D0A3}"/>
                </a:ext>
              </a:extLst>
            </p:cNvPr>
            <p:cNvSpPr/>
            <p:nvPr/>
          </p:nvSpPr>
          <p:spPr>
            <a:xfrm>
              <a:off x="3082200" y="1574875"/>
              <a:ext cx="74750" cy="83475"/>
            </a:xfrm>
            <a:custGeom>
              <a:avLst/>
              <a:gdLst/>
              <a:ahLst/>
              <a:cxnLst/>
              <a:rect l="l" t="t" r="r" b="b"/>
              <a:pathLst>
                <a:path w="2990" h="3339" extrusionOk="0">
                  <a:moveTo>
                    <a:pt x="2667" y="1"/>
                  </a:moveTo>
                  <a:cubicBezTo>
                    <a:pt x="2633" y="1"/>
                    <a:pt x="2609" y="37"/>
                    <a:pt x="2623" y="72"/>
                  </a:cubicBezTo>
                  <a:cubicBezTo>
                    <a:pt x="2677" y="181"/>
                    <a:pt x="2693" y="306"/>
                    <a:pt x="2709" y="423"/>
                  </a:cubicBezTo>
                  <a:cubicBezTo>
                    <a:pt x="2740" y="891"/>
                    <a:pt x="2716" y="1405"/>
                    <a:pt x="2482" y="1818"/>
                  </a:cubicBezTo>
                  <a:cubicBezTo>
                    <a:pt x="2116" y="2465"/>
                    <a:pt x="1493" y="2839"/>
                    <a:pt x="791" y="3042"/>
                  </a:cubicBezTo>
                  <a:cubicBezTo>
                    <a:pt x="581" y="3112"/>
                    <a:pt x="370" y="3159"/>
                    <a:pt x="144" y="3174"/>
                  </a:cubicBezTo>
                  <a:cubicBezTo>
                    <a:pt x="90" y="3174"/>
                    <a:pt x="4" y="3174"/>
                    <a:pt x="4" y="3252"/>
                  </a:cubicBezTo>
                  <a:cubicBezTo>
                    <a:pt x="0" y="3321"/>
                    <a:pt x="113" y="3339"/>
                    <a:pt x="240" y="3339"/>
                  </a:cubicBezTo>
                  <a:cubicBezTo>
                    <a:pt x="374" y="3339"/>
                    <a:pt x="525" y="3319"/>
                    <a:pt x="573" y="3315"/>
                  </a:cubicBezTo>
                  <a:cubicBezTo>
                    <a:pt x="1461" y="3174"/>
                    <a:pt x="2342" y="2722"/>
                    <a:pt x="2771" y="1896"/>
                  </a:cubicBezTo>
                  <a:cubicBezTo>
                    <a:pt x="2989" y="1428"/>
                    <a:pt x="2974" y="867"/>
                    <a:pt x="2880" y="368"/>
                  </a:cubicBezTo>
                  <a:cubicBezTo>
                    <a:pt x="2841" y="244"/>
                    <a:pt x="2810" y="64"/>
                    <a:pt x="2677" y="2"/>
                  </a:cubicBezTo>
                  <a:cubicBezTo>
                    <a:pt x="2674" y="1"/>
                    <a:pt x="2671" y="1"/>
                    <a:pt x="266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213;p46">
              <a:extLst>
                <a:ext uri="{FF2B5EF4-FFF2-40B4-BE49-F238E27FC236}">
                  <a16:creationId xmlns:a16="http://schemas.microsoft.com/office/drawing/2014/main" id="{640DC7A0-2CB8-E467-8ADF-507B51B8E89D}"/>
                </a:ext>
              </a:extLst>
            </p:cNvPr>
            <p:cNvSpPr/>
            <p:nvPr/>
          </p:nvSpPr>
          <p:spPr>
            <a:xfrm>
              <a:off x="3132575" y="1589125"/>
              <a:ext cx="21825" cy="18975"/>
            </a:xfrm>
            <a:custGeom>
              <a:avLst/>
              <a:gdLst/>
              <a:ahLst/>
              <a:cxnLst/>
              <a:rect l="l" t="t" r="r" b="b"/>
              <a:pathLst>
                <a:path w="873" h="759" extrusionOk="0">
                  <a:moveTo>
                    <a:pt x="67" y="0"/>
                  </a:moveTo>
                  <a:cubicBezTo>
                    <a:pt x="30" y="0"/>
                    <a:pt x="1" y="47"/>
                    <a:pt x="39" y="79"/>
                  </a:cubicBezTo>
                  <a:cubicBezTo>
                    <a:pt x="226" y="243"/>
                    <a:pt x="413" y="406"/>
                    <a:pt x="600" y="562"/>
                  </a:cubicBezTo>
                  <a:cubicBezTo>
                    <a:pt x="655" y="609"/>
                    <a:pt x="709" y="664"/>
                    <a:pt x="756" y="710"/>
                  </a:cubicBezTo>
                  <a:cubicBezTo>
                    <a:pt x="780" y="722"/>
                    <a:pt x="805" y="759"/>
                    <a:pt x="833" y="759"/>
                  </a:cubicBezTo>
                  <a:cubicBezTo>
                    <a:pt x="841" y="759"/>
                    <a:pt x="849" y="756"/>
                    <a:pt x="857" y="749"/>
                  </a:cubicBezTo>
                  <a:cubicBezTo>
                    <a:pt x="873" y="734"/>
                    <a:pt x="873" y="710"/>
                    <a:pt x="857" y="695"/>
                  </a:cubicBezTo>
                  <a:cubicBezTo>
                    <a:pt x="826" y="664"/>
                    <a:pt x="795" y="632"/>
                    <a:pt x="764" y="601"/>
                  </a:cubicBezTo>
                  <a:cubicBezTo>
                    <a:pt x="662" y="500"/>
                    <a:pt x="561" y="406"/>
                    <a:pt x="452" y="313"/>
                  </a:cubicBezTo>
                  <a:cubicBezTo>
                    <a:pt x="335" y="211"/>
                    <a:pt x="218" y="110"/>
                    <a:pt x="93" y="9"/>
                  </a:cubicBezTo>
                  <a:cubicBezTo>
                    <a:pt x="85" y="3"/>
                    <a:pt x="75" y="0"/>
                    <a:pt x="6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214;p46">
              <a:extLst>
                <a:ext uri="{FF2B5EF4-FFF2-40B4-BE49-F238E27FC236}">
                  <a16:creationId xmlns:a16="http://schemas.microsoft.com/office/drawing/2014/main" id="{9640DF68-70F4-2AF1-1AAB-631F5DD8464A}"/>
                </a:ext>
              </a:extLst>
            </p:cNvPr>
            <p:cNvSpPr/>
            <p:nvPr/>
          </p:nvSpPr>
          <p:spPr>
            <a:xfrm>
              <a:off x="3131475" y="1598100"/>
              <a:ext cx="20200" cy="18475"/>
            </a:xfrm>
            <a:custGeom>
              <a:avLst/>
              <a:gdLst/>
              <a:ahLst/>
              <a:cxnLst/>
              <a:rect l="l" t="t" r="r" b="b"/>
              <a:pathLst>
                <a:path w="808" h="739" extrusionOk="0">
                  <a:moveTo>
                    <a:pt x="72" y="1"/>
                  </a:moveTo>
                  <a:cubicBezTo>
                    <a:pt x="33" y="1"/>
                    <a:pt x="0" y="50"/>
                    <a:pt x="36" y="86"/>
                  </a:cubicBezTo>
                  <a:cubicBezTo>
                    <a:pt x="176" y="242"/>
                    <a:pt x="324" y="390"/>
                    <a:pt x="480" y="531"/>
                  </a:cubicBezTo>
                  <a:cubicBezTo>
                    <a:pt x="535" y="585"/>
                    <a:pt x="589" y="640"/>
                    <a:pt x="644" y="694"/>
                  </a:cubicBezTo>
                  <a:cubicBezTo>
                    <a:pt x="655" y="716"/>
                    <a:pt x="674" y="738"/>
                    <a:pt x="698" y="738"/>
                  </a:cubicBezTo>
                  <a:cubicBezTo>
                    <a:pt x="708" y="738"/>
                    <a:pt x="718" y="735"/>
                    <a:pt x="730" y="725"/>
                  </a:cubicBezTo>
                  <a:cubicBezTo>
                    <a:pt x="808" y="647"/>
                    <a:pt x="184" y="133"/>
                    <a:pt x="106" y="16"/>
                  </a:cubicBezTo>
                  <a:cubicBezTo>
                    <a:pt x="95" y="5"/>
                    <a:pt x="83" y="1"/>
                    <a:pt x="7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215;p46">
              <a:extLst>
                <a:ext uri="{FF2B5EF4-FFF2-40B4-BE49-F238E27FC236}">
                  <a16:creationId xmlns:a16="http://schemas.microsoft.com/office/drawing/2014/main" id="{549DE265-2ADE-A109-BBA7-8B6B789326B7}"/>
                </a:ext>
              </a:extLst>
            </p:cNvPr>
            <p:cNvSpPr/>
            <p:nvPr/>
          </p:nvSpPr>
          <p:spPr>
            <a:xfrm>
              <a:off x="3127575" y="1609450"/>
              <a:ext cx="16700" cy="20625"/>
            </a:xfrm>
            <a:custGeom>
              <a:avLst/>
              <a:gdLst/>
              <a:ahLst/>
              <a:cxnLst/>
              <a:rect l="l" t="t" r="r" b="b"/>
              <a:pathLst>
                <a:path w="668" h="825" extrusionOk="0">
                  <a:moveTo>
                    <a:pt x="75" y="1"/>
                  </a:moveTo>
                  <a:cubicBezTo>
                    <a:pt x="37" y="1"/>
                    <a:pt x="0" y="43"/>
                    <a:pt x="28" y="77"/>
                  </a:cubicBezTo>
                  <a:cubicBezTo>
                    <a:pt x="161" y="271"/>
                    <a:pt x="270" y="451"/>
                    <a:pt x="395" y="638"/>
                  </a:cubicBezTo>
                  <a:cubicBezTo>
                    <a:pt x="441" y="685"/>
                    <a:pt x="465" y="817"/>
                    <a:pt x="527" y="825"/>
                  </a:cubicBezTo>
                  <a:cubicBezTo>
                    <a:pt x="667" y="794"/>
                    <a:pt x="371" y="443"/>
                    <a:pt x="340" y="365"/>
                  </a:cubicBezTo>
                  <a:cubicBezTo>
                    <a:pt x="262" y="248"/>
                    <a:pt x="192" y="131"/>
                    <a:pt x="114" y="22"/>
                  </a:cubicBezTo>
                  <a:cubicBezTo>
                    <a:pt x="103" y="7"/>
                    <a:pt x="89" y="1"/>
                    <a:pt x="7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216;p46">
              <a:extLst>
                <a:ext uri="{FF2B5EF4-FFF2-40B4-BE49-F238E27FC236}">
                  <a16:creationId xmlns:a16="http://schemas.microsoft.com/office/drawing/2014/main" id="{E5AEDB4D-8425-49CD-6DE4-BBF41EAA338E}"/>
                </a:ext>
              </a:extLst>
            </p:cNvPr>
            <p:cNvSpPr/>
            <p:nvPr/>
          </p:nvSpPr>
          <p:spPr>
            <a:xfrm>
              <a:off x="3119575" y="1621725"/>
              <a:ext cx="11650" cy="17350"/>
            </a:xfrm>
            <a:custGeom>
              <a:avLst/>
              <a:gdLst/>
              <a:ahLst/>
              <a:cxnLst/>
              <a:rect l="l" t="t" r="r" b="b"/>
              <a:pathLst>
                <a:path w="466" h="694" extrusionOk="0">
                  <a:moveTo>
                    <a:pt x="72" y="1"/>
                  </a:moveTo>
                  <a:cubicBezTo>
                    <a:pt x="34" y="1"/>
                    <a:pt x="0" y="45"/>
                    <a:pt x="29" y="84"/>
                  </a:cubicBezTo>
                  <a:cubicBezTo>
                    <a:pt x="153" y="271"/>
                    <a:pt x="278" y="451"/>
                    <a:pt x="380" y="646"/>
                  </a:cubicBezTo>
                  <a:cubicBezTo>
                    <a:pt x="386" y="666"/>
                    <a:pt x="400" y="694"/>
                    <a:pt x="425" y="694"/>
                  </a:cubicBezTo>
                  <a:cubicBezTo>
                    <a:pt x="428" y="694"/>
                    <a:pt x="431" y="693"/>
                    <a:pt x="434" y="692"/>
                  </a:cubicBezTo>
                  <a:cubicBezTo>
                    <a:pt x="457" y="685"/>
                    <a:pt x="465" y="661"/>
                    <a:pt x="457" y="646"/>
                  </a:cubicBezTo>
                  <a:cubicBezTo>
                    <a:pt x="387" y="459"/>
                    <a:pt x="286" y="287"/>
                    <a:pt x="177" y="123"/>
                  </a:cubicBezTo>
                  <a:cubicBezTo>
                    <a:pt x="153" y="92"/>
                    <a:pt x="138" y="61"/>
                    <a:pt x="115" y="22"/>
                  </a:cubicBezTo>
                  <a:cubicBezTo>
                    <a:pt x="102" y="7"/>
                    <a:pt x="87" y="1"/>
                    <a:pt x="7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217;p46">
              <a:extLst>
                <a:ext uri="{FF2B5EF4-FFF2-40B4-BE49-F238E27FC236}">
                  <a16:creationId xmlns:a16="http://schemas.microsoft.com/office/drawing/2014/main" id="{895F5E13-A3C2-32C9-E9D0-DD491F3F4CAA}"/>
                </a:ext>
              </a:extLst>
            </p:cNvPr>
            <p:cNvSpPr/>
            <p:nvPr/>
          </p:nvSpPr>
          <p:spPr>
            <a:xfrm>
              <a:off x="3106850" y="1627050"/>
              <a:ext cx="10725" cy="20625"/>
            </a:xfrm>
            <a:custGeom>
              <a:avLst/>
              <a:gdLst/>
              <a:ahLst/>
              <a:cxnLst/>
              <a:rect l="l" t="t" r="r" b="b"/>
              <a:pathLst>
                <a:path w="429" h="825" extrusionOk="0">
                  <a:moveTo>
                    <a:pt x="59" y="1"/>
                  </a:moveTo>
                  <a:cubicBezTo>
                    <a:pt x="29" y="1"/>
                    <a:pt x="0" y="30"/>
                    <a:pt x="16" y="66"/>
                  </a:cubicBezTo>
                  <a:cubicBezTo>
                    <a:pt x="109" y="261"/>
                    <a:pt x="203" y="448"/>
                    <a:pt x="288" y="635"/>
                  </a:cubicBezTo>
                  <a:cubicBezTo>
                    <a:pt x="312" y="690"/>
                    <a:pt x="335" y="737"/>
                    <a:pt x="351" y="791"/>
                  </a:cubicBezTo>
                  <a:cubicBezTo>
                    <a:pt x="351" y="810"/>
                    <a:pt x="367" y="824"/>
                    <a:pt x="381" y="824"/>
                  </a:cubicBezTo>
                  <a:cubicBezTo>
                    <a:pt x="384" y="824"/>
                    <a:pt x="387" y="824"/>
                    <a:pt x="390" y="822"/>
                  </a:cubicBezTo>
                  <a:cubicBezTo>
                    <a:pt x="429" y="822"/>
                    <a:pt x="429" y="783"/>
                    <a:pt x="413" y="760"/>
                  </a:cubicBezTo>
                  <a:cubicBezTo>
                    <a:pt x="405" y="729"/>
                    <a:pt x="397" y="698"/>
                    <a:pt x="382" y="666"/>
                  </a:cubicBezTo>
                  <a:cubicBezTo>
                    <a:pt x="312" y="487"/>
                    <a:pt x="234" y="308"/>
                    <a:pt x="156" y="136"/>
                  </a:cubicBezTo>
                  <a:cubicBezTo>
                    <a:pt x="132" y="97"/>
                    <a:pt x="117" y="58"/>
                    <a:pt x="101" y="27"/>
                  </a:cubicBezTo>
                  <a:cubicBezTo>
                    <a:pt x="91" y="9"/>
                    <a:pt x="75" y="1"/>
                    <a:pt x="5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218;p46">
              <a:extLst>
                <a:ext uri="{FF2B5EF4-FFF2-40B4-BE49-F238E27FC236}">
                  <a16:creationId xmlns:a16="http://schemas.microsoft.com/office/drawing/2014/main" id="{CD6ED364-2863-189A-979C-1481627D202C}"/>
                </a:ext>
              </a:extLst>
            </p:cNvPr>
            <p:cNvSpPr/>
            <p:nvPr/>
          </p:nvSpPr>
          <p:spPr>
            <a:xfrm>
              <a:off x="3091625" y="1630300"/>
              <a:ext cx="11650" cy="24800"/>
            </a:xfrm>
            <a:custGeom>
              <a:avLst/>
              <a:gdLst/>
              <a:ahLst/>
              <a:cxnLst/>
              <a:rect l="l" t="t" r="r" b="b"/>
              <a:pathLst>
                <a:path w="466" h="992" extrusionOk="0">
                  <a:moveTo>
                    <a:pt x="59" y="1"/>
                  </a:moveTo>
                  <a:cubicBezTo>
                    <a:pt x="55" y="1"/>
                    <a:pt x="51" y="3"/>
                    <a:pt x="48" y="6"/>
                  </a:cubicBezTo>
                  <a:cubicBezTo>
                    <a:pt x="17" y="14"/>
                    <a:pt x="1" y="45"/>
                    <a:pt x="17" y="77"/>
                  </a:cubicBezTo>
                  <a:cubicBezTo>
                    <a:pt x="110" y="287"/>
                    <a:pt x="196" y="505"/>
                    <a:pt x="289" y="723"/>
                  </a:cubicBezTo>
                  <a:cubicBezTo>
                    <a:pt x="313" y="801"/>
                    <a:pt x="344" y="872"/>
                    <a:pt x="360" y="950"/>
                  </a:cubicBezTo>
                  <a:cubicBezTo>
                    <a:pt x="360" y="978"/>
                    <a:pt x="382" y="992"/>
                    <a:pt x="406" y="992"/>
                  </a:cubicBezTo>
                  <a:cubicBezTo>
                    <a:pt x="435" y="992"/>
                    <a:pt x="465" y="972"/>
                    <a:pt x="461" y="934"/>
                  </a:cubicBezTo>
                  <a:cubicBezTo>
                    <a:pt x="453" y="852"/>
                    <a:pt x="154" y="1"/>
                    <a:pt x="5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219;p46">
              <a:extLst>
                <a:ext uri="{FF2B5EF4-FFF2-40B4-BE49-F238E27FC236}">
                  <a16:creationId xmlns:a16="http://schemas.microsoft.com/office/drawing/2014/main" id="{49FDDAB2-0E35-3349-C3BD-C588DC03C816}"/>
                </a:ext>
              </a:extLst>
            </p:cNvPr>
            <p:cNvSpPr/>
            <p:nvPr/>
          </p:nvSpPr>
          <p:spPr>
            <a:xfrm>
              <a:off x="3077025" y="1633325"/>
              <a:ext cx="12500" cy="25600"/>
            </a:xfrm>
            <a:custGeom>
              <a:avLst/>
              <a:gdLst/>
              <a:ahLst/>
              <a:cxnLst/>
              <a:rect l="l" t="t" r="r" b="b"/>
              <a:pathLst>
                <a:path w="500" h="1024" extrusionOk="0">
                  <a:moveTo>
                    <a:pt x="130" y="1"/>
                  </a:moveTo>
                  <a:cubicBezTo>
                    <a:pt x="126" y="1"/>
                    <a:pt x="121" y="1"/>
                    <a:pt x="117" y="2"/>
                  </a:cubicBezTo>
                  <a:cubicBezTo>
                    <a:pt x="0" y="33"/>
                    <a:pt x="164" y="345"/>
                    <a:pt x="172" y="439"/>
                  </a:cubicBezTo>
                  <a:cubicBezTo>
                    <a:pt x="218" y="531"/>
                    <a:pt x="309" y="1024"/>
                    <a:pt x="409" y="1024"/>
                  </a:cubicBezTo>
                  <a:cubicBezTo>
                    <a:pt x="410" y="1024"/>
                    <a:pt x="412" y="1024"/>
                    <a:pt x="414" y="1023"/>
                  </a:cubicBezTo>
                  <a:cubicBezTo>
                    <a:pt x="499" y="984"/>
                    <a:pt x="406" y="867"/>
                    <a:pt x="398" y="805"/>
                  </a:cubicBezTo>
                  <a:cubicBezTo>
                    <a:pt x="328" y="556"/>
                    <a:pt x="258" y="298"/>
                    <a:pt x="187" y="49"/>
                  </a:cubicBezTo>
                  <a:cubicBezTo>
                    <a:pt x="181" y="22"/>
                    <a:pt x="156" y="1"/>
                    <a:pt x="130"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220;p46">
              <a:extLst>
                <a:ext uri="{FF2B5EF4-FFF2-40B4-BE49-F238E27FC236}">
                  <a16:creationId xmlns:a16="http://schemas.microsoft.com/office/drawing/2014/main" id="{C039BBF4-F64B-F655-D1A4-92719B8F60E5}"/>
                </a:ext>
              </a:extLst>
            </p:cNvPr>
            <p:cNvSpPr/>
            <p:nvPr/>
          </p:nvSpPr>
          <p:spPr>
            <a:xfrm>
              <a:off x="3124000" y="1571750"/>
              <a:ext cx="32750" cy="16250"/>
            </a:xfrm>
            <a:custGeom>
              <a:avLst/>
              <a:gdLst/>
              <a:ahLst/>
              <a:cxnLst/>
              <a:rect l="l" t="t" r="r" b="b"/>
              <a:pathLst>
                <a:path w="1310" h="650" extrusionOk="0">
                  <a:moveTo>
                    <a:pt x="61" y="1"/>
                  </a:moveTo>
                  <a:cubicBezTo>
                    <a:pt x="0" y="1"/>
                    <a:pt x="5" y="81"/>
                    <a:pt x="70" y="96"/>
                  </a:cubicBezTo>
                  <a:cubicBezTo>
                    <a:pt x="421" y="267"/>
                    <a:pt x="779" y="454"/>
                    <a:pt x="1107" y="649"/>
                  </a:cubicBezTo>
                  <a:cubicBezTo>
                    <a:pt x="1309" y="563"/>
                    <a:pt x="273" y="119"/>
                    <a:pt x="187" y="57"/>
                  </a:cubicBezTo>
                  <a:cubicBezTo>
                    <a:pt x="148" y="41"/>
                    <a:pt x="117" y="26"/>
                    <a:pt x="78" y="2"/>
                  </a:cubicBezTo>
                  <a:cubicBezTo>
                    <a:pt x="72" y="1"/>
                    <a:pt x="66" y="1"/>
                    <a:pt x="61"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221;p46">
              <a:extLst>
                <a:ext uri="{FF2B5EF4-FFF2-40B4-BE49-F238E27FC236}">
                  <a16:creationId xmlns:a16="http://schemas.microsoft.com/office/drawing/2014/main" id="{EFA45E23-12F0-25D8-A288-138B3A3A4907}"/>
                </a:ext>
              </a:extLst>
            </p:cNvPr>
            <p:cNvSpPr/>
            <p:nvPr/>
          </p:nvSpPr>
          <p:spPr>
            <a:xfrm>
              <a:off x="3129825" y="1565875"/>
              <a:ext cx="20675" cy="10025"/>
            </a:xfrm>
            <a:custGeom>
              <a:avLst/>
              <a:gdLst/>
              <a:ahLst/>
              <a:cxnLst/>
              <a:rect l="l" t="t" r="r" b="b"/>
              <a:pathLst>
                <a:path w="827" h="401" extrusionOk="0">
                  <a:moveTo>
                    <a:pt x="52" y="1"/>
                  </a:moveTo>
                  <a:cubicBezTo>
                    <a:pt x="33" y="1"/>
                    <a:pt x="14" y="9"/>
                    <a:pt x="8" y="27"/>
                  </a:cubicBezTo>
                  <a:cubicBezTo>
                    <a:pt x="1" y="50"/>
                    <a:pt x="8" y="74"/>
                    <a:pt x="32" y="81"/>
                  </a:cubicBezTo>
                  <a:cubicBezTo>
                    <a:pt x="188" y="152"/>
                    <a:pt x="336" y="214"/>
                    <a:pt x="492" y="276"/>
                  </a:cubicBezTo>
                  <a:cubicBezTo>
                    <a:pt x="570" y="307"/>
                    <a:pt x="640" y="339"/>
                    <a:pt x="718" y="370"/>
                  </a:cubicBezTo>
                  <a:cubicBezTo>
                    <a:pt x="741" y="385"/>
                    <a:pt x="772" y="401"/>
                    <a:pt x="804" y="401"/>
                  </a:cubicBezTo>
                  <a:cubicBezTo>
                    <a:pt x="819" y="401"/>
                    <a:pt x="827" y="385"/>
                    <a:pt x="827" y="370"/>
                  </a:cubicBezTo>
                  <a:cubicBezTo>
                    <a:pt x="827" y="362"/>
                    <a:pt x="819" y="354"/>
                    <a:pt x="811" y="346"/>
                  </a:cubicBezTo>
                  <a:cubicBezTo>
                    <a:pt x="655" y="268"/>
                    <a:pt x="500" y="198"/>
                    <a:pt x="344" y="128"/>
                  </a:cubicBezTo>
                  <a:cubicBezTo>
                    <a:pt x="250" y="81"/>
                    <a:pt x="157" y="42"/>
                    <a:pt x="71" y="3"/>
                  </a:cubicBezTo>
                  <a:cubicBezTo>
                    <a:pt x="65" y="2"/>
                    <a:pt x="59" y="1"/>
                    <a:pt x="52"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222;p46">
              <a:extLst>
                <a:ext uri="{FF2B5EF4-FFF2-40B4-BE49-F238E27FC236}">
                  <a16:creationId xmlns:a16="http://schemas.microsoft.com/office/drawing/2014/main" id="{9831F60F-9B0C-532E-B836-49D5E5EA2ADC}"/>
                </a:ext>
              </a:extLst>
            </p:cNvPr>
            <p:cNvSpPr/>
            <p:nvPr/>
          </p:nvSpPr>
          <p:spPr>
            <a:xfrm>
              <a:off x="3076625" y="1654200"/>
              <a:ext cx="4700" cy="2575"/>
            </a:xfrm>
            <a:custGeom>
              <a:avLst/>
              <a:gdLst/>
              <a:ahLst/>
              <a:cxnLst/>
              <a:rect l="l" t="t" r="r" b="b"/>
              <a:pathLst>
                <a:path w="188" h="103" extrusionOk="0">
                  <a:moveTo>
                    <a:pt x="111" y="0"/>
                  </a:moveTo>
                  <a:cubicBezTo>
                    <a:pt x="97" y="0"/>
                    <a:pt x="83" y="1"/>
                    <a:pt x="71" y="1"/>
                  </a:cubicBezTo>
                  <a:cubicBezTo>
                    <a:pt x="1" y="1"/>
                    <a:pt x="9" y="103"/>
                    <a:pt x="79" y="103"/>
                  </a:cubicBezTo>
                  <a:cubicBezTo>
                    <a:pt x="102" y="95"/>
                    <a:pt x="118" y="95"/>
                    <a:pt x="141" y="87"/>
                  </a:cubicBezTo>
                  <a:cubicBezTo>
                    <a:pt x="165" y="79"/>
                    <a:pt x="188" y="40"/>
                    <a:pt x="165" y="17"/>
                  </a:cubicBezTo>
                  <a:cubicBezTo>
                    <a:pt x="150" y="3"/>
                    <a:pt x="131" y="0"/>
                    <a:pt x="111"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223;p46">
              <a:extLst>
                <a:ext uri="{FF2B5EF4-FFF2-40B4-BE49-F238E27FC236}">
                  <a16:creationId xmlns:a16="http://schemas.microsoft.com/office/drawing/2014/main" id="{AC95A796-BFA3-BBE3-C541-E9486B50A660}"/>
                </a:ext>
              </a:extLst>
            </p:cNvPr>
            <p:cNvSpPr/>
            <p:nvPr/>
          </p:nvSpPr>
          <p:spPr>
            <a:xfrm>
              <a:off x="3068450" y="1632000"/>
              <a:ext cx="9175" cy="22600"/>
            </a:xfrm>
            <a:custGeom>
              <a:avLst/>
              <a:gdLst/>
              <a:ahLst/>
              <a:cxnLst/>
              <a:rect l="l" t="t" r="r" b="b"/>
              <a:pathLst>
                <a:path w="367" h="904" extrusionOk="0">
                  <a:moveTo>
                    <a:pt x="110" y="0"/>
                  </a:moveTo>
                  <a:cubicBezTo>
                    <a:pt x="107" y="0"/>
                    <a:pt x="104" y="1"/>
                    <a:pt x="102" y="1"/>
                  </a:cubicBezTo>
                  <a:cubicBezTo>
                    <a:pt x="0" y="1"/>
                    <a:pt x="195" y="461"/>
                    <a:pt x="203" y="546"/>
                  </a:cubicBezTo>
                  <a:cubicBezTo>
                    <a:pt x="234" y="648"/>
                    <a:pt x="265" y="749"/>
                    <a:pt x="281" y="850"/>
                  </a:cubicBezTo>
                  <a:cubicBezTo>
                    <a:pt x="272" y="882"/>
                    <a:pt x="300" y="903"/>
                    <a:pt x="326" y="903"/>
                  </a:cubicBezTo>
                  <a:cubicBezTo>
                    <a:pt x="345" y="903"/>
                    <a:pt x="364" y="892"/>
                    <a:pt x="367" y="866"/>
                  </a:cubicBezTo>
                  <a:cubicBezTo>
                    <a:pt x="367" y="632"/>
                    <a:pt x="265" y="406"/>
                    <a:pt x="211" y="180"/>
                  </a:cubicBezTo>
                  <a:cubicBezTo>
                    <a:pt x="181" y="127"/>
                    <a:pt x="194" y="0"/>
                    <a:pt x="110"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224;p46">
              <a:extLst>
                <a:ext uri="{FF2B5EF4-FFF2-40B4-BE49-F238E27FC236}">
                  <a16:creationId xmlns:a16="http://schemas.microsoft.com/office/drawing/2014/main" id="{1B6630C5-3C2A-8F67-B862-CD543183460D}"/>
                </a:ext>
              </a:extLst>
            </p:cNvPr>
            <p:cNvSpPr/>
            <p:nvPr/>
          </p:nvSpPr>
          <p:spPr>
            <a:xfrm>
              <a:off x="3007850" y="1448800"/>
              <a:ext cx="136025" cy="195125"/>
            </a:xfrm>
            <a:custGeom>
              <a:avLst/>
              <a:gdLst/>
              <a:ahLst/>
              <a:cxnLst/>
              <a:rect l="l" t="t" r="r" b="b"/>
              <a:pathLst>
                <a:path w="5441" h="7805" extrusionOk="0">
                  <a:moveTo>
                    <a:pt x="1061" y="226"/>
                  </a:moveTo>
                  <a:cubicBezTo>
                    <a:pt x="1128" y="226"/>
                    <a:pt x="1206" y="243"/>
                    <a:pt x="1294" y="283"/>
                  </a:cubicBezTo>
                  <a:cubicBezTo>
                    <a:pt x="1411" y="345"/>
                    <a:pt x="1536" y="439"/>
                    <a:pt x="1598" y="563"/>
                  </a:cubicBezTo>
                  <a:cubicBezTo>
                    <a:pt x="1598" y="571"/>
                    <a:pt x="1590" y="579"/>
                    <a:pt x="1590" y="587"/>
                  </a:cubicBezTo>
                  <a:cubicBezTo>
                    <a:pt x="1622" y="672"/>
                    <a:pt x="1286" y="1000"/>
                    <a:pt x="1240" y="1023"/>
                  </a:cubicBezTo>
                  <a:cubicBezTo>
                    <a:pt x="1232" y="1031"/>
                    <a:pt x="1224" y="1039"/>
                    <a:pt x="1209" y="1039"/>
                  </a:cubicBezTo>
                  <a:cubicBezTo>
                    <a:pt x="1209" y="1046"/>
                    <a:pt x="1209" y="1046"/>
                    <a:pt x="1201" y="1054"/>
                  </a:cubicBezTo>
                  <a:cubicBezTo>
                    <a:pt x="1186" y="1070"/>
                    <a:pt x="1170" y="1077"/>
                    <a:pt x="1153" y="1077"/>
                  </a:cubicBezTo>
                  <a:cubicBezTo>
                    <a:pt x="1072" y="1077"/>
                    <a:pt x="973" y="920"/>
                    <a:pt x="928" y="875"/>
                  </a:cubicBezTo>
                  <a:cubicBezTo>
                    <a:pt x="679" y="587"/>
                    <a:pt x="754" y="226"/>
                    <a:pt x="1061" y="226"/>
                  </a:cubicBezTo>
                  <a:close/>
                  <a:moveTo>
                    <a:pt x="820" y="1"/>
                  </a:moveTo>
                  <a:cubicBezTo>
                    <a:pt x="757" y="1"/>
                    <a:pt x="694" y="9"/>
                    <a:pt x="632" y="25"/>
                  </a:cubicBezTo>
                  <a:cubicBezTo>
                    <a:pt x="0" y="407"/>
                    <a:pt x="1364" y="1748"/>
                    <a:pt x="2035" y="2418"/>
                  </a:cubicBezTo>
                  <a:cubicBezTo>
                    <a:pt x="1972" y="2395"/>
                    <a:pt x="1902" y="2372"/>
                    <a:pt x="1840" y="2356"/>
                  </a:cubicBezTo>
                  <a:cubicBezTo>
                    <a:pt x="1749" y="2331"/>
                    <a:pt x="1659" y="2317"/>
                    <a:pt x="1574" y="2317"/>
                  </a:cubicBezTo>
                  <a:cubicBezTo>
                    <a:pt x="1339" y="2317"/>
                    <a:pt x="1136" y="2427"/>
                    <a:pt x="1021" y="2730"/>
                  </a:cubicBezTo>
                  <a:cubicBezTo>
                    <a:pt x="998" y="2800"/>
                    <a:pt x="951" y="3003"/>
                    <a:pt x="959" y="3167"/>
                  </a:cubicBezTo>
                  <a:cubicBezTo>
                    <a:pt x="795" y="3167"/>
                    <a:pt x="655" y="3221"/>
                    <a:pt x="554" y="3369"/>
                  </a:cubicBezTo>
                  <a:cubicBezTo>
                    <a:pt x="421" y="3548"/>
                    <a:pt x="406" y="3790"/>
                    <a:pt x="429" y="4008"/>
                  </a:cubicBezTo>
                  <a:cubicBezTo>
                    <a:pt x="445" y="4071"/>
                    <a:pt x="452" y="4172"/>
                    <a:pt x="484" y="4242"/>
                  </a:cubicBezTo>
                  <a:cubicBezTo>
                    <a:pt x="172" y="4468"/>
                    <a:pt x="102" y="4983"/>
                    <a:pt x="203" y="5365"/>
                  </a:cubicBezTo>
                  <a:cubicBezTo>
                    <a:pt x="336" y="5848"/>
                    <a:pt x="608" y="6503"/>
                    <a:pt x="1185" y="6534"/>
                  </a:cubicBezTo>
                  <a:cubicBezTo>
                    <a:pt x="1255" y="6526"/>
                    <a:pt x="1388" y="6510"/>
                    <a:pt x="1481" y="6471"/>
                  </a:cubicBezTo>
                  <a:cubicBezTo>
                    <a:pt x="1637" y="6807"/>
                    <a:pt x="1832" y="7118"/>
                    <a:pt x="2089" y="7391"/>
                  </a:cubicBezTo>
                  <a:cubicBezTo>
                    <a:pt x="2428" y="7699"/>
                    <a:pt x="2911" y="7805"/>
                    <a:pt x="3358" y="7805"/>
                  </a:cubicBezTo>
                  <a:cubicBezTo>
                    <a:pt x="3374" y="7805"/>
                    <a:pt x="3390" y="7804"/>
                    <a:pt x="3407" y="7804"/>
                  </a:cubicBezTo>
                  <a:cubicBezTo>
                    <a:pt x="3983" y="7773"/>
                    <a:pt x="4576" y="7524"/>
                    <a:pt x="4942" y="7056"/>
                  </a:cubicBezTo>
                  <a:cubicBezTo>
                    <a:pt x="5269" y="6588"/>
                    <a:pt x="5441" y="5996"/>
                    <a:pt x="5371" y="5419"/>
                  </a:cubicBezTo>
                  <a:cubicBezTo>
                    <a:pt x="5371" y="5419"/>
                    <a:pt x="5379" y="5411"/>
                    <a:pt x="5379" y="5404"/>
                  </a:cubicBezTo>
                  <a:cubicBezTo>
                    <a:pt x="5308" y="4616"/>
                    <a:pt x="4864" y="3923"/>
                    <a:pt x="4482" y="3252"/>
                  </a:cubicBezTo>
                  <a:cubicBezTo>
                    <a:pt x="4170" y="2761"/>
                    <a:pt x="3827" y="2278"/>
                    <a:pt x="3446" y="1842"/>
                  </a:cubicBezTo>
                  <a:cubicBezTo>
                    <a:pt x="3087" y="1428"/>
                    <a:pt x="2689" y="1054"/>
                    <a:pt x="2245" y="727"/>
                  </a:cubicBezTo>
                  <a:cubicBezTo>
                    <a:pt x="1865" y="471"/>
                    <a:pt x="1319" y="1"/>
                    <a:pt x="820" y="1"/>
                  </a:cubicBezTo>
                  <a:close/>
                </a:path>
              </a:pathLst>
            </a:custGeom>
            <a:solidFill>
              <a:srgbClr val="F7998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225;p46">
              <a:extLst>
                <a:ext uri="{FF2B5EF4-FFF2-40B4-BE49-F238E27FC236}">
                  <a16:creationId xmlns:a16="http://schemas.microsoft.com/office/drawing/2014/main" id="{1A4285A5-BCAD-67B8-9C28-D8B107C2A809}"/>
                </a:ext>
              </a:extLst>
            </p:cNvPr>
            <p:cNvSpPr/>
            <p:nvPr/>
          </p:nvSpPr>
          <p:spPr>
            <a:xfrm>
              <a:off x="3023075" y="1527325"/>
              <a:ext cx="40325" cy="15325"/>
            </a:xfrm>
            <a:custGeom>
              <a:avLst/>
              <a:gdLst/>
              <a:ahLst/>
              <a:cxnLst/>
              <a:rect l="l" t="t" r="r" b="b"/>
              <a:pathLst>
                <a:path w="1613" h="613" extrusionOk="0">
                  <a:moveTo>
                    <a:pt x="445" y="1"/>
                  </a:moveTo>
                  <a:cubicBezTo>
                    <a:pt x="426" y="1"/>
                    <a:pt x="408" y="1"/>
                    <a:pt x="389" y="2"/>
                  </a:cubicBezTo>
                  <a:cubicBezTo>
                    <a:pt x="288" y="2"/>
                    <a:pt x="179" y="33"/>
                    <a:pt x="93" y="103"/>
                  </a:cubicBezTo>
                  <a:cubicBezTo>
                    <a:pt x="70" y="127"/>
                    <a:pt x="54" y="142"/>
                    <a:pt x="31" y="166"/>
                  </a:cubicBezTo>
                  <a:cubicBezTo>
                    <a:pt x="0" y="202"/>
                    <a:pt x="31" y="248"/>
                    <a:pt x="69" y="248"/>
                  </a:cubicBezTo>
                  <a:cubicBezTo>
                    <a:pt x="79" y="248"/>
                    <a:pt x="90" y="245"/>
                    <a:pt x="101" y="236"/>
                  </a:cubicBezTo>
                  <a:cubicBezTo>
                    <a:pt x="171" y="158"/>
                    <a:pt x="272" y="111"/>
                    <a:pt x="374" y="111"/>
                  </a:cubicBezTo>
                  <a:cubicBezTo>
                    <a:pt x="397" y="110"/>
                    <a:pt x="420" y="109"/>
                    <a:pt x="444" y="109"/>
                  </a:cubicBezTo>
                  <a:cubicBezTo>
                    <a:pt x="553" y="109"/>
                    <a:pt x="661" y="123"/>
                    <a:pt x="763" y="142"/>
                  </a:cubicBezTo>
                  <a:lnTo>
                    <a:pt x="755" y="142"/>
                  </a:lnTo>
                  <a:cubicBezTo>
                    <a:pt x="1005" y="197"/>
                    <a:pt x="1246" y="314"/>
                    <a:pt x="1434" y="485"/>
                  </a:cubicBezTo>
                  <a:cubicBezTo>
                    <a:pt x="1465" y="524"/>
                    <a:pt x="1504" y="556"/>
                    <a:pt x="1535" y="595"/>
                  </a:cubicBezTo>
                  <a:cubicBezTo>
                    <a:pt x="1535" y="601"/>
                    <a:pt x="1545" y="612"/>
                    <a:pt x="1557" y="612"/>
                  </a:cubicBezTo>
                  <a:cubicBezTo>
                    <a:pt x="1560" y="612"/>
                    <a:pt x="1563" y="612"/>
                    <a:pt x="1566" y="610"/>
                  </a:cubicBezTo>
                  <a:cubicBezTo>
                    <a:pt x="1613" y="602"/>
                    <a:pt x="1597" y="556"/>
                    <a:pt x="1574" y="532"/>
                  </a:cubicBezTo>
                  <a:cubicBezTo>
                    <a:pt x="1519" y="470"/>
                    <a:pt x="1457" y="407"/>
                    <a:pt x="1395" y="353"/>
                  </a:cubicBezTo>
                  <a:cubicBezTo>
                    <a:pt x="1128" y="138"/>
                    <a:pt x="791" y="1"/>
                    <a:pt x="445"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26;p46">
              <a:extLst>
                <a:ext uri="{FF2B5EF4-FFF2-40B4-BE49-F238E27FC236}">
                  <a16:creationId xmlns:a16="http://schemas.microsoft.com/office/drawing/2014/main" id="{53A2279B-05D0-700C-CFBE-5C7052E5170B}"/>
                </a:ext>
              </a:extLst>
            </p:cNvPr>
            <p:cNvSpPr/>
            <p:nvPr/>
          </p:nvSpPr>
          <p:spPr>
            <a:xfrm>
              <a:off x="3015525" y="1552925"/>
              <a:ext cx="37550" cy="12950"/>
            </a:xfrm>
            <a:custGeom>
              <a:avLst/>
              <a:gdLst/>
              <a:ahLst/>
              <a:cxnLst/>
              <a:rect l="l" t="t" r="r" b="b"/>
              <a:pathLst>
                <a:path w="1502" h="518" extrusionOk="0">
                  <a:moveTo>
                    <a:pt x="491" y="0"/>
                  </a:moveTo>
                  <a:cubicBezTo>
                    <a:pt x="333" y="0"/>
                    <a:pt x="180" y="51"/>
                    <a:pt x="52" y="179"/>
                  </a:cubicBezTo>
                  <a:cubicBezTo>
                    <a:pt x="1" y="217"/>
                    <a:pt x="39" y="292"/>
                    <a:pt x="93" y="292"/>
                  </a:cubicBezTo>
                  <a:cubicBezTo>
                    <a:pt x="105" y="292"/>
                    <a:pt x="117" y="288"/>
                    <a:pt x="130" y="280"/>
                  </a:cubicBezTo>
                  <a:cubicBezTo>
                    <a:pt x="249" y="172"/>
                    <a:pt x="384" y="130"/>
                    <a:pt x="521" y="130"/>
                  </a:cubicBezTo>
                  <a:cubicBezTo>
                    <a:pt x="752" y="130"/>
                    <a:pt x="992" y="249"/>
                    <a:pt x="1182" y="381"/>
                  </a:cubicBezTo>
                  <a:cubicBezTo>
                    <a:pt x="1235" y="401"/>
                    <a:pt x="1345" y="517"/>
                    <a:pt x="1410" y="517"/>
                  </a:cubicBezTo>
                  <a:cubicBezTo>
                    <a:pt x="1421" y="517"/>
                    <a:pt x="1431" y="514"/>
                    <a:pt x="1439" y="506"/>
                  </a:cubicBezTo>
                  <a:cubicBezTo>
                    <a:pt x="1502" y="451"/>
                    <a:pt x="1190" y="280"/>
                    <a:pt x="1143" y="233"/>
                  </a:cubicBezTo>
                  <a:cubicBezTo>
                    <a:pt x="955" y="104"/>
                    <a:pt x="717" y="0"/>
                    <a:pt x="491"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27;p46">
              <a:extLst>
                <a:ext uri="{FF2B5EF4-FFF2-40B4-BE49-F238E27FC236}">
                  <a16:creationId xmlns:a16="http://schemas.microsoft.com/office/drawing/2014/main" id="{3CF517FD-DD35-5CC7-2AF5-390B02948BD5}"/>
                </a:ext>
              </a:extLst>
            </p:cNvPr>
            <p:cNvSpPr/>
            <p:nvPr/>
          </p:nvSpPr>
          <p:spPr>
            <a:xfrm>
              <a:off x="3033375" y="1506250"/>
              <a:ext cx="45425" cy="20025"/>
            </a:xfrm>
            <a:custGeom>
              <a:avLst/>
              <a:gdLst/>
              <a:ahLst/>
              <a:cxnLst/>
              <a:rect l="l" t="t" r="r" b="b"/>
              <a:pathLst>
                <a:path w="1817" h="801" extrusionOk="0">
                  <a:moveTo>
                    <a:pt x="552" y="1"/>
                  </a:moveTo>
                  <a:cubicBezTo>
                    <a:pt x="413" y="1"/>
                    <a:pt x="276" y="34"/>
                    <a:pt x="164" y="120"/>
                  </a:cubicBezTo>
                  <a:cubicBezTo>
                    <a:pt x="110" y="167"/>
                    <a:pt x="63" y="214"/>
                    <a:pt x="16" y="268"/>
                  </a:cubicBezTo>
                  <a:cubicBezTo>
                    <a:pt x="0" y="284"/>
                    <a:pt x="0" y="323"/>
                    <a:pt x="16" y="339"/>
                  </a:cubicBezTo>
                  <a:cubicBezTo>
                    <a:pt x="29" y="351"/>
                    <a:pt x="44" y="357"/>
                    <a:pt x="59" y="357"/>
                  </a:cubicBezTo>
                  <a:cubicBezTo>
                    <a:pt x="71" y="357"/>
                    <a:pt x="83" y="353"/>
                    <a:pt x="94" y="346"/>
                  </a:cubicBezTo>
                  <a:cubicBezTo>
                    <a:pt x="125" y="307"/>
                    <a:pt x="172" y="268"/>
                    <a:pt x="211" y="237"/>
                  </a:cubicBezTo>
                  <a:cubicBezTo>
                    <a:pt x="273" y="175"/>
                    <a:pt x="359" y="144"/>
                    <a:pt x="453" y="128"/>
                  </a:cubicBezTo>
                  <a:cubicBezTo>
                    <a:pt x="492" y="123"/>
                    <a:pt x="532" y="120"/>
                    <a:pt x="572" y="120"/>
                  </a:cubicBezTo>
                  <a:cubicBezTo>
                    <a:pt x="821" y="120"/>
                    <a:pt x="1070" y="221"/>
                    <a:pt x="1279" y="362"/>
                  </a:cubicBezTo>
                  <a:cubicBezTo>
                    <a:pt x="1435" y="487"/>
                    <a:pt x="1614" y="604"/>
                    <a:pt x="1731" y="775"/>
                  </a:cubicBezTo>
                  <a:cubicBezTo>
                    <a:pt x="1731" y="788"/>
                    <a:pt x="1741" y="800"/>
                    <a:pt x="1758" y="800"/>
                  </a:cubicBezTo>
                  <a:cubicBezTo>
                    <a:pt x="1761" y="800"/>
                    <a:pt x="1766" y="800"/>
                    <a:pt x="1770" y="798"/>
                  </a:cubicBezTo>
                  <a:cubicBezTo>
                    <a:pt x="1817" y="791"/>
                    <a:pt x="1793" y="736"/>
                    <a:pt x="1770" y="705"/>
                  </a:cubicBezTo>
                  <a:cubicBezTo>
                    <a:pt x="1715" y="635"/>
                    <a:pt x="1653" y="565"/>
                    <a:pt x="1583" y="502"/>
                  </a:cubicBezTo>
                  <a:cubicBezTo>
                    <a:pt x="1357" y="284"/>
                    <a:pt x="1092" y="89"/>
                    <a:pt x="772" y="27"/>
                  </a:cubicBezTo>
                  <a:cubicBezTo>
                    <a:pt x="701" y="10"/>
                    <a:pt x="626" y="1"/>
                    <a:pt x="55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28;p46">
              <a:extLst>
                <a:ext uri="{FF2B5EF4-FFF2-40B4-BE49-F238E27FC236}">
                  <a16:creationId xmlns:a16="http://schemas.microsoft.com/office/drawing/2014/main" id="{283DCA49-51F5-105D-3A9C-628FF9B7C010}"/>
                </a:ext>
              </a:extLst>
            </p:cNvPr>
            <p:cNvSpPr/>
            <p:nvPr/>
          </p:nvSpPr>
          <p:spPr>
            <a:xfrm>
              <a:off x="3018100" y="1447425"/>
              <a:ext cx="76100" cy="63775"/>
            </a:xfrm>
            <a:custGeom>
              <a:avLst/>
              <a:gdLst/>
              <a:ahLst/>
              <a:cxnLst/>
              <a:rect l="l" t="t" r="r" b="b"/>
              <a:pathLst>
                <a:path w="3044" h="2551" extrusionOk="0">
                  <a:moveTo>
                    <a:pt x="451" y="1"/>
                  </a:moveTo>
                  <a:cubicBezTo>
                    <a:pt x="203" y="1"/>
                    <a:pt x="0" y="151"/>
                    <a:pt x="50" y="478"/>
                  </a:cubicBezTo>
                  <a:cubicBezTo>
                    <a:pt x="120" y="891"/>
                    <a:pt x="510" y="1413"/>
                    <a:pt x="783" y="1725"/>
                  </a:cubicBezTo>
                  <a:cubicBezTo>
                    <a:pt x="882" y="1824"/>
                    <a:pt x="1479" y="2550"/>
                    <a:pt x="1662" y="2550"/>
                  </a:cubicBezTo>
                  <a:cubicBezTo>
                    <a:pt x="1680" y="2550"/>
                    <a:pt x="1694" y="2543"/>
                    <a:pt x="1703" y="2528"/>
                  </a:cubicBezTo>
                  <a:cubicBezTo>
                    <a:pt x="1726" y="2481"/>
                    <a:pt x="1687" y="2450"/>
                    <a:pt x="1648" y="2434"/>
                  </a:cubicBezTo>
                  <a:cubicBezTo>
                    <a:pt x="1500" y="2356"/>
                    <a:pt x="1399" y="2208"/>
                    <a:pt x="1282" y="2091"/>
                  </a:cubicBezTo>
                  <a:cubicBezTo>
                    <a:pt x="1017" y="1803"/>
                    <a:pt x="752" y="1507"/>
                    <a:pt x="534" y="1179"/>
                  </a:cubicBezTo>
                  <a:cubicBezTo>
                    <a:pt x="401" y="961"/>
                    <a:pt x="237" y="751"/>
                    <a:pt x="175" y="494"/>
                  </a:cubicBezTo>
                  <a:cubicBezTo>
                    <a:pt x="140" y="229"/>
                    <a:pt x="272" y="145"/>
                    <a:pt x="447" y="145"/>
                  </a:cubicBezTo>
                  <a:cubicBezTo>
                    <a:pt x="618" y="145"/>
                    <a:pt x="831" y="225"/>
                    <a:pt x="970" y="299"/>
                  </a:cubicBezTo>
                  <a:cubicBezTo>
                    <a:pt x="1484" y="564"/>
                    <a:pt x="1944" y="930"/>
                    <a:pt x="2357" y="1328"/>
                  </a:cubicBezTo>
                  <a:cubicBezTo>
                    <a:pt x="2490" y="1460"/>
                    <a:pt x="2630" y="1577"/>
                    <a:pt x="2755" y="1717"/>
                  </a:cubicBezTo>
                  <a:cubicBezTo>
                    <a:pt x="2796" y="1752"/>
                    <a:pt x="2936" y="1946"/>
                    <a:pt x="3005" y="1946"/>
                  </a:cubicBezTo>
                  <a:cubicBezTo>
                    <a:pt x="3014" y="1946"/>
                    <a:pt x="3022" y="1943"/>
                    <a:pt x="3028" y="1935"/>
                  </a:cubicBezTo>
                  <a:cubicBezTo>
                    <a:pt x="3043" y="1920"/>
                    <a:pt x="3043" y="1889"/>
                    <a:pt x="3028" y="1873"/>
                  </a:cubicBezTo>
                  <a:cubicBezTo>
                    <a:pt x="2856" y="1702"/>
                    <a:pt x="2700" y="1507"/>
                    <a:pt x="2521" y="1343"/>
                  </a:cubicBezTo>
                  <a:cubicBezTo>
                    <a:pt x="2007" y="836"/>
                    <a:pt x="1422" y="377"/>
                    <a:pt x="760" y="73"/>
                  </a:cubicBezTo>
                  <a:cubicBezTo>
                    <a:pt x="659" y="25"/>
                    <a:pt x="551" y="1"/>
                    <a:pt x="45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29;p46">
              <a:extLst>
                <a:ext uri="{FF2B5EF4-FFF2-40B4-BE49-F238E27FC236}">
                  <a16:creationId xmlns:a16="http://schemas.microsoft.com/office/drawing/2014/main" id="{81CABE6B-2E80-E9FF-478D-79EDF82B275F}"/>
                </a:ext>
              </a:extLst>
            </p:cNvPr>
            <p:cNvSpPr/>
            <p:nvPr/>
          </p:nvSpPr>
          <p:spPr>
            <a:xfrm>
              <a:off x="3024800" y="1454450"/>
              <a:ext cx="23600" cy="21300"/>
            </a:xfrm>
            <a:custGeom>
              <a:avLst/>
              <a:gdLst/>
              <a:ahLst/>
              <a:cxnLst/>
              <a:rect l="l" t="t" r="r" b="b"/>
              <a:pathLst>
                <a:path w="944" h="852" extrusionOk="0">
                  <a:moveTo>
                    <a:pt x="383" y="0"/>
                  </a:moveTo>
                  <a:cubicBezTo>
                    <a:pt x="76" y="0"/>
                    <a:pt x="1" y="361"/>
                    <a:pt x="250" y="649"/>
                  </a:cubicBezTo>
                  <a:cubicBezTo>
                    <a:pt x="295" y="694"/>
                    <a:pt x="394" y="851"/>
                    <a:pt x="475" y="851"/>
                  </a:cubicBezTo>
                  <a:cubicBezTo>
                    <a:pt x="492" y="851"/>
                    <a:pt x="508" y="844"/>
                    <a:pt x="523" y="828"/>
                  </a:cubicBezTo>
                  <a:cubicBezTo>
                    <a:pt x="531" y="820"/>
                    <a:pt x="531" y="813"/>
                    <a:pt x="531" y="813"/>
                  </a:cubicBezTo>
                  <a:cubicBezTo>
                    <a:pt x="546" y="813"/>
                    <a:pt x="554" y="805"/>
                    <a:pt x="562" y="797"/>
                  </a:cubicBezTo>
                  <a:cubicBezTo>
                    <a:pt x="608" y="774"/>
                    <a:pt x="944" y="446"/>
                    <a:pt x="912" y="361"/>
                  </a:cubicBezTo>
                  <a:cubicBezTo>
                    <a:pt x="912" y="353"/>
                    <a:pt x="920" y="345"/>
                    <a:pt x="920" y="337"/>
                  </a:cubicBezTo>
                  <a:cubicBezTo>
                    <a:pt x="858" y="213"/>
                    <a:pt x="733" y="119"/>
                    <a:pt x="616" y="57"/>
                  </a:cubicBezTo>
                  <a:cubicBezTo>
                    <a:pt x="528" y="17"/>
                    <a:pt x="450" y="0"/>
                    <a:pt x="3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30;p46">
              <a:extLst>
                <a:ext uri="{FF2B5EF4-FFF2-40B4-BE49-F238E27FC236}">
                  <a16:creationId xmlns:a16="http://schemas.microsoft.com/office/drawing/2014/main" id="{41D18E32-43AF-2D9D-5C7A-DA2A0D132818}"/>
                </a:ext>
              </a:extLst>
            </p:cNvPr>
            <p:cNvSpPr/>
            <p:nvPr/>
          </p:nvSpPr>
          <p:spPr>
            <a:xfrm>
              <a:off x="3027400" y="1576875"/>
              <a:ext cx="39700" cy="59825"/>
            </a:xfrm>
            <a:custGeom>
              <a:avLst/>
              <a:gdLst/>
              <a:ahLst/>
              <a:cxnLst/>
              <a:rect l="l" t="t" r="r" b="b"/>
              <a:pathLst>
                <a:path w="1588" h="2393" extrusionOk="0">
                  <a:moveTo>
                    <a:pt x="1354" y="2128"/>
                  </a:moveTo>
                  <a:cubicBezTo>
                    <a:pt x="1357" y="2130"/>
                    <a:pt x="1359" y="2132"/>
                    <a:pt x="1362" y="2135"/>
                  </a:cubicBezTo>
                  <a:lnTo>
                    <a:pt x="1362" y="2135"/>
                  </a:lnTo>
                  <a:cubicBezTo>
                    <a:pt x="1362" y="2133"/>
                    <a:pt x="1362" y="2128"/>
                    <a:pt x="1362" y="2128"/>
                  </a:cubicBezTo>
                  <a:close/>
                  <a:moveTo>
                    <a:pt x="40" y="1"/>
                  </a:moveTo>
                  <a:cubicBezTo>
                    <a:pt x="20" y="1"/>
                    <a:pt x="0" y="18"/>
                    <a:pt x="6" y="39"/>
                  </a:cubicBezTo>
                  <a:cubicBezTo>
                    <a:pt x="6" y="70"/>
                    <a:pt x="13" y="93"/>
                    <a:pt x="21" y="125"/>
                  </a:cubicBezTo>
                  <a:cubicBezTo>
                    <a:pt x="76" y="327"/>
                    <a:pt x="162" y="514"/>
                    <a:pt x="247" y="701"/>
                  </a:cubicBezTo>
                  <a:cubicBezTo>
                    <a:pt x="395" y="1013"/>
                    <a:pt x="575" y="1317"/>
                    <a:pt x="769" y="1598"/>
                  </a:cubicBezTo>
                  <a:cubicBezTo>
                    <a:pt x="925" y="1847"/>
                    <a:pt x="1089" y="2097"/>
                    <a:pt x="1323" y="2268"/>
                  </a:cubicBezTo>
                  <a:cubicBezTo>
                    <a:pt x="1370" y="2307"/>
                    <a:pt x="1416" y="2338"/>
                    <a:pt x="1463" y="2369"/>
                  </a:cubicBezTo>
                  <a:cubicBezTo>
                    <a:pt x="1479" y="2385"/>
                    <a:pt x="1494" y="2393"/>
                    <a:pt x="1518" y="2393"/>
                  </a:cubicBezTo>
                  <a:cubicBezTo>
                    <a:pt x="1565" y="2385"/>
                    <a:pt x="1588" y="2315"/>
                    <a:pt x="1549" y="2284"/>
                  </a:cubicBezTo>
                  <a:cubicBezTo>
                    <a:pt x="1482" y="2239"/>
                    <a:pt x="1422" y="2187"/>
                    <a:pt x="1362" y="2135"/>
                  </a:cubicBezTo>
                  <a:lnTo>
                    <a:pt x="1362" y="2135"/>
                  </a:lnTo>
                  <a:cubicBezTo>
                    <a:pt x="1362" y="2135"/>
                    <a:pt x="1362" y="2136"/>
                    <a:pt x="1362" y="2136"/>
                  </a:cubicBezTo>
                  <a:cubicBezTo>
                    <a:pt x="1144" y="1933"/>
                    <a:pt x="996" y="1676"/>
                    <a:pt x="832" y="1434"/>
                  </a:cubicBezTo>
                  <a:cubicBezTo>
                    <a:pt x="536" y="1005"/>
                    <a:pt x="278" y="553"/>
                    <a:pt x="91" y="70"/>
                  </a:cubicBezTo>
                  <a:cubicBezTo>
                    <a:pt x="84" y="54"/>
                    <a:pt x="76" y="31"/>
                    <a:pt x="68" y="16"/>
                  </a:cubicBezTo>
                  <a:cubicBezTo>
                    <a:pt x="60" y="5"/>
                    <a:pt x="50" y="1"/>
                    <a:pt x="40"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31;p46">
              <a:extLst>
                <a:ext uri="{FF2B5EF4-FFF2-40B4-BE49-F238E27FC236}">
                  <a16:creationId xmlns:a16="http://schemas.microsoft.com/office/drawing/2014/main" id="{BC469005-703A-27CF-666A-5DF00D73B957}"/>
                </a:ext>
              </a:extLst>
            </p:cNvPr>
            <p:cNvSpPr/>
            <p:nvPr/>
          </p:nvSpPr>
          <p:spPr>
            <a:xfrm>
              <a:off x="3064950" y="1639875"/>
              <a:ext cx="164675" cy="177550"/>
            </a:xfrm>
            <a:custGeom>
              <a:avLst/>
              <a:gdLst/>
              <a:ahLst/>
              <a:cxnLst/>
              <a:rect l="l" t="t" r="r" b="b"/>
              <a:pathLst>
                <a:path w="6587" h="7102" extrusionOk="0">
                  <a:moveTo>
                    <a:pt x="148" y="1"/>
                  </a:moveTo>
                  <a:cubicBezTo>
                    <a:pt x="141" y="1"/>
                    <a:pt x="133" y="2"/>
                    <a:pt x="125" y="5"/>
                  </a:cubicBezTo>
                  <a:cubicBezTo>
                    <a:pt x="0" y="44"/>
                    <a:pt x="304" y="660"/>
                    <a:pt x="328" y="777"/>
                  </a:cubicBezTo>
                  <a:cubicBezTo>
                    <a:pt x="577" y="1393"/>
                    <a:pt x="881" y="1993"/>
                    <a:pt x="1201" y="2585"/>
                  </a:cubicBezTo>
                  <a:cubicBezTo>
                    <a:pt x="1840" y="3832"/>
                    <a:pt x="2518" y="5111"/>
                    <a:pt x="3578" y="6054"/>
                  </a:cubicBezTo>
                  <a:cubicBezTo>
                    <a:pt x="4167" y="6607"/>
                    <a:pt x="4989" y="7101"/>
                    <a:pt x="5828" y="7101"/>
                  </a:cubicBezTo>
                  <a:cubicBezTo>
                    <a:pt x="5899" y="7101"/>
                    <a:pt x="5970" y="7098"/>
                    <a:pt x="6041" y="7090"/>
                  </a:cubicBezTo>
                  <a:cubicBezTo>
                    <a:pt x="6150" y="7067"/>
                    <a:pt x="6586" y="6981"/>
                    <a:pt x="6524" y="6833"/>
                  </a:cubicBezTo>
                  <a:cubicBezTo>
                    <a:pt x="6512" y="6796"/>
                    <a:pt x="6475" y="6774"/>
                    <a:pt x="6437" y="6774"/>
                  </a:cubicBezTo>
                  <a:cubicBezTo>
                    <a:pt x="6427" y="6774"/>
                    <a:pt x="6417" y="6775"/>
                    <a:pt x="6407" y="6779"/>
                  </a:cubicBezTo>
                  <a:cubicBezTo>
                    <a:pt x="6220" y="6853"/>
                    <a:pt x="6020" y="6883"/>
                    <a:pt x="5819" y="6883"/>
                  </a:cubicBezTo>
                  <a:cubicBezTo>
                    <a:pt x="5661" y="6883"/>
                    <a:pt x="5502" y="6864"/>
                    <a:pt x="5347" y="6833"/>
                  </a:cubicBezTo>
                  <a:cubicBezTo>
                    <a:pt x="4482" y="6646"/>
                    <a:pt x="3796" y="6038"/>
                    <a:pt x="3219" y="5399"/>
                  </a:cubicBezTo>
                  <a:cubicBezTo>
                    <a:pt x="2635" y="4822"/>
                    <a:pt x="2245" y="4082"/>
                    <a:pt x="1863" y="3357"/>
                  </a:cubicBezTo>
                  <a:cubicBezTo>
                    <a:pt x="1575" y="2757"/>
                    <a:pt x="1247" y="2180"/>
                    <a:pt x="920" y="1595"/>
                  </a:cubicBezTo>
                  <a:cubicBezTo>
                    <a:pt x="717" y="1213"/>
                    <a:pt x="515" y="824"/>
                    <a:pt x="351" y="426"/>
                  </a:cubicBezTo>
                  <a:cubicBezTo>
                    <a:pt x="304" y="317"/>
                    <a:pt x="257" y="208"/>
                    <a:pt x="218" y="99"/>
                  </a:cubicBezTo>
                  <a:cubicBezTo>
                    <a:pt x="212" y="58"/>
                    <a:pt x="193" y="1"/>
                    <a:pt x="148"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32;p46">
              <a:extLst>
                <a:ext uri="{FF2B5EF4-FFF2-40B4-BE49-F238E27FC236}">
                  <a16:creationId xmlns:a16="http://schemas.microsoft.com/office/drawing/2014/main" id="{029FEFCA-B8F5-DCED-F25D-242B56526CD1}"/>
                </a:ext>
              </a:extLst>
            </p:cNvPr>
            <p:cNvSpPr/>
            <p:nvPr/>
          </p:nvSpPr>
          <p:spPr>
            <a:xfrm>
              <a:off x="3117175" y="1672400"/>
              <a:ext cx="10100" cy="12975"/>
            </a:xfrm>
            <a:custGeom>
              <a:avLst/>
              <a:gdLst/>
              <a:ahLst/>
              <a:cxnLst/>
              <a:rect l="l" t="t" r="r" b="b"/>
              <a:pathLst>
                <a:path w="404" h="519" extrusionOk="0">
                  <a:moveTo>
                    <a:pt x="116" y="0"/>
                  </a:moveTo>
                  <a:cubicBezTo>
                    <a:pt x="106" y="0"/>
                    <a:pt x="96" y="2"/>
                    <a:pt x="86" y="6"/>
                  </a:cubicBezTo>
                  <a:cubicBezTo>
                    <a:pt x="0" y="29"/>
                    <a:pt x="0" y="131"/>
                    <a:pt x="55" y="185"/>
                  </a:cubicBezTo>
                  <a:cubicBezTo>
                    <a:pt x="101" y="279"/>
                    <a:pt x="140" y="380"/>
                    <a:pt x="195" y="474"/>
                  </a:cubicBezTo>
                  <a:cubicBezTo>
                    <a:pt x="214" y="505"/>
                    <a:pt x="244" y="519"/>
                    <a:pt x="274" y="519"/>
                  </a:cubicBezTo>
                  <a:cubicBezTo>
                    <a:pt x="339" y="519"/>
                    <a:pt x="404" y="455"/>
                    <a:pt x="366" y="380"/>
                  </a:cubicBezTo>
                  <a:cubicBezTo>
                    <a:pt x="335" y="279"/>
                    <a:pt x="265" y="193"/>
                    <a:pt x="211" y="92"/>
                  </a:cubicBezTo>
                  <a:cubicBezTo>
                    <a:pt x="211" y="46"/>
                    <a:pt x="167" y="0"/>
                    <a:pt x="11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33;p46">
              <a:extLst>
                <a:ext uri="{FF2B5EF4-FFF2-40B4-BE49-F238E27FC236}">
                  <a16:creationId xmlns:a16="http://schemas.microsoft.com/office/drawing/2014/main" id="{64A6314B-306D-C9F8-C512-9762B4B9BC4B}"/>
                </a:ext>
              </a:extLst>
            </p:cNvPr>
            <p:cNvSpPr/>
            <p:nvPr/>
          </p:nvSpPr>
          <p:spPr>
            <a:xfrm>
              <a:off x="3134900" y="1706900"/>
              <a:ext cx="10775" cy="14675"/>
            </a:xfrm>
            <a:custGeom>
              <a:avLst/>
              <a:gdLst/>
              <a:ahLst/>
              <a:cxnLst/>
              <a:rect l="l" t="t" r="r" b="b"/>
              <a:pathLst>
                <a:path w="431" h="587" extrusionOk="0">
                  <a:moveTo>
                    <a:pt x="85" y="1"/>
                  </a:moveTo>
                  <a:cubicBezTo>
                    <a:pt x="75" y="1"/>
                    <a:pt x="65" y="2"/>
                    <a:pt x="55" y="6"/>
                  </a:cubicBezTo>
                  <a:cubicBezTo>
                    <a:pt x="0" y="29"/>
                    <a:pt x="0" y="99"/>
                    <a:pt x="24" y="146"/>
                  </a:cubicBezTo>
                  <a:cubicBezTo>
                    <a:pt x="71" y="278"/>
                    <a:pt x="109" y="411"/>
                    <a:pt x="187" y="528"/>
                  </a:cubicBezTo>
                  <a:cubicBezTo>
                    <a:pt x="209" y="569"/>
                    <a:pt x="244" y="586"/>
                    <a:pt x="278" y="586"/>
                  </a:cubicBezTo>
                  <a:cubicBezTo>
                    <a:pt x="354" y="586"/>
                    <a:pt x="430" y="504"/>
                    <a:pt x="382" y="419"/>
                  </a:cubicBezTo>
                  <a:cubicBezTo>
                    <a:pt x="312" y="294"/>
                    <a:pt x="234" y="185"/>
                    <a:pt x="164" y="60"/>
                  </a:cubicBezTo>
                  <a:cubicBezTo>
                    <a:pt x="158" y="23"/>
                    <a:pt x="122" y="1"/>
                    <a:pt x="8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34;p46">
              <a:extLst>
                <a:ext uri="{FF2B5EF4-FFF2-40B4-BE49-F238E27FC236}">
                  <a16:creationId xmlns:a16="http://schemas.microsoft.com/office/drawing/2014/main" id="{F8770B4A-5747-C1BB-2B9F-A28CC6322491}"/>
                </a:ext>
              </a:extLst>
            </p:cNvPr>
            <p:cNvSpPr/>
            <p:nvPr/>
          </p:nvSpPr>
          <p:spPr>
            <a:xfrm>
              <a:off x="3143650" y="1673450"/>
              <a:ext cx="13100" cy="16625"/>
            </a:xfrm>
            <a:custGeom>
              <a:avLst/>
              <a:gdLst/>
              <a:ahLst/>
              <a:cxnLst/>
              <a:rect l="l" t="t" r="r" b="b"/>
              <a:pathLst>
                <a:path w="524" h="665" extrusionOk="0">
                  <a:moveTo>
                    <a:pt x="122" y="0"/>
                  </a:moveTo>
                  <a:cubicBezTo>
                    <a:pt x="57" y="0"/>
                    <a:pt x="0" y="81"/>
                    <a:pt x="56" y="143"/>
                  </a:cubicBezTo>
                  <a:cubicBezTo>
                    <a:pt x="118" y="307"/>
                    <a:pt x="180" y="463"/>
                    <a:pt x="274" y="611"/>
                  </a:cubicBezTo>
                  <a:cubicBezTo>
                    <a:pt x="297" y="649"/>
                    <a:pt x="332" y="664"/>
                    <a:pt x="366" y="664"/>
                  </a:cubicBezTo>
                  <a:cubicBezTo>
                    <a:pt x="445" y="664"/>
                    <a:pt x="523" y="581"/>
                    <a:pt x="469" y="494"/>
                  </a:cubicBezTo>
                  <a:cubicBezTo>
                    <a:pt x="422" y="424"/>
                    <a:pt x="383" y="346"/>
                    <a:pt x="336" y="276"/>
                  </a:cubicBezTo>
                  <a:cubicBezTo>
                    <a:pt x="274" y="190"/>
                    <a:pt x="235" y="96"/>
                    <a:pt x="173" y="19"/>
                  </a:cubicBezTo>
                  <a:cubicBezTo>
                    <a:pt x="156" y="6"/>
                    <a:pt x="139" y="0"/>
                    <a:pt x="122"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35;p46">
              <a:extLst>
                <a:ext uri="{FF2B5EF4-FFF2-40B4-BE49-F238E27FC236}">
                  <a16:creationId xmlns:a16="http://schemas.microsoft.com/office/drawing/2014/main" id="{4850DA6C-56D6-0083-0CF9-30BAA7FE0AA9}"/>
                </a:ext>
              </a:extLst>
            </p:cNvPr>
            <p:cNvSpPr/>
            <p:nvPr/>
          </p:nvSpPr>
          <p:spPr>
            <a:xfrm>
              <a:off x="3171775" y="1740450"/>
              <a:ext cx="10325" cy="10800"/>
            </a:xfrm>
            <a:custGeom>
              <a:avLst/>
              <a:gdLst/>
              <a:ahLst/>
              <a:cxnLst/>
              <a:rect l="l" t="t" r="r" b="b"/>
              <a:pathLst>
                <a:path w="413" h="432" extrusionOk="0">
                  <a:moveTo>
                    <a:pt x="87" y="0"/>
                  </a:moveTo>
                  <a:cubicBezTo>
                    <a:pt x="41" y="0"/>
                    <a:pt x="0" y="53"/>
                    <a:pt x="30" y="106"/>
                  </a:cubicBezTo>
                  <a:cubicBezTo>
                    <a:pt x="37" y="129"/>
                    <a:pt x="53" y="152"/>
                    <a:pt x="61" y="183"/>
                  </a:cubicBezTo>
                  <a:cubicBezTo>
                    <a:pt x="100" y="254"/>
                    <a:pt x="139" y="332"/>
                    <a:pt x="193" y="394"/>
                  </a:cubicBezTo>
                  <a:cubicBezTo>
                    <a:pt x="216" y="420"/>
                    <a:pt x="243" y="432"/>
                    <a:pt x="270" y="432"/>
                  </a:cubicBezTo>
                  <a:cubicBezTo>
                    <a:pt x="344" y="432"/>
                    <a:pt x="413" y="344"/>
                    <a:pt x="349" y="269"/>
                  </a:cubicBezTo>
                  <a:cubicBezTo>
                    <a:pt x="287" y="176"/>
                    <a:pt x="201" y="106"/>
                    <a:pt x="131" y="20"/>
                  </a:cubicBezTo>
                  <a:cubicBezTo>
                    <a:pt x="117" y="6"/>
                    <a:pt x="102" y="0"/>
                    <a:pt x="8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36;p46">
              <a:extLst>
                <a:ext uri="{FF2B5EF4-FFF2-40B4-BE49-F238E27FC236}">
                  <a16:creationId xmlns:a16="http://schemas.microsoft.com/office/drawing/2014/main" id="{9A7C389B-010E-32ED-84E0-9218441F896D}"/>
                </a:ext>
              </a:extLst>
            </p:cNvPr>
            <p:cNvSpPr/>
            <p:nvPr/>
          </p:nvSpPr>
          <p:spPr>
            <a:xfrm>
              <a:off x="3186475" y="1718250"/>
              <a:ext cx="18000" cy="19925"/>
            </a:xfrm>
            <a:custGeom>
              <a:avLst/>
              <a:gdLst/>
              <a:ahLst/>
              <a:cxnLst/>
              <a:rect l="l" t="t" r="r" b="b"/>
              <a:pathLst>
                <a:path w="720" h="797" extrusionOk="0">
                  <a:moveTo>
                    <a:pt x="86" y="0"/>
                  </a:moveTo>
                  <a:cubicBezTo>
                    <a:pt x="44" y="0"/>
                    <a:pt x="0" y="38"/>
                    <a:pt x="11" y="89"/>
                  </a:cubicBezTo>
                  <a:cubicBezTo>
                    <a:pt x="81" y="206"/>
                    <a:pt x="198" y="308"/>
                    <a:pt x="276" y="432"/>
                  </a:cubicBezTo>
                  <a:cubicBezTo>
                    <a:pt x="354" y="541"/>
                    <a:pt x="432" y="643"/>
                    <a:pt x="509" y="752"/>
                  </a:cubicBezTo>
                  <a:cubicBezTo>
                    <a:pt x="529" y="783"/>
                    <a:pt x="561" y="797"/>
                    <a:pt x="594" y="797"/>
                  </a:cubicBezTo>
                  <a:cubicBezTo>
                    <a:pt x="653" y="797"/>
                    <a:pt x="715" y="754"/>
                    <a:pt x="720" y="690"/>
                  </a:cubicBezTo>
                  <a:cubicBezTo>
                    <a:pt x="634" y="432"/>
                    <a:pt x="346" y="214"/>
                    <a:pt x="143" y="35"/>
                  </a:cubicBezTo>
                  <a:cubicBezTo>
                    <a:pt x="130" y="11"/>
                    <a:pt x="108" y="0"/>
                    <a:pt x="8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37;p46">
              <a:extLst>
                <a:ext uri="{FF2B5EF4-FFF2-40B4-BE49-F238E27FC236}">
                  <a16:creationId xmlns:a16="http://schemas.microsoft.com/office/drawing/2014/main" id="{BA802AB7-01AB-0F51-1A1F-A211CCFBF97E}"/>
                </a:ext>
              </a:extLst>
            </p:cNvPr>
            <p:cNvSpPr/>
            <p:nvPr/>
          </p:nvSpPr>
          <p:spPr>
            <a:xfrm>
              <a:off x="3213850" y="1775475"/>
              <a:ext cx="7975" cy="8400"/>
            </a:xfrm>
            <a:custGeom>
              <a:avLst/>
              <a:gdLst/>
              <a:ahLst/>
              <a:cxnLst/>
              <a:rect l="l" t="t" r="r" b="b"/>
              <a:pathLst>
                <a:path w="319" h="336" extrusionOk="0">
                  <a:moveTo>
                    <a:pt x="79" y="0"/>
                  </a:moveTo>
                  <a:cubicBezTo>
                    <a:pt x="36" y="0"/>
                    <a:pt x="0" y="39"/>
                    <a:pt x="7" y="84"/>
                  </a:cubicBezTo>
                  <a:cubicBezTo>
                    <a:pt x="46" y="162"/>
                    <a:pt x="100" y="232"/>
                    <a:pt x="147" y="302"/>
                  </a:cubicBezTo>
                  <a:cubicBezTo>
                    <a:pt x="164" y="325"/>
                    <a:pt x="189" y="335"/>
                    <a:pt x="214" y="335"/>
                  </a:cubicBezTo>
                  <a:cubicBezTo>
                    <a:pt x="259" y="335"/>
                    <a:pt x="306" y="303"/>
                    <a:pt x="311" y="248"/>
                  </a:cubicBezTo>
                  <a:cubicBezTo>
                    <a:pt x="319" y="162"/>
                    <a:pt x="171" y="69"/>
                    <a:pt x="108" y="6"/>
                  </a:cubicBezTo>
                  <a:cubicBezTo>
                    <a:pt x="98" y="2"/>
                    <a:pt x="88" y="0"/>
                    <a:pt x="79"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38;p46">
              <a:extLst>
                <a:ext uri="{FF2B5EF4-FFF2-40B4-BE49-F238E27FC236}">
                  <a16:creationId xmlns:a16="http://schemas.microsoft.com/office/drawing/2014/main" id="{6B9F4A58-8126-537B-A788-E61E28F3A86A}"/>
                </a:ext>
              </a:extLst>
            </p:cNvPr>
            <p:cNvSpPr/>
            <p:nvPr/>
          </p:nvSpPr>
          <p:spPr>
            <a:xfrm>
              <a:off x="3177575" y="1670075"/>
              <a:ext cx="12950" cy="15600"/>
            </a:xfrm>
            <a:custGeom>
              <a:avLst/>
              <a:gdLst/>
              <a:ahLst/>
              <a:cxnLst/>
              <a:rect l="l" t="t" r="r" b="b"/>
              <a:pathLst>
                <a:path w="518" h="624" extrusionOk="0">
                  <a:moveTo>
                    <a:pt x="67" y="1"/>
                  </a:moveTo>
                  <a:cubicBezTo>
                    <a:pt x="56" y="1"/>
                    <a:pt x="47" y="5"/>
                    <a:pt x="39" y="13"/>
                  </a:cubicBezTo>
                  <a:cubicBezTo>
                    <a:pt x="0" y="60"/>
                    <a:pt x="55" y="107"/>
                    <a:pt x="70" y="154"/>
                  </a:cubicBezTo>
                  <a:cubicBezTo>
                    <a:pt x="148" y="302"/>
                    <a:pt x="195" y="458"/>
                    <a:pt x="297" y="582"/>
                  </a:cubicBezTo>
                  <a:cubicBezTo>
                    <a:pt x="317" y="611"/>
                    <a:pt x="344" y="623"/>
                    <a:pt x="371" y="623"/>
                  </a:cubicBezTo>
                  <a:cubicBezTo>
                    <a:pt x="444" y="623"/>
                    <a:pt x="517" y="532"/>
                    <a:pt x="460" y="458"/>
                  </a:cubicBezTo>
                  <a:cubicBezTo>
                    <a:pt x="396" y="394"/>
                    <a:pt x="171" y="1"/>
                    <a:pt x="6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39;p46">
              <a:extLst>
                <a:ext uri="{FF2B5EF4-FFF2-40B4-BE49-F238E27FC236}">
                  <a16:creationId xmlns:a16="http://schemas.microsoft.com/office/drawing/2014/main" id="{458E43C9-3A63-451C-8641-10437C338AB0}"/>
                </a:ext>
              </a:extLst>
            </p:cNvPr>
            <p:cNvSpPr/>
            <p:nvPr/>
          </p:nvSpPr>
          <p:spPr>
            <a:xfrm>
              <a:off x="3166275" y="1623075"/>
              <a:ext cx="15025" cy="14225"/>
            </a:xfrm>
            <a:custGeom>
              <a:avLst/>
              <a:gdLst/>
              <a:ahLst/>
              <a:cxnLst/>
              <a:rect l="l" t="t" r="r" b="b"/>
              <a:pathLst>
                <a:path w="601" h="569" extrusionOk="0">
                  <a:moveTo>
                    <a:pt x="89" y="1"/>
                  </a:moveTo>
                  <a:cubicBezTo>
                    <a:pt x="75" y="1"/>
                    <a:pt x="61" y="5"/>
                    <a:pt x="47" y="15"/>
                  </a:cubicBezTo>
                  <a:cubicBezTo>
                    <a:pt x="0" y="69"/>
                    <a:pt x="70" y="132"/>
                    <a:pt x="94" y="186"/>
                  </a:cubicBezTo>
                  <a:cubicBezTo>
                    <a:pt x="172" y="311"/>
                    <a:pt x="203" y="514"/>
                    <a:pt x="359" y="568"/>
                  </a:cubicBezTo>
                  <a:cubicBezTo>
                    <a:pt x="600" y="553"/>
                    <a:pt x="398" y="303"/>
                    <a:pt x="312" y="210"/>
                  </a:cubicBezTo>
                  <a:cubicBezTo>
                    <a:pt x="252" y="163"/>
                    <a:pt x="174" y="1"/>
                    <a:pt x="8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40;p46">
              <a:extLst>
                <a:ext uri="{FF2B5EF4-FFF2-40B4-BE49-F238E27FC236}">
                  <a16:creationId xmlns:a16="http://schemas.microsoft.com/office/drawing/2014/main" id="{88C09BD6-F12F-1C7E-56BA-C983C97C1FFE}"/>
                </a:ext>
              </a:extLst>
            </p:cNvPr>
            <p:cNvSpPr/>
            <p:nvPr/>
          </p:nvSpPr>
          <p:spPr>
            <a:xfrm>
              <a:off x="3202125" y="1673850"/>
              <a:ext cx="21275" cy="27500"/>
            </a:xfrm>
            <a:custGeom>
              <a:avLst/>
              <a:gdLst/>
              <a:ahLst/>
              <a:cxnLst/>
              <a:rect l="l" t="t" r="r" b="b"/>
              <a:pathLst>
                <a:path w="851" h="1100" extrusionOk="0">
                  <a:moveTo>
                    <a:pt x="98" y="0"/>
                  </a:moveTo>
                  <a:cubicBezTo>
                    <a:pt x="88" y="0"/>
                    <a:pt x="78" y="3"/>
                    <a:pt x="71" y="10"/>
                  </a:cubicBezTo>
                  <a:cubicBezTo>
                    <a:pt x="0" y="57"/>
                    <a:pt x="47" y="135"/>
                    <a:pt x="78" y="190"/>
                  </a:cubicBezTo>
                  <a:cubicBezTo>
                    <a:pt x="234" y="478"/>
                    <a:pt x="406" y="751"/>
                    <a:pt x="569" y="1039"/>
                  </a:cubicBezTo>
                  <a:cubicBezTo>
                    <a:pt x="610" y="1082"/>
                    <a:pt x="651" y="1099"/>
                    <a:pt x="687" y="1099"/>
                  </a:cubicBezTo>
                  <a:cubicBezTo>
                    <a:pt x="789" y="1099"/>
                    <a:pt x="851" y="954"/>
                    <a:pt x="741" y="821"/>
                  </a:cubicBezTo>
                  <a:cubicBezTo>
                    <a:pt x="682" y="719"/>
                    <a:pt x="254" y="0"/>
                    <a:pt x="98"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41;p46">
              <a:extLst>
                <a:ext uri="{FF2B5EF4-FFF2-40B4-BE49-F238E27FC236}">
                  <a16:creationId xmlns:a16="http://schemas.microsoft.com/office/drawing/2014/main" id="{9A907917-856B-5A1A-12FA-2E0505518F5A}"/>
                </a:ext>
              </a:extLst>
            </p:cNvPr>
            <p:cNvSpPr/>
            <p:nvPr/>
          </p:nvSpPr>
          <p:spPr>
            <a:xfrm>
              <a:off x="3230975" y="1723525"/>
              <a:ext cx="12725" cy="19275"/>
            </a:xfrm>
            <a:custGeom>
              <a:avLst/>
              <a:gdLst/>
              <a:ahLst/>
              <a:cxnLst/>
              <a:rect l="l" t="t" r="r" b="b"/>
              <a:pathLst>
                <a:path w="509" h="771" extrusionOk="0">
                  <a:moveTo>
                    <a:pt x="131" y="1"/>
                  </a:moveTo>
                  <a:cubicBezTo>
                    <a:pt x="66" y="1"/>
                    <a:pt x="1" y="84"/>
                    <a:pt x="55" y="143"/>
                  </a:cubicBezTo>
                  <a:cubicBezTo>
                    <a:pt x="70" y="167"/>
                    <a:pt x="78" y="190"/>
                    <a:pt x="86" y="206"/>
                  </a:cubicBezTo>
                  <a:cubicBezTo>
                    <a:pt x="132" y="377"/>
                    <a:pt x="187" y="549"/>
                    <a:pt x="265" y="705"/>
                  </a:cubicBezTo>
                  <a:cubicBezTo>
                    <a:pt x="284" y="751"/>
                    <a:pt x="323" y="771"/>
                    <a:pt x="362" y="771"/>
                  </a:cubicBezTo>
                  <a:cubicBezTo>
                    <a:pt x="434" y="771"/>
                    <a:pt x="508" y="705"/>
                    <a:pt x="468" y="619"/>
                  </a:cubicBezTo>
                  <a:cubicBezTo>
                    <a:pt x="397" y="408"/>
                    <a:pt x="288" y="214"/>
                    <a:pt x="187" y="26"/>
                  </a:cubicBezTo>
                  <a:cubicBezTo>
                    <a:pt x="171" y="8"/>
                    <a:pt x="151" y="1"/>
                    <a:pt x="131"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42;p46">
              <a:extLst>
                <a:ext uri="{FF2B5EF4-FFF2-40B4-BE49-F238E27FC236}">
                  <a16:creationId xmlns:a16="http://schemas.microsoft.com/office/drawing/2014/main" id="{DA69D02A-691C-7F9B-5108-0C0D3B5F1627}"/>
                </a:ext>
              </a:extLst>
            </p:cNvPr>
            <p:cNvSpPr/>
            <p:nvPr/>
          </p:nvSpPr>
          <p:spPr>
            <a:xfrm>
              <a:off x="3171325" y="1775225"/>
              <a:ext cx="13650" cy="11900"/>
            </a:xfrm>
            <a:custGeom>
              <a:avLst/>
              <a:gdLst/>
              <a:ahLst/>
              <a:cxnLst/>
              <a:rect l="l" t="t" r="r" b="b"/>
              <a:pathLst>
                <a:path w="546" h="476" extrusionOk="0">
                  <a:moveTo>
                    <a:pt x="100" y="0"/>
                  </a:moveTo>
                  <a:cubicBezTo>
                    <a:pt x="68" y="0"/>
                    <a:pt x="35" y="18"/>
                    <a:pt x="24" y="55"/>
                  </a:cubicBezTo>
                  <a:cubicBezTo>
                    <a:pt x="1" y="172"/>
                    <a:pt x="266" y="383"/>
                    <a:pt x="359" y="460"/>
                  </a:cubicBezTo>
                  <a:cubicBezTo>
                    <a:pt x="375" y="471"/>
                    <a:pt x="391" y="475"/>
                    <a:pt x="407" y="475"/>
                  </a:cubicBezTo>
                  <a:cubicBezTo>
                    <a:pt x="484" y="475"/>
                    <a:pt x="545" y="364"/>
                    <a:pt x="461" y="312"/>
                  </a:cubicBezTo>
                  <a:cubicBezTo>
                    <a:pt x="359" y="234"/>
                    <a:pt x="266" y="156"/>
                    <a:pt x="180" y="63"/>
                  </a:cubicBezTo>
                  <a:cubicBezTo>
                    <a:pt x="172" y="22"/>
                    <a:pt x="136" y="0"/>
                    <a:pt x="100"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43;p46">
              <a:extLst>
                <a:ext uri="{FF2B5EF4-FFF2-40B4-BE49-F238E27FC236}">
                  <a16:creationId xmlns:a16="http://schemas.microsoft.com/office/drawing/2014/main" id="{DB40DF74-B1A9-D2A7-F286-A1C25B5C2BBC}"/>
                </a:ext>
              </a:extLst>
            </p:cNvPr>
            <p:cNvSpPr/>
            <p:nvPr/>
          </p:nvSpPr>
          <p:spPr>
            <a:xfrm>
              <a:off x="2658650" y="1475725"/>
              <a:ext cx="261725" cy="221400"/>
            </a:xfrm>
            <a:custGeom>
              <a:avLst/>
              <a:gdLst/>
              <a:ahLst/>
              <a:cxnLst/>
              <a:rect l="l" t="t" r="r" b="b"/>
              <a:pathLst>
                <a:path w="10469" h="8856" extrusionOk="0">
                  <a:moveTo>
                    <a:pt x="297" y="1"/>
                  </a:moveTo>
                  <a:cubicBezTo>
                    <a:pt x="274" y="1"/>
                    <a:pt x="258" y="8"/>
                    <a:pt x="250" y="24"/>
                  </a:cubicBezTo>
                  <a:cubicBezTo>
                    <a:pt x="172" y="47"/>
                    <a:pt x="87" y="133"/>
                    <a:pt x="55" y="164"/>
                  </a:cubicBezTo>
                  <a:cubicBezTo>
                    <a:pt x="32" y="188"/>
                    <a:pt x="24" y="211"/>
                    <a:pt x="24" y="234"/>
                  </a:cubicBezTo>
                  <a:cubicBezTo>
                    <a:pt x="1" y="250"/>
                    <a:pt x="1" y="289"/>
                    <a:pt x="32" y="305"/>
                  </a:cubicBezTo>
                  <a:cubicBezTo>
                    <a:pt x="102" y="367"/>
                    <a:pt x="172" y="437"/>
                    <a:pt x="250" y="500"/>
                  </a:cubicBezTo>
                  <a:cubicBezTo>
                    <a:pt x="2830" y="2807"/>
                    <a:pt x="5480" y="5036"/>
                    <a:pt x="8115" y="7273"/>
                  </a:cubicBezTo>
                  <a:cubicBezTo>
                    <a:pt x="8746" y="7803"/>
                    <a:pt x="9370" y="8333"/>
                    <a:pt x="10001" y="8855"/>
                  </a:cubicBezTo>
                  <a:lnTo>
                    <a:pt x="10017" y="8839"/>
                  </a:lnTo>
                  <a:cubicBezTo>
                    <a:pt x="10087" y="8777"/>
                    <a:pt x="10157" y="8707"/>
                    <a:pt x="10227" y="8645"/>
                  </a:cubicBezTo>
                  <a:cubicBezTo>
                    <a:pt x="10266" y="8606"/>
                    <a:pt x="10305" y="8567"/>
                    <a:pt x="10352" y="8528"/>
                  </a:cubicBezTo>
                  <a:cubicBezTo>
                    <a:pt x="10367" y="8512"/>
                    <a:pt x="10391" y="8489"/>
                    <a:pt x="10406" y="8473"/>
                  </a:cubicBezTo>
                  <a:cubicBezTo>
                    <a:pt x="10430" y="8450"/>
                    <a:pt x="10445" y="8434"/>
                    <a:pt x="10469" y="8419"/>
                  </a:cubicBezTo>
                  <a:cubicBezTo>
                    <a:pt x="10344" y="8317"/>
                    <a:pt x="10227" y="8216"/>
                    <a:pt x="10102" y="8115"/>
                  </a:cubicBezTo>
                  <a:cubicBezTo>
                    <a:pt x="7982" y="6322"/>
                    <a:pt x="5862" y="4537"/>
                    <a:pt x="3727" y="2760"/>
                  </a:cubicBezTo>
                  <a:cubicBezTo>
                    <a:pt x="2651" y="1871"/>
                    <a:pt x="1575" y="967"/>
                    <a:pt x="476" y="110"/>
                  </a:cubicBezTo>
                  <a:cubicBezTo>
                    <a:pt x="414" y="71"/>
                    <a:pt x="367" y="8"/>
                    <a:pt x="297"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44;p46">
              <a:extLst>
                <a:ext uri="{FF2B5EF4-FFF2-40B4-BE49-F238E27FC236}">
                  <a16:creationId xmlns:a16="http://schemas.microsoft.com/office/drawing/2014/main" id="{5EA2905D-6FDB-35E1-698B-5939B7B3A6BF}"/>
                </a:ext>
              </a:extLst>
            </p:cNvPr>
            <p:cNvSpPr/>
            <p:nvPr/>
          </p:nvSpPr>
          <p:spPr>
            <a:xfrm>
              <a:off x="2477050" y="1310250"/>
              <a:ext cx="242625" cy="238325"/>
            </a:xfrm>
            <a:custGeom>
              <a:avLst/>
              <a:gdLst/>
              <a:ahLst/>
              <a:cxnLst/>
              <a:rect l="l" t="t" r="r" b="b"/>
              <a:pathLst>
                <a:path w="9705" h="9533" extrusionOk="0">
                  <a:moveTo>
                    <a:pt x="5486" y="0"/>
                  </a:moveTo>
                  <a:cubicBezTo>
                    <a:pt x="3781" y="0"/>
                    <a:pt x="2079" y="1033"/>
                    <a:pt x="1201" y="2785"/>
                  </a:cubicBezTo>
                  <a:cubicBezTo>
                    <a:pt x="1" y="5178"/>
                    <a:pt x="788" y="8007"/>
                    <a:pt x="2970" y="9098"/>
                  </a:cubicBezTo>
                  <a:cubicBezTo>
                    <a:pt x="3556" y="9393"/>
                    <a:pt x="4181" y="9533"/>
                    <a:pt x="4806" y="9533"/>
                  </a:cubicBezTo>
                  <a:cubicBezTo>
                    <a:pt x="6510" y="9533"/>
                    <a:pt x="8210" y="8495"/>
                    <a:pt x="9089" y="6744"/>
                  </a:cubicBezTo>
                  <a:cubicBezTo>
                    <a:pt x="9447" y="6035"/>
                    <a:pt x="9627" y="5295"/>
                    <a:pt x="9650" y="4570"/>
                  </a:cubicBezTo>
                  <a:cubicBezTo>
                    <a:pt x="9705" y="2832"/>
                    <a:pt x="8855" y="1203"/>
                    <a:pt x="7319" y="431"/>
                  </a:cubicBezTo>
                  <a:cubicBezTo>
                    <a:pt x="6735" y="138"/>
                    <a:pt x="6110" y="0"/>
                    <a:pt x="548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45;p46">
              <a:extLst>
                <a:ext uri="{FF2B5EF4-FFF2-40B4-BE49-F238E27FC236}">
                  <a16:creationId xmlns:a16="http://schemas.microsoft.com/office/drawing/2014/main" id="{821317D7-BE23-B6C5-876B-998023D7F495}"/>
                </a:ext>
              </a:extLst>
            </p:cNvPr>
            <p:cNvSpPr/>
            <p:nvPr/>
          </p:nvSpPr>
          <p:spPr>
            <a:xfrm>
              <a:off x="2591825" y="1381600"/>
              <a:ext cx="8200" cy="8050"/>
            </a:xfrm>
            <a:custGeom>
              <a:avLst/>
              <a:gdLst/>
              <a:ahLst/>
              <a:cxnLst/>
              <a:rect l="l" t="t" r="r" b="b"/>
              <a:pathLst>
                <a:path w="328" h="322" extrusionOk="0">
                  <a:moveTo>
                    <a:pt x="164" y="1"/>
                  </a:moveTo>
                  <a:cubicBezTo>
                    <a:pt x="117" y="1"/>
                    <a:pt x="78" y="17"/>
                    <a:pt x="47" y="48"/>
                  </a:cubicBezTo>
                  <a:cubicBezTo>
                    <a:pt x="16" y="79"/>
                    <a:pt x="0" y="118"/>
                    <a:pt x="0" y="165"/>
                  </a:cubicBezTo>
                  <a:cubicBezTo>
                    <a:pt x="0" y="246"/>
                    <a:pt x="71" y="321"/>
                    <a:pt x="152" y="321"/>
                  </a:cubicBezTo>
                  <a:cubicBezTo>
                    <a:pt x="156" y="321"/>
                    <a:pt x="160" y="321"/>
                    <a:pt x="164" y="321"/>
                  </a:cubicBezTo>
                  <a:cubicBezTo>
                    <a:pt x="211" y="321"/>
                    <a:pt x="250" y="305"/>
                    <a:pt x="281" y="274"/>
                  </a:cubicBezTo>
                  <a:cubicBezTo>
                    <a:pt x="312" y="243"/>
                    <a:pt x="328" y="204"/>
                    <a:pt x="328" y="157"/>
                  </a:cubicBezTo>
                  <a:cubicBezTo>
                    <a:pt x="328" y="71"/>
                    <a:pt x="250" y="1"/>
                    <a:pt x="16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46;p46">
              <a:extLst>
                <a:ext uri="{FF2B5EF4-FFF2-40B4-BE49-F238E27FC236}">
                  <a16:creationId xmlns:a16="http://schemas.microsoft.com/office/drawing/2014/main" id="{E71661AD-6D39-3863-E79A-F77FA8BC6599}"/>
                </a:ext>
              </a:extLst>
            </p:cNvPr>
            <p:cNvSpPr/>
            <p:nvPr/>
          </p:nvSpPr>
          <p:spPr>
            <a:xfrm>
              <a:off x="2568250" y="1418825"/>
              <a:ext cx="8200" cy="8225"/>
            </a:xfrm>
            <a:custGeom>
              <a:avLst/>
              <a:gdLst/>
              <a:ahLst/>
              <a:cxnLst/>
              <a:rect l="l" t="t" r="r" b="b"/>
              <a:pathLst>
                <a:path w="328" h="329" extrusionOk="0">
                  <a:moveTo>
                    <a:pt x="164" y="1"/>
                  </a:moveTo>
                  <a:cubicBezTo>
                    <a:pt x="117" y="1"/>
                    <a:pt x="78" y="24"/>
                    <a:pt x="47" y="55"/>
                  </a:cubicBezTo>
                  <a:cubicBezTo>
                    <a:pt x="16" y="86"/>
                    <a:pt x="0" y="125"/>
                    <a:pt x="0" y="164"/>
                  </a:cubicBezTo>
                  <a:cubicBezTo>
                    <a:pt x="0" y="258"/>
                    <a:pt x="78" y="328"/>
                    <a:pt x="164" y="328"/>
                  </a:cubicBezTo>
                  <a:cubicBezTo>
                    <a:pt x="211" y="328"/>
                    <a:pt x="250" y="312"/>
                    <a:pt x="281" y="281"/>
                  </a:cubicBezTo>
                  <a:cubicBezTo>
                    <a:pt x="312" y="250"/>
                    <a:pt x="328" y="203"/>
                    <a:pt x="328" y="164"/>
                  </a:cubicBezTo>
                  <a:cubicBezTo>
                    <a:pt x="328" y="79"/>
                    <a:pt x="250" y="1"/>
                    <a:pt x="16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47;p46">
              <a:extLst>
                <a:ext uri="{FF2B5EF4-FFF2-40B4-BE49-F238E27FC236}">
                  <a16:creationId xmlns:a16="http://schemas.microsoft.com/office/drawing/2014/main" id="{68A9B543-9DA5-A9C1-32E3-9180FB3E7101}"/>
                </a:ext>
              </a:extLst>
            </p:cNvPr>
            <p:cNvSpPr/>
            <p:nvPr/>
          </p:nvSpPr>
          <p:spPr>
            <a:xfrm>
              <a:off x="2545625" y="1404225"/>
              <a:ext cx="10950" cy="13500"/>
            </a:xfrm>
            <a:custGeom>
              <a:avLst/>
              <a:gdLst/>
              <a:ahLst/>
              <a:cxnLst/>
              <a:rect l="l" t="t" r="r" b="b"/>
              <a:pathLst>
                <a:path w="438" h="540" extrusionOk="0">
                  <a:moveTo>
                    <a:pt x="293" y="0"/>
                  </a:moveTo>
                  <a:cubicBezTo>
                    <a:pt x="126" y="0"/>
                    <a:pt x="0" y="203"/>
                    <a:pt x="79" y="366"/>
                  </a:cubicBezTo>
                  <a:cubicBezTo>
                    <a:pt x="106" y="421"/>
                    <a:pt x="145" y="539"/>
                    <a:pt x="211" y="539"/>
                  </a:cubicBezTo>
                  <a:cubicBezTo>
                    <a:pt x="221" y="539"/>
                    <a:pt x="231" y="536"/>
                    <a:pt x="243" y="530"/>
                  </a:cubicBezTo>
                  <a:cubicBezTo>
                    <a:pt x="266" y="515"/>
                    <a:pt x="266" y="483"/>
                    <a:pt x="251" y="460"/>
                  </a:cubicBezTo>
                  <a:cubicBezTo>
                    <a:pt x="157" y="366"/>
                    <a:pt x="110" y="117"/>
                    <a:pt x="297" y="109"/>
                  </a:cubicBezTo>
                  <a:cubicBezTo>
                    <a:pt x="303" y="107"/>
                    <a:pt x="309" y="106"/>
                    <a:pt x="316" y="106"/>
                  </a:cubicBezTo>
                  <a:cubicBezTo>
                    <a:pt x="338" y="106"/>
                    <a:pt x="361" y="117"/>
                    <a:pt x="381" y="117"/>
                  </a:cubicBezTo>
                  <a:cubicBezTo>
                    <a:pt x="393" y="117"/>
                    <a:pt x="405" y="114"/>
                    <a:pt x="414" y="101"/>
                  </a:cubicBezTo>
                  <a:cubicBezTo>
                    <a:pt x="438" y="78"/>
                    <a:pt x="422" y="39"/>
                    <a:pt x="391" y="24"/>
                  </a:cubicBezTo>
                  <a:cubicBezTo>
                    <a:pt x="357" y="7"/>
                    <a:pt x="324" y="0"/>
                    <a:pt x="29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48;p46">
              <a:extLst>
                <a:ext uri="{FF2B5EF4-FFF2-40B4-BE49-F238E27FC236}">
                  <a16:creationId xmlns:a16="http://schemas.microsoft.com/office/drawing/2014/main" id="{643056BB-A479-FF29-7912-939E8CA6F63A}"/>
                </a:ext>
              </a:extLst>
            </p:cNvPr>
            <p:cNvSpPr/>
            <p:nvPr/>
          </p:nvSpPr>
          <p:spPr>
            <a:xfrm>
              <a:off x="2569325" y="1366900"/>
              <a:ext cx="13175" cy="11250"/>
            </a:xfrm>
            <a:custGeom>
              <a:avLst/>
              <a:gdLst/>
              <a:ahLst/>
              <a:cxnLst/>
              <a:rect l="l" t="t" r="r" b="b"/>
              <a:pathLst>
                <a:path w="527" h="450" extrusionOk="0">
                  <a:moveTo>
                    <a:pt x="339" y="1"/>
                  </a:moveTo>
                  <a:cubicBezTo>
                    <a:pt x="246" y="1"/>
                    <a:pt x="147" y="43"/>
                    <a:pt x="105" y="114"/>
                  </a:cubicBezTo>
                  <a:cubicBezTo>
                    <a:pt x="1" y="218"/>
                    <a:pt x="42" y="450"/>
                    <a:pt x="126" y="450"/>
                  </a:cubicBezTo>
                  <a:cubicBezTo>
                    <a:pt x="148" y="450"/>
                    <a:pt x="173" y="433"/>
                    <a:pt x="199" y="394"/>
                  </a:cubicBezTo>
                  <a:cubicBezTo>
                    <a:pt x="160" y="277"/>
                    <a:pt x="207" y="129"/>
                    <a:pt x="355" y="121"/>
                  </a:cubicBezTo>
                  <a:cubicBezTo>
                    <a:pt x="359" y="120"/>
                    <a:pt x="363" y="120"/>
                    <a:pt x="368" y="120"/>
                  </a:cubicBezTo>
                  <a:cubicBezTo>
                    <a:pt x="403" y="120"/>
                    <a:pt x="451" y="151"/>
                    <a:pt x="485" y="151"/>
                  </a:cubicBezTo>
                  <a:cubicBezTo>
                    <a:pt x="506" y="151"/>
                    <a:pt x="521" y="140"/>
                    <a:pt x="526" y="106"/>
                  </a:cubicBezTo>
                  <a:cubicBezTo>
                    <a:pt x="497" y="33"/>
                    <a:pt x="421" y="1"/>
                    <a:pt x="33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49;p46">
              <a:extLst>
                <a:ext uri="{FF2B5EF4-FFF2-40B4-BE49-F238E27FC236}">
                  <a16:creationId xmlns:a16="http://schemas.microsoft.com/office/drawing/2014/main" id="{27159763-1573-E092-780E-9E44F4CE2932}"/>
                </a:ext>
              </a:extLst>
            </p:cNvPr>
            <p:cNvSpPr/>
            <p:nvPr/>
          </p:nvSpPr>
          <p:spPr>
            <a:xfrm>
              <a:off x="2589525" y="1400700"/>
              <a:ext cx="31150" cy="32625"/>
            </a:xfrm>
            <a:custGeom>
              <a:avLst/>
              <a:gdLst/>
              <a:ahLst/>
              <a:cxnLst/>
              <a:rect l="l" t="t" r="r" b="b"/>
              <a:pathLst>
                <a:path w="1246" h="1305" extrusionOk="0">
                  <a:moveTo>
                    <a:pt x="552" y="1"/>
                  </a:moveTo>
                  <a:cubicBezTo>
                    <a:pt x="459" y="55"/>
                    <a:pt x="591" y="126"/>
                    <a:pt x="638" y="149"/>
                  </a:cubicBezTo>
                  <a:cubicBezTo>
                    <a:pt x="763" y="227"/>
                    <a:pt x="880" y="305"/>
                    <a:pt x="965" y="430"/>
                  </a:cubicBezTo>
                  <a:cubicBezTo>
                    <a:pt x="1145" y="648"/>
                    <a:pt x="1113" y="1022"/>
                    <a:pt x="825" y="1147"/>
                  </a:cubicBezTo>
                  <a:cubicBezTo>
                    <a:pt x="792" y="1155"/>
                    <a:pt x="759" y="1158"/>
                    <a:pt x="727" y="1158"/>
                  </a:cubicBezTo>
                  <a:cubicBezTo>
                    <a:pt x="510" y="1158"/>
                    <a:pt x="315" y="991"/>
                    <a:pt x="131" y="889"/>
                  </a:cubicBezTo>
                  <a:cubicBezTo>
                    <a:pt x="120" y="883"/>
                    <a:pt x="110" y="881"/>
                    <a:pt x="99" y="881"/>
                  </a:cubicBezTo>
                  <a:cubicBezTo>
                    <a:pt x="43" y="881"/>
                    <a:pt x="1" y="959"/>
                    <a:pt x="53" y="999"/>
                  </a:cubicBezTo>
                  <a:cubicBezTo>
                    <a:pt x="235" y="1137"/>
                    <a:pt x="492" y="1305"/>
                    <a:pt x="732" y="1305"/>
                  </a:cubicBezTo>
                  <a:cubicBezTo>
                    <a:pt x="843" y="1305"/>
                    <a:pt x="950" y="1269"/>
                    <a:pt x="1043" y="1178"/>
                  </a:cubicBezTo>
                  <a:cubicBezTo>
                    <a:pt x="1176" y="1069"/>
                    <a:pt x="1246" y="897"/>
                    <a:pt x="1246" y="726"/>
                  </a:cubicBezTo>
                  <a:cubicBezTo>
                    <a:pt x="1238" y="359"/>
                    <a:pt x="895" y="55"/>
                    <a:pt x="55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50;p46">
              <a:extLst>
                <a:ext uri="{FF2B5EF4-FFF2-40B4-BE49-F238E27FC236}">
                  <a16:creationId xmlns:a16="http://schemas.microsoft.com/office/drawing/2014/main" id="{8F3DE033-F066-4802-6342-3686B764D9ED}"/>
                </a:ext>
              </a:extLst>
            </p:cNvPr>
            <p:cNvSpPr/>
            <p:nvPr/>
          </p:nvSpPr>
          <p:spPr>
            <a:xfrm>
              <a:off x="2618900" y="1349550"/>
              <a:ext cx="41550" cy="43600"/>
            </a:xfrm>
            <a:custGeom>
              <a:avLst/>
              <a:gdLst/>
              <a:ahLst/>
              <a:cxnLst/>
              <a:rect l="l" t="t" r="r" b="b"/>
              <a:pathLst>
                <a:path w="1662" h="1744" extrusionOk="0">
                  <a:moveTo>
                    <a:pt x="999" y="1"/>
                  </a:moveTo>
                  <a:cubicBezTo>
                    <a:pt x="857" y="1"/>
                    <a:pt x="707" y="43"/>
                    <a:pt x="570" y="129"/>
                  </a:cubicBezTo>
                  <a:cubicBezTo>
                    <a:pt x="352" y="254"/>
                    <a:pt x="196" y="472"/>
                    <a:pt x="102" y="706"/>
                  </a:cubicBezTo>
                  <a:cubicBezTo>
                    <a:pt x="48" y="870"/>
                    <a:pt x="1" y="1049"/>
                    <a:pt x="1" y="1221"/>
                  </a:cubicBezTo>
                  <a:cubicBezTo>
                    <a:pt x="22" y="1554"/>
                    <a:pt x="327" y="1743"/>
                    <a:pt x="633" y="1743"/>
                  </a:cubicBezTo>
                  <a:cubicBezTo>
                    <a:pt x="771" y="1743"/>
                    <a:pt x="909" y="1705"/>
                    <a:pt x="1022" y="1626"/>
                  </a:cubicBezTo>
                  <a:cubicBezTo>
                    <a:pt x="1373" y="1415"/>
                    <a:pt x="1661" y="1026"/>
                    <a:pt x="1614" y="597"/>
                  </a:cubicBezTo>
                  <a:cubicBezTo>
                    <a:pt x="1593" y="210"/>
                    <a:pt x="1315" y="1"/>
                    <a:pt x="999"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51;p46">
              <a:extLst>
                <a:ext uri="{FF2B5EF4-FFF2-40B4-BE49-F238E27FC236}">
                  <a16:creationId xmlns:a16="http://schemas.microsoft.com/office/drawing/2014/main" id="{E7586072-4482-43B3-9740-5A50D173EF85}"/>
                </a:ext>
              </a:extLst>
            </p:cNvPr>
            <p:cNvSpPr/>
            <p:nvPr/>
          </p:nvSpPr>
          <p:spPr>
            <a:xfrm>
              <a:off x="2538225" y="1438100"/>
              <a:ext cx="39400" cy="43500"/>
            </a:xfrm>
            <a:custGeom>
              <a:avLst/>
              <a:gdLst/>
              <a:ahLst/>
              <a:cxnLst/>
              <a:rect l="l" t="t" r="r" b="b"/>
              <a:pathLst>
                <a:path w="1576" h="1740" extrusionOk="0">
                  <a:moveTo>
                    <a:pt x="1016" y="0"/>
                  </a:moveTo>
                  <a:cubicBezTo>
                    <a:pt x="919" y="0"/>
                    <a:pt x="822" y="23"/>
                    <a:pt x="734" y="64"/>
                  </a:cubicBezTo>
                  <a:cubicBezTo>
                    <a:pt x="523" y="142"/>
                    <a:pt x="344" y="290"/>
                    <a:pt x="227" y="477"/>
                  </a:cubicBezTo>
                  <a:cubicBezTo>
                    <a:pt x="180" y="477"/>
                    <a:pt x="141" y="500"/>
                    <a:pt x="126" y="539"/>
                  </a:cubicBezTo>
                  <a:cubicBezTo>
                    <a:pt x="94" y="609"/>
                    <a:pt x="79" y="679"/>
                    <a:pt x="56" y="757"/>
                  </a:cubicBezTo>
                  <a:cubicBezTo>
                    <a:pt x="40" y="835"/>
                    <a:pt x="17" y="913"/>
                    <a:pt x="9" y="999"/>
                  </a:cubicBezTo>
                  <a:cubicBezTo>
                    <a:pt x="1" y="1209"/>
                    <a:pt x="63" y="1443"/>
                    <a:pt x="219" y="1591"/>
                  </a:cubicBezTo>
                  <a:cubicBezTo>
                    <a:pt x="326" y="1695"/>
                    <a:pt x="462" y="1739"/>
                    <a:pt x="601" y="1739"/>
                  </a:cubicBezTo>
                  <a:cubicBezTo>
                    <a:pt x="798" y="1739"/>
                    <a:pt x="1002" y="1650"/>
                    <a:pt x="1139" y="1513"/>
                  </a:cubicBezTo>
                  <a:cubicBezTo>
                    <a:pt x="1412" y="1272"/>
                    <a:pt x="1575" y="991"/>
                    <a:pt x="1568" y="617"/>
                  </a:cubicBezTo>
                  <a:cubicBezTo>
                    <a:pt x="1568" y="399"/>
                    <a:pt x="1505" y="220"/>
                    <a:pt x="1326" y="95"/>
                  </a:cubicBezTo>
                  <a:cubicBezTo>
                    <a:pt x="1231" y="29"/>
                    <a:pt x="1124" y="0"/>
                    <a:pt x="1016"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52;p46">
              <a:extLst>
                <a:ext uri="{FF2B5EF4-FFF2-40B4-BE49-F238E27FC236}">
                  <a16:creationId xmlns:a16="http://schemas.microsoft.com/office/drawing/2014/main" id="{894C4653-71E0-77F0-7623-5C746DCAB8D8}"/>
                </a:ext>
              </a:extLst>
            </p:cNvPr>
            <p:cNvSpPr/>
            <p:nvPr/>
          </p:nvSpPr>
          <p:spPr>
            <a:xfrm>
              <a:off x="2617925" y="1574900"/>
              <a:ext cx="207950" cy="260375"/>
            </a:xfrm>
            <a:custGeom>
              <a:avLst/>
              <a:gdLst/>
              <a:ahLst/>
              <a:cxnLst/>
              <a:rect l="l" t="t" r="r" b="b"/>
              <a:pathLst>
                <a:path w="8318" h="10415" extrusionOk="0">
                  <a:moveTo>
                    <a:pt x="5886" y="1"/>
                  </a:moveTo>
                  <a:cubicBezTo>
                    <a:pt x="5854" y="24"/>
                    <a:pt x="5815" y="48"/>
                    <a:pt x="5776" y="71"/>
                  </a:cubicBezTo>
                  <a:cubicBezTo>
                    <a:pt x="5753" y="87"/>
                    <a:pt x="5730" y="102"/>
                    <a:pt x="5706" y="118"/>
                  </a:cubicBezTo>
                  <a:cubicBezTo>
                    <a:pt x="5675" y="133"/>
                    <a:pt x="5652" y="149"/>
                    <a:pt x="5628" y="165"/>
                  </a:cubicBezTo>
                  <a:cubicBezTo>
                    <a:pt x="5519" y="243"/>
                    <a:pt x="5410" y="321"/>
                    <a:pt x="5309" y="391"/>
                  </a:cubicBezTo>
                  <a:cubicBezTo>
                    <a:pt x="5270" y="414"/>
                    <a:pt x="5239" y="437"/>
                    <a:pt x="5200" y="461"/>
                  </a:cubicBezTo>
                  <a:lnTo>
                    <a:pt x="5106" y="531"/>
                  </a:lnTo>
                  <a:cubicBezTo>
                    <a:pt x="5075" y="547"/>
                    <a:pt x="5052" y="570"/>
                    <a:pt x="5020" y="593"/>
                  </a:cubicBezTo>
                  <a:cubicBezTo>
                    <a:pt x="4966" y="632"/>
                    <a:pt x="4911" y="679"/>
                    <a:pt x="4857" y="718"/>
                  </a:cubicBezTo>
                  <a:cubicBezTo>
                    <a:pt x="4740" y="812"/>
                    <a:pt x="4623" y="913"/>
                    <a:pt x="4514" y="1006"/>
                  </a:cubicBezTo>
                  <a:cubicBezTo>
                    <a:pt x="4459" y="1053"/>
                    <a:pt x="4405" y="1108"/>
                    <a:pt x="4358" y="1155"/>
                  </a:cubicBezTo>
                  <a:cubicBezTo>
                    <a:pt x="4303" y="1209"/>
                    <a:pt x="4249" y="1271"/>
                    <a:pt x="4194" y="1326"/>
                  </a:cubicBezTo>
                  <a:cubicBezTo>
                    <a:pt x="4085" y="1435"/>
                    <a:pt x="3968" y="1544"/>
                    <a:pt x="3859" y="1661"/>
                  </a:cubicBezTo>
                  <a:cubicBezTo>
                    <a:pt x="3828" y="1692"/>
                    <a:pt x="3797" y="1731"/>
                    <a:pt x="3758" y="1763"/>
                  </a:cubicBezTo>
                  <a:cubicBezTo>
                    <a:pt x="3664" y="1879"/>
                    <a:pt x="3578" y="1989"/>
                    <a:pt x="3485" y="2098"/>
                  </a:cubicBezTo>
                  <a:cubicBezTo>
                    <a:pt x="2503" y="3212"/>
                    <a:pt x="1614" y="4413"/>
                    <a:pt x="936" y="5738"/>
                  </a:cubicBezTo>
                  <a:cubicBezTo>
                    <a:pt x="383" y="6844"/>
                    <a:pt x="1" y="7850"/>
                    <a:pt x="546" y="9050"/>
                  </a:cubicBezTo>
                  <a:cubicBezTo>
                    <a:pt x="928" y="9853"/>
                    <a:pt x="1295" y="10391"/>
                    <a:pt x="2253" y="10414"/>
                  </a:cubicBezTo>
                  <a:lnTo>
                    <a:pt x="2402" y="10414"/>
                  </a:lnTo>
                  <a:cubicBezTo>
                    <a:pt x="3493" y="10414"/>
                    <a:pt x="4428" y="9674"/>
                    <a:pt x="5091" y="8863"/>
                  </a:cubicBezTo>
                  <a:cubicBezTo>
                    <a:pt x="5519" y="8357"/>
                    <a:pt x="5800" y="7749"/>
                    <a:pt x="6151" y="7187"/>
                  </a:cubicBezTo>
                  <a:cubicBezTo>
                    <a:pt x="6907" y="5971"/>
                    <a:pt x="7561" y="4685"/>
                    <a:pt x="8029" y="3337"/>
                  </a:cubicBezTo>
                  <a:cubicBezTo>
                    <a:pt x="8169" y="2978"/>
                    <a:pt x="8317" y="2901"/>
                    <a:pt x="8084" y="2526"/>
                  </a:cubicBezTo>
                  <a:cubicBezTo>
                    <a:pt x="7772" y="2020"/>
                    <a:pt x="7421" y="1536"/>
                    <a:pt x="7039" y="1084"/>
                  </a:cubicBezTo>
                  <a:cubicBezTo>
                    <a:pt x="6829" y="835"/>
                    <a:pt x="6603" y="609"/>
                    <a:pt x="6369" y="383"/>
                  </a:cubicBezTo>
                  <a:cubicBezTo>
                    <a:pt x="6236" y="243"/>
                    <a:pt x="6073" y="87"/>
                    <a:pt x="5886" y="1"/>
                  </a:cubicBezTo>
                  <a:close/>
                </a:path>
              </a:pathLst>
            </a:custGeom>
            <a:solidFill>
              <a:srgbClr val="0067A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53;p46">
              <a:extLst>
                <a:ext uri="{FF2B5EF4-FFF2-40B4-BE49-F238E27FC236}">
                  <a16:creationId xmlns:a16="http://schemas.microsoft.com/office/drawing/2014/main" id="{802FD139-95B7-F021-7E72-02E1E6FFD026}"/>
                </a:ext>
              </a:extLst>
            </p:cNvPr>
            <p:cNvSpPr/>
            <p:nvPr/>
          </p:nvSpPr>
          <p:spPr>
            <a:xfrm>
              <a:off x="2729775" y="1596125"/>
              <a:ext cx="74750" cy="83475"/>
            </a:xfrm>
            <a:custGeom>
              <a:avLst/>
              <a:gdLst/>
              <a:ahLst/>
              <a:cxnLst/>
              <a:rect l="l" t="t" r="r" b="b"/>
              <a:pathLst>
                <a:path w="2990" h="3339" extrusionOk="0">
                  <a:moveTo>
                    <a:pt x="323" y="1"/>
                  </a:moveTo>
                  <a:cubicBezTo>
                    <a:pt x="319" y="1"/>
                    <a:pt x="316" y="1"/>
                    <a:pt x="313" y="2"/>
                  </a:cubicBezTo>
                  <a:cubicBezTo>
                    <a:pt x="180" y="64"/>
                    <a:pt x="149" y="243"/>
                    <a:pt x="110" y="368"/>
                  </a:cubicBezTo>
                  <a:cubicBezTo>
                    <a:pt x="16" y="867"/>
                    <a:pt x="1" y="1420"/>
                    <a:pt x="219" y="1896"/>
                  </a:cubicBezTo>
                  <a:cubicBezTo>
                    <a:pt x="648" y="2714"/>
                    <a:pt x="1529" y="3166"/>
                    <a:pt x="2417" y="3314"/>
                  </a:cubicBezTo>
                  <a:cubicBezTo>
                    <a:pt x="2465" y="3318"/>
                    <a:pt x="2616" y="3339"/>
                    <a:pt x="2750" y="3339"/>
                  </a:cubicBezTo>
                  <a:cubicBezTo>
                    <a:pt x="2877" y="3339"/>
                    <a:pt x="2990" y="3320"/>
                    <a:pt x="2986" y="3252"/>
                  </a:cubicBezTo>
                  <a:cubicBezTo>
                    <a:pt x="2986" y="3174"/>
                    <a:pt x="2900" y="3174"/>
                    <a:pt x="2846" y="3174"/>
                  </a:cubicBezTo>
                  <a:cubicBezTo>
                    <a:pt x="2620" y="3158"/>
                    <a:pt x="2401" y="3112"/>
                    <a:pt x="2199" y="3041"/>
                  </a:cubicBezTo>
                  <a:cubicBezTo>
                    <a:pt x="1497" y="2839"/>
                    <a:pt x="874" y="2465"/>
                    <a:pt x="500" y="1818"/>
                  </a:cubicBezTo>
                  <a:cubicBezTo>
                    <a:pt x="266" y="1397"/>
                    <a:pt x="250" y="890"/>
                    <a:pt x="281" y="422"/>
                  </a:cubicBezTo>
                  <a:cubicBezTo>
                    <a:pt x="297" y="298"/>
                    <a:pt x="313" y="181"/>
                    <a:pt x="367" y="72"/>
                  </a:cubicBezTo>
                  <a:cubicBezTo>
                    <a:pt x="381" y="36"/>
                    <a:pt x="357" y="1"/>
                    <a:pt x="323"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54;p46">
              <a:extLst>
                <a:ext uri="{FF2B5EF4-FFF2-40B4-BE49-F238E27FC236}">
                  <a16:creationId xmlns:a16="http://schemas.microsoft.com/office/drawing/2014/main" id="{BE0B8421-A26F-AB73-2402-8DB895F99481}"/>
                </a:ext>
              </a:extLst>
            </p:cNvPr>
            <p:cNvSpPr/>
            <p:nvPr/>
          </p:nvSpPr>
          <p:spPr>
            <a:xfrm>
              <a:off x="2732325" y="1610275"/>
              <a:ext cx="21800" cy="19075"/>
            </a:xfrm>
            <a:custGeom>
              <a:avLst/>
              <a:gdLst/>
              <a:ahLst/>
              <a:cxnLst/>
              <a:rect l="l" t="t" r="r" b="b"/>
              <a:pathLst>
                <a:path w="872" h="763" extrusionOk="0">
                  <a:moveTo>
                    <a:pt x="809" y="1"/>
                  </a:moveTo>
                  <a:cubicBezTo>
                    <a:pt x="799" y="1"/>
                    <a:pt x="789" y="4"/>
                    <a:pt x="780" y="12"/>
                  </a:cubicBezTo>
                  <a:cubicBezTo>
                    <a:pt x="655" y="106"/>
                    <a:pt x="538" y="207"/>
                    <a:pt x="421" y="316"/>
                  </a:cubicBezTo>
                  <a:cubicBezTo>
                    <a:pt x="312" y="410"/>
                    <a:pt x="211" y="503"/>
                    <a:pt x="109" y="605"/>
                  </a:cubicBezTo>
                  <a:cubicBezTo>
                    <a:pt x="78" y="636"/>
                    <a:pt x="47" y="667"/>
                    <a:pt x="16" y="698"/>
                  </a:cubicBezTo>
                  <a:cubicBezTo>
                    <a:pt x="0" y="714"/>
                    <a:pt x="0" y="737"/>
                    <a:pt x="16" y="753"/>
                  </a:cubicBezTo>
                  <a:cubicBezTo>
                    <a:pt x="24" y="759"/>
                    <a:pt x="32" y="762"/>
                    <a:pt x="40" y="762"/>
                  </a:cubicBezTo>
                  <a:cubicBezTo>
                    <a:pt x="68" y="762"/>
                    <a:pt x="93" y="724"/>
                    <a:pt x="117" y="706"/>
                  </a:cubicBezTo>
                  <a:cubicBezTo>
                    <a:pt x="164" y="659"/>
                    <a:pt x="218" y="613"/>
                    <a:pt x="265" y="566"/>
                  </a:cubicBezTo>
                  <a:cubicBezTo>
                    <a:pt x="452" y="402"/>
                    <a:pt x="639" y="238"/>
                    <a:pt x="834" y="83"/>
                  </a:cubicBezTo>
                  <a:cubicBezTo>
                    <a:pt x="871" y="52"/>
                    <a:pt x="845" y="1"/>
                    <a:pt x="80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55;p46">
              <a:extLst>
                <a:ext uri="{FF2B5EF4-FFF2-40B4-BE49-F238E27FC236}">
                  <a16:creationId xmlns:a16="http://schemas.microsoft.com/office/drawing/2014/main" id="{EAD19DD3-20F1-C616-5A15-E6D75D639994}"/>
                </a:ext>
              </a:extLst>
            </p:cNvPr>
            <p:cNvSpPr/>
            <p:nvPr/>
          </p:nvSpPr>
          <p:spPr>
            <a:xfrm>
              <a:off x="2735050" y="1619350"/>
              <a:ext cx="20200" cy="18425"/>
            </a:xfrm>
            <a:custGeom>
              <a:avLst/>
              <a:gdLst/>
              <a:ahLst/>
              <a:cxnLst/>
              <a:rect l="l" t="t" r="r" b="b"/>
              <a:pathLst>
                <a:path w="808" h="737" extrusionOk="0">
                  <a:moveTo>
                    <a:pt x="733" y="0"/>
                  </a:moveTo>
                  <a:cubicBezTo>
                    <a:pt x="722" y="0"/>
                    <a:pt x="711" y="5"/>
                    <a:pt x="702" y="16"/>
                  </a:cubicBezTo>
                  <a:cubicBezTo>
                    <a:pt x="624" y="133"/>
                    <a:pt x="0" y="647"/>
                    <a:pt x="78" y="725"/>
                  </a:cubicBezTo>
                  <a:cubicBezTo>
                    <a:pt x="88" y="733"/>
                    <a:pt x="98" y="736"/>
                    <a:pt x="107" y="736"/>
                  </a:cubicBezTo>
                  <a:cubicBezTo>
                    <a:pt x="132" y="736"/>
                    <a:pt x="152" y="709"/>
                    <a:pt x="164" y="686"/>
                  </a:cubicBezTo>
                  <a:cubicBezTo>
                    <a:pt x="211" y="631"/>
                    <a:pt x="273" y="577"/>
                    <a:pt x="328" y="530"/>
                  </a:cubicBezTo>
                  <a:cubicBezTo>
                    <a:pt x="484" y="390"/>
                    <a:pt x="632" y="242"/>
                    <a:pt x="772" y="86"/>
                  </a:cubicBezTo>
                  <a:cubicBezTo>
                    <a:pt x="808" y="50"/>
                    <a:pt x="770" y="0"/>
                    <a:pt x="733"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56;p46">
              <a:extLst>
                <a:ext uri="{FF2B5EF4-FFF2-40B4-BE49-F238E27FC236}">
                  <a16:creationId xmlns:a16="http://schemas.microsoft.com/office/drawing/2014/main" id="{07A7374C-1F3E-77C1-3C5A-83B196FEB769}"/>
                </a:ext>
              </a:extLst>
            </p:cNvPr>
            <p:cNvSpPr/>
            <p:nvPr/>
          </p:nvSpPr>
          <p:spPr>
            <a:xfrm>
              <a:off x="2742450" y="1630650"/>
              <a:ext cx="16500" cy="20475"/>
            </a:xfrm>
            <a:custGeom>
              <a:avLst/>
              <a:gdLst/>
              <a:ahLst/>
              <a:cxnLst/>
              <a:rect l="l" t="t" r="r" b="b"/>
              <a:pathLst>
                <a:path w="660" h="819" extrusionOk="0">
                  <a:moveTo>
                    <a:pt x="594" y="1"/>
                  </a:moveTo>
                  <a:cubicBezTo>
                    <a:pt x="580" y="1"/>
                    <a:pt x="565" y="8"/>
                    <a:pt x="554" y="24"/>
                  </a:cubicBezTo>
                  <a:cubicBezTo>
                    <a:pt x="476" y="133"/>
                    <a:pt x="398" y="250"/>
                    <a:pt x="328" y="367"/>
                  </a:cubicBezTo>
                  <a:cubicBezTo>
                    <a:pt x="297" y="437"/>
                    <a:pt x="0" y="795"/>
                    <a:pt x="133" y="819"/>
                  </a:cubicBezTo>
                  <a:cubicBezTo>
                    <a:pt x="203" y="819"/>
                    <a:pt x="226" y="686"/>
                    <a:pt x="273" y="639"/>
                  </a:cubicBezTo>
                  <a:cubicBezTo>
                    <a:pt x="398" y="452"/>
                    <a:pt x="507" y="265"/>
                    <a:pt x="632" y="78"/>
                  </a:cubicBezTo>
                  <a:cubicBezTo>
                    <a:pt x="659" y="40"/>
                    <a:pt x="628" y="1"/>
                    <a:pt x="594"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57;p46">
              <a:extLst>
                <a:ext uri="{FF2B5EF4-FFF2-40B4-BE49-F238E27FC236}">
                  <a16:creationId xmlns:a16="http://schemas.microsoft.com/office/drawing/2014/main" id="{EBA2552D-A1FC-1035-2E9A-9BE814DBE1AC}"/>
                </a:ext>
              </a:extLst>
            </p:cNvPr>
            <p:cNvSpPr/>
            <p:nvPr/>
          </p:nvSpPr>
          <p:spPr>
            <a:xfrm>
              <a:off x="2755500" y="1642975"/>
              <a:ext cx="11650" cy="17350"/>
            </a:xfrm>
            <a:custGeom>
              <a:avLst/>
              <a:gdLst/>
              <a:ahLst/>
              <a:cxnLst/>
              <a:rect l="l" t="t" r="r" b="b"/>
              <a:pathLst>
                <a:path w="466" h="694" extrusionOk="0">
                  <a:moveTo>
                    <a:pt x="390" y="1"/>
                  </a:moveTo>
                  <a:cubicBezTo>
                    <a:pt x="376" y="1"/>
                    <a:pt x="362" y="7"/>
                    <a:pt x="351" y="22"/>
                  </a:cubicBezTo>
                  <a:cubicBezTo>
                    <a:pt x="328" y="53"/>
                    <a:pt x="305" y="84"/>
                    <a:pt x="289" y="115"/>
                  </a:cubicBezTo>
                  <a:cubicBezTo>
                    <a:pt x="180" y="287"/>
                    <a:pt x="79" y="450"/>
                    <a:pt x="8" y="637"/>
                  </a:cubicBezTo>
                  <a:cubicBezTo>
                    <a:pt x="1" y="661"/>
                    <a:pt x="8" y="684"/>
                    <a:pt x="32" y="692"/>
                  </a:cubicBezTo>
                  <a:cubicBezTo>
                    <a:pt x="35" y="693"/>
                    <a:pt x="38" y="693"/>
                    <a:pt x="41" y="693"/>
                  </a:cubicBezTo>
                  <a:cubicBezTo>
                    <a:pt x="66" y="693"/>
                    <a:pt x="79" y="666"/>
                    <a:pt x="86" y="645"/>
                  </a:cubicBezTo>
                  <a:cubicBezTo>
                    <a:pt x="188" y="450"/>
                    <a:pt x="312" y="263"/>
                    <a:pt x="437" y="84"/>
                  </a:cubicBezTo>
                  <a:cubicBezTo>
                    <a:pt x="465" y="44"/>
                    <a:pt x="428" y="1"/>
                    <a:pt x="390"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58;p46">
              <a:extLst>
                <a:ext uri="{FF2B5EF4-FFF2-40B4-BE49-F238E27FC236}">
                  <a16:creationId xmlns:a16="http://schemas.microsoft.com/office/drawing/2014/main" id="{C645526B-B282-B939-19DE-3CCA178ECBB5}"/>
                </a:ext>
              </a:extLst>
            </p:cNvPr>
            <p:cNvSpPr/>
            <p:nvPr/>
          </p:nvSpPr>
          <p:spPr>
            <a:xfrm>
              <a:off x="2769150" y="1648250"/>
              <a:ext cx="10750" cy="20600"/>
            </a:xfrm>
            <a:custGeom>
              <a:avLst/>
              <a:gdLst/>
              <a:ahLst/>
              <a:cxnLst/>
              <a:rect l="l" t="t" r="r" b="b"/>
              <a:pathLst>
                <a:path w="430" h="824" extrusionOk="0">
                  <a:moveTo>
                    <a:pt x="366" y="0"/>
                  </a:moveTo>
                  <a:cubicBezTo>
                    <a:pt x="352" y="0"/>
                    <a:pt x="337" y="6"/>
                    <a:pt x="328" y="21"/>
                  </a:cubicBezTo>
                  <a:cubicBezTo>
                    <a:pt x="312" y="60"/>
                    <a:pt x="289" y="99"/>
                    <a:pt x="273" y="138"/>
                  </a:cubicBezTo>
                  <a:cubicBezTo>
                    <a:pt x="195" y="309"/>
                    <a:pt x="117" y="489"/>
                    <a:pt x="47" y="668"/>
                  </a:cubicBezTo>
                  <a:cubicBezTo>
                    <a:pt x="31" y="699"/>
                    <a:pt x="24" y="730"/>
                    <a:pt x="16" y="754"/>
                  </a:cubicBezTo>
                  <a:cubicBezTo>
                    <a:pt x="0" y="785"/>
                    <a:pt x="0" y="816"/>
                    <a:pt x="39" y="824"/>
                  </a:cubicBezTo>
                  <a:cubicBezTo>
                    <a:pt x="55" y="824"/>
                    <a:pt x="70" y="808"/>
                    <a:pt x="78" y="793"/>
                  </a:cubicBezTo>
                  <a:cubicBezTo>
                    <a:pt x="94" y="738"/>
                    <a:pt x="117" y="691"/>
                    <a:pt x="141" y="637"/>
                  </a:cubicBezTo>
                  <a:cubicBezTo>
                    <a:pt x="226" y="442"/>
                    <a:pt x="312" y="255"/>
                    <a:pt x="413" y="68"/>
                  </a:cubicBezTo>
                  <a:cubicBezTo>
                    <a:pt x="429" y="30"/>
                    <a:pt x="398" y="0"/>
                    <a:pt x="36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59;p46">
              <a:extLst>
                <a:ext uri="{FF2B5EF4-FFF2-40B4-BE49-F238E27FC236}">
                  <a16:creationId xmlns:a16="http://schemas.microsoft.com/office/drawing/2014/main" id="{6F3624E3-E63C-C909-1ECD-73DE94A8368F}"/>
                </a:ext>
              </a:extLst>
            </p:cNvPr>
            <p:cNvSpPr/>
            <p:nvPr/>
          </p:nvSpPr>
          <p:spPr>
            <a:xfrm>
              <a:off x="2783450" y="1651550"/>
              <a:ext cx="11625" cy="24775"/>
            </a:xfrm>
            <a:custGeom>
              <a:avLst/>
              <a:gdLst/>
              <a:ahLst/>
              <a:cxnLst/>
              <a:rect l="l" t="t" r="r" b="b"/>
              <a:pathLst>
                <a:path w="465" h="991" extrusionOk="0">
                  <a:moveTo>
                    <a:pt x="406" y="0"/>
                  </a:moveTo>
                  <a:cubicBezTo>
                    <a:pt x="312" y="0"/>
                    <a:pt x="13" y="852"/>
                    <a:pt x="5" y="934"/>
                  </a:cubicBezTo>
                  <a:cubicBezTo>
                    <a:pt x="1" y="971"/>
                    <a:pt x="27" y="990"/>
                    <a:pt x="54" y="990"/>
                  </a:cubicBezTo>
                  <a:cubicBezTo>
                    <a:pt x="78" y="990"/>
                    <a:pt x="103" y="974"/>
                    <a:pt x="106" y="941"/>
                  </a:cubicBezTo>
                  <a:cubicBezTo>
                    <a:pt x="122" y="871"/>
                    <a:pt x="153" y="793"/>
                    <a:pt x="177" y="723"/>
                  </a:cubicBezTo>
                  <a:cubicBezTo>
                    <a:pt x="270" y="505"/>
                    <a:pt x="356" y="287"/>
                    <a:pt x="449" y="68"/>
                  </a:cubicBezTo>
                  <a:cubicBezTo>
                    <a:pt x="465" y="45"/>
                    <a:pt x="449" y="14"/>
                    <a:pt x="418" y="6"/>
                  </a:cubicBezTo>
                  <a:cubicBezTo>
                    <a:pt x="415" y="2"/>
                    <a:pt x="411" y="0"/>
                    <a:pt x="40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60;p46">
              <a:extLst>
                <a:ext uri="{FF2B5EF4-FFF2-40B4-BE49-F238E27FC236}">
                  <a16:creationId xmlns:a16="http://schemas.microsoft.com/office/drawing/2014/main" id="{B7F8FC33-7FB5-42C4-A756-02A2A1C579A6}"/>
                </a:ext>
              </a:extLst>
            </p:cNvPr>
            <p:cNvSpPr/>
            <p:nvPr/>
          </p:nvSpPr>
          <p:spPr>
            <a:xfrm>
              <a:off x="2797200" y="1654550"/>
              <a:ext cx="12500" cy="25425"/>
            </a:xfrm>
            <a:custGeom>
              <a:avLst/>
              <a:gdLst/>
              <a:ahLst/>
              <a:cxnLst/>
              <a:rect l="l" t="t" r="r" b="b"/>
              <a:pathLst>
                <a:path w="500" h="1017" extrusionOk="0">
                  <a:moveTo>
                    <a:pt x="367" y="1"/>
                  </a:moveTo>
                  <a:cubicBezTo>
                    <a:pt x="341" y="1"/>
                    <a:pt x="318" y="16"/>
                    <a:pt x="305" y="42"/>
                  </a:cubicBezTo>
                  <a:cubicBezTo>
                    <a:pt x="242" y="299"/>
                    <a:pt x="172" y="556"/>
                    <a:pt x="102" y="806"/>
                  </a:cubicBezTo>
                  <a:cubicBezTo>
                    <a:pt x="94" y="868"/>
                    <a:pt x="1" y="977"/>
                    <a:pt x="86" y="1016"/>
                  </a:cubicBezTo>
                  <a:cubicBezTo>
                    <a:pt x="89" y="1017"/>
                    <a:pt x="91" y="1017"/>
                    <a:pt x="93" y="1017"/>
                  </a:cubicBezTo>
                  <a:cubicBezTo>
                    <a:pt x="184" y="1017"/>
                    <a:pt x="282" y="531"/>
                    <a:pt x="328" y="439"/>
                  </a:cubicBezTo>
                  <a:cubicBezTo>
                    <a:pt x="336" y="346"/>
                    <a:pt x="500" y="34"/>
                    <a:pt x="383" y="3"/>
                  </a:cubicBezTo>
                  <a:cubicBezTo>
                    <a:pt x="377" y="2"/>
                    <a:pt x="372" y="1"/>
                    <a:pt x="36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61;p46">
              <a:extLst>
                <a:ext uri="{FF2B5EF4-FFF2-40B4-BE49-F238E27FC236}">
                  <a16:creationId xmlns:a16="http://schemas.microsoft.com/office/drawing/2014/main" id="{F68EF09C-FE27-82E8-483A-8CAEB3D30E21}"/>
                </a:ext>
              </a:extLst>
            </p:cNvPr>
            <p:cNvSpPr/>
            <p:nvPr/>
          </p:nvSpPr>
          <p:spPr>
            <a:xfrm>
              <a:off x="2729975" y="1592950"/>
              <a:ext cx="32600" cy="16275"/>
            </a:xfrm>
            <a:custGeom>
              <a:avLst/>
              <a:gdLst/>
              <a:ahLst/>
              <a:cxnLst/>
              <a:rect l="l" t="t" r="r" b="b"/>
              <a:pathLst>
                <a:path w="1304" h="651" extrusionOk="0">
                  <a:moveTo>
                    <a:pt x="1252" y="0"/>
                  </a:moveTo>
                  <a:cubicBezTo>
                    <a:pt x="1246" y="0"/>
                    <a:pt x="1239" y="1"/>
                    <a:pt x="1232" y="4"/>
                  </a:cubicBezTo>
                  <a:cubicBezTo>
                    <a:pt x="1193" y="19"/>
                    <a:pt x="1162" y="35"/>
                    <a:pt x="1123" y="58"/>
                  </a:cubicBezTo>
                  <a:cubicBezTo>
                    <a:pt x="1037" y="121"/>
                    <a:pt x="1" y="565"/>
                    <a:pt x="203" y="651"/>
                  </a:cubicBezTo>
                  <a:cubicBezTo>
                    <a:pt x="531" y="456"/>
                    <a:pt x="889" y="269"/>
                    <a:pt x="1240" y="97"/>
                  </a:cubicBezTo>
                  <a:cubicBezTo>
                    <a:pt x="1303" y="83"/>
                    <a:pt x="1303" y="0"/>
                    <a:pt x="1252"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62;p46">
              <a:extLst>
                <a:ext uri="{FF2B5EF4-FFF2-40B4-BE49-F238E27FC236}">
                  <a16:creationId xmlns:a16="http://schemas.microsoft.com/office/drawing/2014/main" id="{67699D99-A4E1-6775-5580-A6A2D62011D4}"/>
                </a:ext>
              </a:extLst>
            </p:cNvPr>
            <p:cNvSpPr/>
            <p:nvPr/>
          </p:nvSpPr>
          <p:spPr>
            <a:xfrm>
              <a:off x="2736025" y="1587025"/>
              <a:ext cx="20875" cy="10125"/>
            </a:xfrm>
            <a:custGeom>
              <a:avLst/>
              <a:gdLst/>
              <a:ahLst/>
              <a:cxnLst/>
              <a:rect l="l" t="t" r="r" b="b"/>
              <a:pathLst>
                <a:path w="835" h="405" extrusionOk="0">
                  <a:moveTo>
                    <a:pt x="784" y="1"/>
                  </a:moveTo>
                  <a:cubicBezTo>
                    <a:pt x="777" y="1"/>
                    <a:pt x="771" y="3"/>
                    <a:pt x="764" y="7"/>
                  </a:cubicBezTo>
                  <a:cubicBezTo>
                    <a:pt x="678" y="46"/>
                    <a:pt x="585" y="85"/>
                    <a:pt x="491" y="124"/>
                  </a:cubicBezTo>
                  <a:cubicBezTo>
                    <a:pt x="335" y="202"/>
                    <a:pt x="180" y="272"/>
                    <a:pt x="24" y="350"/>
                  </a:cubicBezTo>
                  <a:cubicBezTo>
                    <a:pt x="16" y="358"/>
                    <a:pt x="8" y="358"/>
                    <a:pt x="8" y="366"/>
                  </a:cubicBezTo>
                  <a:cubicBezTo>
                    <a:pt x="0" y="381"/>
                    <a:pt x="16" y="405"/>
                    <a:pt x="31" y="405"/>
                  </a:cubicBezTo>
                  <a:cubicBezTo>
                    <a:pt x="63" y="405"/>
                    <a:pt x="94" y="381"/>
                    <a:pt x="117" y="373"/>
                  </a:cubicBezTo>
                  <a:cubicBezTo>
                    <a:pt x="195" y="342"/>
                    <a:pt x="265" y="311"/>
                    <a:pt x="343" y="280"/>
                  </a:cubicBezTo>
                  <a:cubicBezTo>
                    <a:pt x="491" y="217"/>
                    <a:pt x="647" y="155"/>
                    <a:pt x="803" y="85"/>
                  </a:cubicBezTo>
                  <a:cubicBezTo>
                    <a:pt x="819" y="77"/>
                    <a:pt x="834" y="54"/>
                    <a:pt x="826" y="30"/>
                  </a:cubicBezTo>
                  <a:cubicBezTo>
                    <a:pt x="815" y="14"/>
                    <a:pt x="800" y="1"/>
                    <a:pt x="784"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63;p46">
              <a:extLst>
                <a:ext uri="{FF2B5EF4-FFF2-40B4-BE49-F238E27FC236}">
                  <a16:creationId xmlns:a16="http://schemas.microsoft.com/office/drawing/2014/main" id="{68FE95EB-49E9-0168-71E8-0E54C25D3768}"/>
                </a:ext>
              </a:extLst>
            </p:cNvPr>
            <p:cNvSpPr/>
            <p:nvPr/>
          </p:nvSpPr>
          <p:spPr>
            <a:xfrm>
              <a:off x="2805400" y="1675275"/>
              <a:ext cx="4625" cy="2550"/>
            </a:xfrm>
            <a:custGeom>
              <a:avLst/>
              <a:gdLst/>
              <a:ahLst/>
              <a:cxnLst/>
              <a:rect l="l" t="t" r="r" b="b"/>
              <a:pathLst>
                <a:path w="185" h="102" extrusionOk="0">
                  <a:moveTo>
                    <a:pt x="117" y="0"/>
                  </a:moveTo>
                  <a:lnTo>
                    <a:pt x="117" y="0"/>
                  </a:lnTo>
                  <a:cubicBezTo>
                    <a:pt x="86" y="8"/>
                    <a:pt x="47" y="0"/>
                    <a:pt x="23" y="23"/>
                  </a:cubicBezTo>
                  <a:cubicBezTo>
                    <a:pt x="0" y="47"/>
                    <a:pt x="16" y="86"/>
                    <a:pt x="47" y="94"/>
                  </a:cubicBezTo>
                  <a:cubicBezTo>
                    <a:pt x="70" y="101"/>
                    <a:pt x="86" y="101"/>
                    <a:pt x="109" y="101"/>
                  </a:cubicBezTo>
                  <a:cubicBezTo>
                    <a:pt x="112" y="102"/>
                    <a:pt x="114" y="102"/>
                    <a:pt x="117" y="102"/>
                  </a:cubicBezTo>
                  <a:cubicBezTo>
                    <a:pt x="180" y="102"/>
                    <a:pt x="185" y="8"/>
                    <a:pt x="11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64;p46">
              <a:extLst>
                <a:ext uri="{FF2B5EF4-FFF2-40B4-BE49-F238E27FC236}">
                  <a16:creationId xmlns:a16="http://schemas.microsoft.com/office/drawing/2014/main" id="{164FBBF3-2730-1080-5698-5047BEAD7BE8}"/>
                </a:ext>
              </a:extLst>
            </p:cNvPr>
            <p:cNvSpPr/>
            <p:nvPr/>
          </p:nvSpPr>
          <p:spPr>
            <a:xfrm>
              <a:off x="2809100" y="1653250"/>
              <a:ext cx="9175" cy="22575"/>
            </a:xfrm>
            <a:custGeom>
              <a:avLst/>
              <a:gdLst/>
              <a:ahLst/>
              <a:cxnLst/>
              <a:rect l="l" t="t" r="r" b="b"/>
              <a:pathLst>
                <a:path w="367" h="903" extrusionOk="0">
                  <a:moveTo>
                    <a:pt x="257" y="0"/>
                  </a:moveTo>
                  <a:cubicBezTo>
                    <a:pt x="172" y="0"/>
                    <a:pt x="186" y="127"/>
                    <a:pt x="156" y="180"/>
                  </a:cubicBezTo>
                  <a:cubicBezTo>
                    <a:pt x="94" y="406"/>
                    <a:pt x="0" y="632"/>
                    <a:pt x="0" y="866"/>
                  </a:cubicBezTo>
                  <a:cubicBezTo>
                    <a:pt x="3" y="892"/>
                    <a:pt x="22" y="903"/>
                    <a:pt x="41" y="903"/>
                  </a:cubicBezTo>
                  <a:cubicBezTo>
                    <a:pt x="67" y="903"/>
                    <a:pt x="95" y="882"/>
                    <a:pt x="86" y="850"/>
                  </a:cubicBezTo>
                  <a:cubicBezTo>
                    <a:pt x="94" y="741"/>
                    <a:pt x="133" y="647"/>
                    <a:pt x="156" y="546"/>
                  </a:cubicBezTo>
                  <a:cubicBezTo>
                    <a:pt x="164" y="460"/>
                    <a:pt x="366" y="0"/>
                    <a:pt x="265" y="0"/>
                  </a:cubicBezTo>
                  <a:cubicBezTo>
                    <a:pt x="262" y="0"/>
                    <a:pt x="260" y="0"/>
                    <a:pt x="257"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65;p46">
              <a:extLst>
                <a:ext uri="{FF2B5EF4-FFF2-40B4-BE49-F238E27FC236}">
                  <a16:creationId xmlns:a16="http://schemas.microsoft.com/office/drawing/2014/main" id="{99F36504-1227-C0AC-E726-FDE2177E529A}"/>
                </a:ext>
              </a:extLst>
            </p:cNvPr>
            <p:cNvSpPr/>
            <p:nvPr/>
          </p:nvSpPr>
          <p:spPr>
            <a:xfrm>
              <a:off x="2742650" y="1470000"/>
              <a:ext cx="136225" cy="195175"/>
            </a:xfrm>
            <a:custGeom>
              <a:avLst/>
              <a:gdLst/>
              <a:ahLst/>
              <a:cxnLst/>
              <a:rect l="l" t="t" r="r" b="b"/>
              <a:pathLst>
                <a:path w="5449" h="7807" extrusionOk="0">
                  <a:moveTo>
                    <a:pt x="4385" y="223"/>
                  </a:moveTo>
                  <a:cubicBezTo>
                    <a:pt x="4694" y="223"/>
                    <a:pt x="4771" y="581"/>
                    <a:pt x="4521" y="877"/>
                  </a:cubicBezTo>
                  <a:cubicBezTo>
                    <a:pt x="4469" y="922"/>
                    <a:pt x="4375" y="1079"/>
                    <a:pt x="4291" y="1079"/>
                  </a:cubicBezTo>
                  <a:cubicBezTo>
                    <a:pt x="4274" y="1079"/>
                    <a:pt x="4257" y="1072"/>
                    <a:pt x="4240" y="1056"/>
                  </a:cubicBezTo>
                  <a:cubicBezTo>
                    <a:pt x="4240" y="1048"/>
                    <a:pt x="4240" y="1040"/>
                    <a:pt x="4233" y="1040"/>
                  </a:cubicBezTo>
                  <a:cubicBezTo>
                    <a:pt x="4225" y="1032"/>
                    <a:pt x="4217" y="1032"/>
                    <a:pt x="4209" y="1025"/>
                  </a:cubicBezTo>
                  <a:cubicBezTo>
                    <a:pt x="4155" y="994"/>
                    <a:pt x="3827" y="674"/>
                    <a:pt x="3858" y="588"/>
                  </a:cubicBezTo>
                  <a:cubicBezTo>
                    <a:pt x="3851" y="580"/>
                    <a:pt x="3851" y="573"/>
                    <a:pt x="3851" y="565"/>
                  </a:cubicBezTo>
                  <a:cubicBezTo>
                    <a:pt x="3905" y="440"/>
                    <a:pt x="4038" y="347"/>
                    <a:pt x="4155" y="276"/>
                  </a:cubicBezTo>
                  <a:cubicBezTo>
                    <a:pt x="4241" y="239"/>
                    <a:pt x="4318" y="223"/>
                    <a:pt x="4385" y="223"/>
                  </a:cubicBezTo>
                  <a:close/>
                  <a:moveTo>
                    <a:pt x="4620" y="0"/>
                  </a:moveTo>
                  <a:cubicBezTo>
                    <a:pt x="4123" y="0"/>
                    <a:pt x="3582" y="467"/>
                    <a:pt x="3204" y="729"/>
                  </a:cubicBezTo>
                  <a:cubicBezTo>
                    <a:pt x="2759" y="1048"/>
                    <a:pt x="2362" y="1430"/>
                    <a:pt x="2003" y="1843"/>
                  </a:cubicBezTo>
                  <a:cubicBezTo>
                    <a:pt x="1614" y="2280"/>
                    <a:pt x="1279" y="2755"/>
                    <a:pt x="967" y="3254"/>
                  </a:cubicBezTo>
                  <a:cubicBezTo>
                    <a:pt x="585" y="3924"/>
                    <a:pt x="141" y="4618"/>
                    <a:pt x="70" y="5397"/>
                  </a:cubicBezTo>
                  <a:cubicBezTo>
                    <a:pt x="70" y="5405"/>
                    <a:pt x="78" y="5413"/>
                    <a:pt x="78" y="5421"/>
                  </a:cubicBezTo>
                  <a:cubicBezTo>
                    <a:pt x="0" y="5990"/>
                    <a:pt x="180" y="6590"/>
                    <a:pt x="507" y="7058"/>
                  </a:cubicBezTo>
                  <a:cubicBezTo>
                    <a:pt x="865" y="7517"/>
                    <a:pt x="1466" y="7775"/>
                    <a:pt x="2042" y="7806"/>
                  </a:cubicBezTo>
                  <a:cubicBezTo>
                    <a:pt x="2059" y="7806"/>
                    <a:pt x="2075" y="7806"/>
                    <a:pt x="2091" y="7806"/>
                  </a:cubicBezTo>
                  <a:cubicBezTo>
                    <a:pt x="2538" y="7806"/>
                    <a:pt x="3021" y="7701"/>
                    <a:pt x="3360" y="7393"/>
                  </a:cubicBezTo>
                  <a:cubicBezTo>
                    <a:pt x="3609" y="7120"/>
                    <a:pt x="3812" y="6800"/>
                    <a:pt x="3968" y="6465"/>
                  </a:cubicBezTo>
                  <a:cubicBezTo>
                    <a:pt x="4053" y="6512"/>
                    <a:pt x="4194" y="6528"/>
                    <a:pt x="4264" y="6535"/>
                  </a:cubicBezTo>
                  <a:cubicBezTo>
                    <a:pt x="4841" y="6504"/>
                    <a:pt x="5113" y="5842"/>
                    <a:pt x="5246" y="5366"/>
                  </a:cubicBezTo>
                  <a:cubicBezTo>
                    <a:pt x="5347" y="4984"/>
                    <a:pt x="5277" y="4462"/>
                    <a:pt x="4965" y="4244"/>
                  </a:cubicBezTo>
                  <a:cubicBezTo>
                    <a:pt x="4996" y="4174"/>
                    <a:pt x="5004" y="4072"/>
                    <a:pt x="5020" y="4010"/>
                  </a:cubicBezTo>
                  <a:cubicBezTo>
                    <a:pt x="5043" y="3792"/>
                    <a:pt x="5028" y="3550"/>
                    <a:pt x="4887" y="3363"/>
                  </a:cubicBezTo>
                  <a:cubicBezTo>
                    <a:pt x="4794" y="3223"/>
                    <a:pt x="4646" y="3168"/>
                    <a:pt x="4490" y="3168"/>
                  </a:cubicBezTo>
                  <a:cubicBezTo>
                    <a:pt x="4490" y="3004"/>
                    <a:pt x="4451" y="2802"/>
                    <a:pt x="4427" y="2724"/>
                  </a:cubicBezTo>
                  <a:cubicBezTo>
                    <a:pt x="4313" y="2427"/>
                    <a:pt x="4111" y="2318"/>
                    <a:pt x="3876" y="2318"/>
                  </a:cubicBezTo>
                  <a:cubicBezTo>
                    <a:pt x="3791" y="2318"/>
                    <a:pt x="3701" y="2333"/>
                    <a:pt x="3609" y="2358"/>
                  </a:cubicBezTo>
                  <a:cubicBezTo>
                    <a:pt x="3539" y="2373"/>
                    <a:pt x="3477" y="2396"/>
                    <a:pt x="3414" y="2420"/>
                  </a:cubicBezTo>
                  <a:cubicBezTo>
                    <a:pt x="4077" y="1750"/>
                    <a:pt x="5449" y="401"/>
                    <a:pt x="4817" y="27"/>
                  </a:cubicBezTo>
                  <a:cubicBezTo>
                    <a:pt x="4753" y="9"/>
                    <a:pt x="4687" y="0"/>
                    <a:pt x="4620" y="0"/>
                  </a:cubicBezTo>
                  <a:close/>
                </a:path>
              </a:pathLst>
            </a:custGeom>
            <a:solidFill>
              <a:srgbClr val="F7998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66;p46">
              <a:extLst>
                <a:ext uri="{FF2B5EF4-FFF2-40B4-BE49-F238E27FC236}">
                  <a16:creationId xmlns:a16="http://schemas.microsoft.com/office/drawing/2014/main" id="{B3678E66-57F9-C0E8-1BB9-69E720498B5F}"/>
                </a:ext>
              </a:extLst>
            </p:cNvPr>
            <p:cNvSpPr/>
            <p:nvPr/>
          </p:nvSpPr>
          <p:spPr>
            <a:xfrm>
              <a:off x="2823325" y="1548575"/>
              <a:ext cx="40325" cy="15250"/>
            </a:xfrm>
            <a:custGeom>
              <a:avLst/>
              <a:gdLst/>
              <a:ahLst/>
              <a:cxnLst/>
              <a:rect l="l" t="t" r="r" b="b"/>
              <a:pathLst>
                <a:path w="1613" h="610" extrusionOk="0">
                  <a:moveTo>
                    <a:pt x="1168" y="1"/>
                  </a:moveTo>
                  <a:cubicBezTo>
                    <a:pt x="821" y="1"/>
                    <a:pt x="485" y="138"/>
                    <a:pt x="218" y="353"/>
                  </a:cubicBezTo>
                  <a:cubicBezTo>
                    <a:pt x="156" y="407"/>
                    <a:pt x="94" y="462"/>
                    <a:pt x="39" y="532"/>
                  </a:cubicBezTo>
                  <a:cubicBezTo>
                    <a:pt x="16" y="555"/>
                    <a:pt x="0" y="602"/>
                    <a:pt x="39" y="610"/>
                  </a:cubicBezTo>
                  <a:cubicBezTo>
                    <a:pt x="55" y="610"/>
                    <a:pt x="70" y="602"/>
                    <a:pt x="78" y="586"/>
                  </a:cubicBezTo>
                  <a:cubicBezTo>
                    <a:pt x="109" y="547"/>
                    <a:pt x="140" y="516"/>
                    <a:pt x="179" y="485"/>
                  </a:cubicBezTo>
                  <a:cubicBezTo>
                    <a:pt x="366" y="314"/>
                    <a:pt x="608" y="197"/>
                    <a:pt x="858" y="142"/>
                  </a:cubicBezTo>
                  <a:lnTo>
                    <a:pt x="850" y="142"/>
                  </a:lnTo>
                  <a:cubicBezTo>
                    <a:pt x="974" y="111"/>
                    <a:pt x="1107" y="103"/>
                    <a:pt x="1232" y="103"/>
                  </a:cubicBezTo>
                  <a:cubicBezTo>
                    <a:pt x="1341" y="103"/>
                    <a:pt x="1442" y="158"/>
                    <a:pt x="1512" y="228"/>
                  </a:cubicBezTo>
                  <a:cubicBezTo>
                    <a:pt x="1523" y="239"/>
                    <a:pt x="1535" y="243"/>
                    <a:pt x="1546" y="243"/>
                  </a:cubicBezTo>
                  <a:cubicBezTo>
                    <a:pt x="1583" y="243"/>
                    <a:pt x="1612" y="195"/>
                    <a:pt x="1582" y="165"/>
                  </a:cubicBezTo>
                  <a:cubicBezTo>
                    <a:pt x="1559" y="142"/>
                    <a:pt x="1536" y="119"/>
                    <a:pt x="1520" y="103"/>
                  </a:cubicBezTo>
                  <a:cubicBezTo>
                    <a:pt x="1434" y="33"/>
                    <a:pt x="1325" y="2"/>
                    <a:pt x="1224" y="2"/>
                  </a:cubicBezTo>
                  <a:cubicBezTo>
                    <a:pt x="1205" y="1"/>
                    <a:pt x="1187" y="1"/>
                    <a:pt x="116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67;p46">
              <a:extLst>
                <a:ext uri="{FF2B5EF4-FFF2-40B4-BE49-F238E27FC236}">
                  <a16:creationId xmlns:a16="http://schemas.microsoft.com/office/drawing/2014/main" id="{E414F03F-7D4B-91E2-31F3-314E09C91FEA}"/>
                </a:ext>
              </a:extLst>
            </p:cNvPr>
            <p:cNvSpPr/>
            <p:nvPr/>
          </p:nvSpPr>
          <p:spPr>
            <a:xfrm>
              <a:off x="2833650" y="1574050"/>
              <a:ext cx="37550" cy="13050"/>
            </a:xfrm>
            <a:custGeom>
              <a:avLst/>
              <a:gdLst/>
              <a:ahLst/>
              <a:cxnLst/>
              <a:rect l="l" t="t" r="r" b="b"/>
              <a:pathLst>
                <a:path w="1502" h="522" extrusionOk="0">
                  <a:moveTo>
                    <a:pt x="1007" y="0"/>
                  </a:moveTo>
                  <a:cubicBezTo>
                    <a:pt x="779" y="0"/>
                    <a:pt x="542" y="102"/>
                    <a:pt x="359" y="230"/>
                  </a:cubicBezTo>
                  <a:cubicBezTo>
                    <a:pt x="312" y="284"/>
                    <a:pt x="0" y="448"/>
                    <a:pt x="63" y="510"/>
                  </a:cubicBezTo>
                  <a:cubicBezTo>
                    <a:pt x="70" y="518"/>
                    <a:pt x="80" y="522"/>
                    <a:pt x="90" y="522"/>
                  </a:cubicBezTo>
                  <a:cubicBezTo>
                    <a:pt x="155" y="522"/>
                    <a:pt x="266" y="398"/>
                    <a:pt x="320" y="378"/>
                  </a:cubicBezTo>
                  <a:cubicBezTo>
                    <a:pt x="508" y="247"/>
                    <a:pt x="745" y="132"/>
                    <a:pt x="974" y="132"/>
                  </a:cubicBezTo>
                  <a:cubicBezTo>
                    <a:pt x="1114" y="132"/>
                    <a:pt x="1251" y="175"/>
                    <a:pt x="1372" y="284"/>
                  </a:cubicBezTo>
                  <a:cubicBezTo>
                    <a:pt x="1383" y="293"/>
                    <a:pt x="1395" y="296"/>
                    <a:pt x="1406" y="296"/>
                  </a:cubicBezTo>
                  <a:cubicBezTo>
                    <a:pt x="1458" y="296"/>
                    <a:pt x="1501" y="220"/>
                    <a:pt x="1450" y="175"/>
                  </a:cubicBezTo>
                  <a:cubicBezTo>
                    <a:pt x="1321" y="50"/>
                    <a:pt x="1167" y="0"/>
                    <a:pt x="1007"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68;p46">
              <a:extLst>
                <a:ext uri="{FF2B5EF4-FFF2-40B4-BE49-F238E27FC236}">
                  <a16:creationId xmlns:a16="http://schemas.microsoft.com/office/drawing/2014/main" id="{D57A34E0-FD34-3F20-21FF-1B2B9C622D0E}"/>
                </a:ext>
              </a:extLst>
            </p:cNvPr>
            <p:cNvSpPr/>
            <p:nvPr/>
          </p:nvSpPr>
          <p:spPr>
            <a:xfrm>
              <a:off x="2807925" y="1527450"/>
              <a:ext cx="45425" cy="20000"/>
            </a:xfrm>
            <a:custGeom>
              <a:avLst/>
              <a:gdLst/>
              <a:ahLst/>
              <a:cxnLst/>
              <a:rect l="l" t="t" r="r" b="b"/>
              <a:pathLst>
                <a:path w="1817" h="800" extrusionOk="0">
                  <a:moveTo>
                    <a:pt x="1275" y="0"/>
                  </a:moveTo>
                  <a:cubicBezTo>
                    <a:pt x="1197" y="0"/>
                    <a:pt x="1119" y="11"/>
                    <a:pt x="1045" y="28"/>
                  </a:cubicBezTo>
                  <a:cubicBezTo>
                    <a:pt x="725" y="83"/>
                    <a:pt x="460" y="286"/>
                    <a:pt x="234" y="496"/>
                  </a:cubicBezTo>
                  <a:cubicBezTo>
                    <a:pt x="164" y="566"/>
                    <a:pt x="102" y="629"/>
                    <a:pt x="47" y="706"/>
                  </a:cubicBezTo>
                  <a:cubicBezTo>
                    <a:pt x="24" y="738"/>
                    <a:pt x="0" y="792"/>
                    <a:pt x="47" y="800"/>
                  </a:cubicBezTo>
                  <a:cubicBezTo>
                    <a:pt x="71" y="800"/>
                    <a:pt x="78" y="792"/>
                    <a:pt x="86" y="777"/>
                  </a:cubicBezTo>
                  <a:cubicBezTo>
                    <a:pt x="203" y="605"/>
                    <a:pt x="382" y="488"/>
                    <a:pt x="538" y="364"/>
                  </a:cubicBezTo>
                  <a:cubicBezTo>
                    <a:pt x="737" y="225"/>
                    <a:pt x="986" y="119"/>
                    <a:pt x="1233" y="119"/>
                  </a:cubicBezTo>
                  <a:cubicBezTo>
                    <a:pt x="1277" y="119"/>
                    <a:pt x="1321" y="123"/>
                    <a:pt x="1364" y="130"/>
                  </a:cubicBezTo>
                  <a:cubicBezTo>
                    <a:pt x="1450" y="145"/>
                    <a:pt x="1536" y="176"/>
                    <a:pt x="1606" y="231"/>
                  </a:cubicBezTo>
                  <a:cubicBezTo>
                    <a:pt x="1645" y="270"/>
                    <a:pt x="1684" y="301"/>
                    <a:pt x="1723" y="340"/>
                  </a:cubicBezTo>
                  <a:cubicBezTo>
                    <a:pt x="1735" y="352"/>
                    <a:pt x="1748" y="358"/>
                    <a:pt x="1762" y="358"/>
                  </a:cubicBezTo>
                  <a:cubicBezTo>
                    <a:pt x="1776" y="358"/>
                    <a:pt x="1789" y="352"/>
                    <a:pt x="1801" y="340"/>
                  </a:cubicBezTo>
                  <a:cubicBezTo>
                    <a:pt x="1816" y="325"/>
                    <a:pt x="1816" y="286"/>
                    <a:pt x="1801" y="270"/>
                  </a:cubicBezTo>
                  <a:cubicBezTo>
                    <a:pt x="1754" y="215"/>
                    <a:pt x="1707" y="161"/>
                    <a:pt x="1653" y="122"/>
                  </a:cubicBezTo>
                  <a:cubicBezTo>
                    <a:pt x="1544" y="33"/>
                    <a:pt x="1410" y="0"/>
                    <a:pt x="1275"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69;p46">
              <a:extLst>
                <a:ext uri="{FF2B5EF4-FFF2-40B4-BE49-F238E27FC236}">
                  <a16:creationId xmlns:a16="http://schemas.microsoft.com/office/drawing/2014/main" id="{B2D96494-AD76-9C08-FEA9-35EDFC024039}"/>
                </a:ext>
              </a:extLst>
            </p:cNvPr>
            <p:cNvSpPr/>
            <p:nvPr/>
          </p:nvSpPr>
          <p:spPr>
            <a:xfrm>
              <a:off x="2792525" y="1468575"/>
              <a:ext cx="75950" cy="63725"/>
            </a:xfrm>
            <a:custGeom>
              <a:avLst/>
              <a:gdLst/>
              <a:ahLst/>
              <a:cxnLst/>
              <a:rect l="l" t="t" r="r" b="b"/>
              <a:pathLst>
                <a:path w="3038" h="2549" extrusionOk="0">
                  <a:moveTo>
                    <a:pt x="2594" y="1"/>
                  </a:moveTo>
                  <a:cubicBezTo>
                    <a:pt x="2494" y="1"/>
                    <a:pt x="2386" y="26"/>
                    <a:pt x="2284" y="76"/>
                  </a:cubicBezTo>
                  <a:cubicBezTo>
                    <a:pt x="1622" y="380"/>
                    <a:pt x="1037" y="840"/>
                    <a:pt x="523" y="1347"/>
                  </a:cubicBezTo>
                  <a:cubicBezTo>
                    <a:pt x="344" y="1510"/>
                    <a:pt x="188" y="1697"/>
                    <a:pt x="16" y="1877"/>
                  </a:cubicBezTo>
                  <a:cubicBezTo>
                    <a:pt x="1" y="1892"/>
                    <a:pt x="1" y="1916"/>
                    <a:pt x="16" y="1931"/>
                  </a:cubicBezTo>
                  <a:cubicBezTo>
                    <a:pt x="23" y="1939"/>
                    <a:pt x="30" y="1942"/>
                    <a:pt x="39" y="1942"/>
                  </a:cubicBezTo>
                  <a:cubicBezTo>
                    <a:pt x="107" y="1942"/>
                    <a:pt x="241" y="1755"/>
                    <a:pt x="289" y="1721"/>
                  </a:cubicBezTo>
                  <a:cubicBezTo>
                    <a:pt x="414" y="1581"/>
                    <a:pt x="554" y="1464"/>
                    <a:pt x="687" y="1331"/>
                  </a:cubicBezTo>
                  <a:cubicBezTo>
                    <a:pt x="1100" y="926"/>
                    <a:pt x="1559" y="567"/>
                    <a:pt x="2074" y="302"/>
                  </a:cubicBezTo>
                  <a:cubicBezTo>
                    <a:pt x="2213" y="229"/>
                    <a:pt x="2425" y="148"/>
                    <a:pt x="2597" y="148"/>
                  </a:cubicBezTo>
                  <a:cubicBezTo>
                    <a:pt x="2772" y="148"/>
                    <a:pt x="2904" y="233"/>
                    <a:pt x="2869" y="497"/>
                  </a:cubicBezTo>
                  <a:cubicBezTo>
                    <a:pt x="2807" y="747"/>
                    <a:pt x="2643" y="965"/>
                    <a:pt x="2510" y="1183"/>
                  </a:cubicBezTo>
                  <a:cubicBezTo>
                    <a:pt x="2292" y="1510"/>
                    <a:pt x="2027" y="1807"/>
                    <a:pt x="1754" y="2095"/>
                  </a:cubicBezTo>
                  <a:cubicBezTo>
                    <a:pt x="1637" y="2212"/>
                    <a:pt x="1544" y="2352"/>
                    <a:pt x="1396" y="2438"/>
                  </a:cubicBezTo>
                  <a:cubicBezTo>
                    <a:pt x="1357" y="2453"/>
                    <a:pt x="1318" y="2485"/>
                    <a:pt x="1341" y="2524"/>
                  </a:cubicBezTo>
                  <a:cubicBezTo>
                    <a:pt x="1351" y="2540"/>
                    <a:pt x="1365" y="2548"/>
                    <a:pt x="1385" y="2548"/>
                  </a:cubicBezTo>
                  <a:cubicBezTo>
                    <a:pt x="1570" y="2548"/>
                    <a:pt x="2161" y="1828"/>
                    <a:pt x="2253" y="1729"/>
                  </a:cubicBezTo>
                  <a:cubicBezTo>
                    <a:pt x="2534" y="1409"/>
                    <a:pt x="2924" y="895"/>
                    <a:pt x="2994" y="474"/>
                  </a:cubicBezTo>
                  <a:cubicBezTo>
                    <a:pt x="3038" y="153"/>
                    <a:pt x="2839" y="1"/>
                    <a:pt x="2594"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70;p46">
              <a:extLst>
                <a:ext uri="{FF2B5EF4-FFF2-40B4-BE49-F238E27FC236}">
                  <a16:creationId xmlns:a16="http://schemas.microsoft.com/office/drawing/2014/main" id="{910425C4-1AFC-C18D-A53E-A44C702B2BE0}"/>
                </a:ext>
              </a:extLst>
            </p:cNvPr>
            <p:cNvSpPr/>
            <p:nvPr/>
          </p:nvSpPr>
          <p:spPr>
            <a:xfrm>
              <a:off x="2838325" y="1475550"/>
              <a:ext cx="23625" cy="21425"/>
            </a:xfrm>
            <a:custGeom>
              <a:avLst/>
              <a:gdLst/>
              <a:ahLst/>
              <a:cxnLst/>
              <a:rect l="l" t="t" r="r" b="b"/>
              <a:pathLst>
                <a:path w="945" h="857" extrusionOk="0">
                  <a:moveTo>
                    <a:pt x="558" y="1"/>
                  </a:moveTo>
                  <a:cubicBezTo>
                    <a:pt x="491" y="1"/>
                    <a:pt x="414" y="17"/>
                    <a:pt x="328" y="54"/>
                  </a:cubicBezTo>
                  <a:cubicBezTo>
                    <a:pt x="211" y="125"/>
                    <a:pt x="78" y="218"/>
                    <a:pt x="24" y="343"/>
                  </a:cubicBezTo>
                  <a:cubicBezTo>
                    <a:pt x="24" y="351"/>
                    <a:pt x="24" y="358"/>
                    <a:pt x="31" y="366"/>
                  </a:cubicBezTo>
                  <a:cubicBezTo>
                    <a:pt x="0" y="452"/>
                    <a:pt x="328" y="772"/>
                    <a:pt x="382" y="803"/>
                  </a:cubicBezTo>
                  <a:cubicBezTo>
                    <a:pt x="390" y="810"/>
                    <a:pt x="398" y="810"/>
                    <a:pt x="406" y="818"/>
                  </a:cubicBezTo>
                  <a:cubicBezTo>
                    <a:pt x="413" y="818"/>
                    <a:pt x="413" y="826"/>
                    <a:pt x="413" y="834"/>
                  </a:cubicBezTo>
                  <a:cubicBezTo>
                    <a:pt x="430" y="850"/>
                    <a:pt x="447" y="857"/>
                    <a:pt x="464" y="857"/>
                  </a:cubicBezTo>
                  <a:cubicBezTo>
                    <a:pt x="548" y="857"/>
                    <a:pt x="642" y="700"/>
                    <a:pt x="694" y="655"/>
                  </a:cubicBezTo>
                  <a:cubicBezTo>
                    <a:pt x="944" y="359"/>
                    <a:pt x="867" y="1"/>
                    <a:pt x="55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71;p46">
              <a:extLst>
                <a:ext uri="{FF2B5EF4-FFF2-40B4-BE49-F238E27FC236}">
                  <a16:creationId xmlns:a16="http://schemas.microsoft.com/office/drawing/2014/main" id="{BB7D7BF5-81EA-ADF0-A76B-ABBF0A3E7EBE}"/>
                </a:ext>
              </a:extLst>
            </p:cNvPr>
            <p:cNvSpPr/>
            <p:nvPr/>
          </p:nvSpPr>
          <p:spPr>
            <a:xfrm>
              <a:off x="2819625" y="1598075"/>
              <a:ext cx="39700" cy="59875"/>
            </a:xfrm>
            <a:custGeom>
              <a:avLst/>
              <a:gdLst/>
              <a:ahLst/>
              <a:cxnLst/>
              <a:rect l="l" t="t" r="r" b="b"/>
              <a:pathLst>
                <a:path w="1588" h="2395" extrusionOk="0">
                  <a:moveTo>
                    <a:pt x="1551" y="1"/>
                  </a:moveTo>
                  <a:cubicBezTo>
                    <a:pt x="1540" y="1"/>
                    <a:pt x="1529" y="6"/>
                    <a:pt x="1520" y="17"/>
                  </a:cubicBezTo>
                  <a:cubicBezTo>
                    <a:pt x="1512" y="33"/>
                    <a:pt x="1504" y="48"/>
                    <a:pt x="1497" y="72"/>
                  </a:cubicBezTo>
                  <a:cubicBezTo>
                    <a:pt x="1309" y="547"/>
                    <a:pt x="1052" y="999"/>
                    <a:pt x="756" y="1428"/>
                  </a:cubicBezTo>
                  <a:cubicBezTo>
                    <a:pt x="592" y="1670"/>
                    <a:pt x="444" y="1927"/>
                    <a:pt x="226" y="2129"/>
                  </a:cubicBezTo>
                  <a:lnTo>
                    <a:pt x="234" y="2129"/>
                  </a:lnTo>
                  <a:cubicBezTo>
                    <a:pt x="172" y="2184"/>
                    <a:pt x="109" y="2239"/>
                    <a:pt x="39" y="2285"/>
                  </a:cubicBezTo>
                  <a:cubicBezTo>
                    <a:pt x="0" y="2316"/>
                    <a:pt x="16" y="2387"/>
                    <a:pt x="70" y="2394"/>
                  </a:cubicBezTo>
                  <a:cubicBezTo>
                    <a:pt x="86" y="2394"/>
                    <a:pt x="109" y="2387"/>
                    <a:pt x="125" y="2371"/>
                  </a:cubicBezTo>
                  <a:cubicBezTo>
                    <a:pt x="172" y="2340"/>
                    <a:pt x="218" y="2301"/>
                    <a:pt x="265" y="2270"/>
                  </a:cubicBezTo>
                  <a:cubicBezTo>
                    <a:pt x="499" y="2090"/>
                    <a:pt x="663" y="1841"/>
                    <a:pt x="818" y="1599"/>
                  </a:cubicBezTo>
                  <a:cubicBezTo>
                    <a:pt x="1013" y="1311"/>
                    <a:pt x="1193" y="1015"/>
                    <a:pt x="1341" y="703"/>
                  </a:cubicBezTo>
                  <a:cubicBezTo>
                    <a:pt x="1426" y="516"/>
                    <a:pt x="1512" y="321"/>
                    <a:pt x="1567" y="126"/>
                  </a:cubicBezTo>
                  <a:cubicBezTo>
                    <a:pt x="1575" y="95"/>
                    <a:pt x="1582" y="72"/>
                    <a:pt x="1582" y="40"/>
                  </a:cubicBezTo>
                  <a:cubicBezTo>
                    <a:pt x="1587" y="16"/>
                    <a:pt x="1570" y="1"/>
                    <a:pt x="155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72;p46">
              <a:extLst>
                <a:ext uri="{FF2B5EF4-FFF2-40B4-BE49-F238E27FC236}">
                  <a16:creationId xmlns:a16="http://schemas.microsoft.com/office/drawing/2014/main" id="{182AD647-CFDE-676E-5468-3B7A6553D137}"/>
                </a:ext>
              </a:extLst>
            </p:cNvPr>
            <p:cNvSpPr/>
            <p:nvPr/>
          </p:nvSpPr>
          <p:spPr>
            <a:xfrm>
              <a:off x="2657100" y="1661100"/>
              <a:ext cx="164475" cy="177550"/>
            </a:xfrm>
            <a:custGeom>
              <a:avLst/>
              <a:gdLst/>
              <a:ahLst/>
              <a:cxnLst/>
              <a:rect l="l" t="t" r="r" b="b"/>
              <a:pathLst>
                <a:path w="6579" h="7102" extrusionOk="0">
                  <a:moveTo>
                    <a:pt x="6437" y="1"/>
                  </a:moveTo>
                  <a:cubicBezTo>
                    <a:pt x="6393" y="1"/>
                    <a:pt x="6375" y="52"/>
                    <a:pt x="6369" y="92"/>
                  </a:cubicBezTo>
                  <a:cubicBezTo>
                    <a:pt x="6330" y="209"/>
                    <a:pt x="6283" y="310"/>
                    <a:pt x="6236" y="419"/>
                  </a:cubicBezTo>
                  <a:cubicBezTo>
                    <a:pt x="6072" y="824"/>
                    <a:pt x="5870" y="1214"/>
                    <a:pt x="5667" y="1596"/>
                  </a:cubicBezTo>
                  <a:cubicBezTo>
                    <a:pt x="5340" y="2173"/>
                    <a:pt x="5012" y="2757"/>
                    <a:pt x="4724" y="3357"/>
                  </a:cubicBezTo>
                  <a:cubicBezTo>
                    <a:pt x="4342" y="4082"/>
                    <a:pt x="3952" y="4815"/>
                    <a:pt x="3360" y="5392"/>
                  </a:cubicBezTo>
                  <a:cubicBezTo>
                    <a:pt x="2791" y="6039"/>
                    <a:pt x="2105" y="6647"/>
                    <a:pt x="1240" y="6834"/>
                  </a:cubicBezTo>
                  <a:cubicBezTo>
                    <a:pt x="1085" y="6865"/>
                    <a:pt x="926" y="6884"/>
                    <a:pt x="768" y="6884"/>
                  </a:cubicBezTo>
                  <a:cubicBezTo>
                    <a:pt x="567" y="6884"/>
                    <a:pt x="367" y="6853"/>
                    <a:pt x="180" y="6779"/>
                  </a:cubicBezTo>
                  <a:cubicBezTo>
                    <a:pt x="170" y="6776"/>
                    <a:pt x="160" y="6774"/>
                    <a:pt x="150" y="6774"/>
                  </a:cubicBezTo>
                  <a:cubicBezTo>
                    <a:pt x="112" y="6774"/>
                    <a:pt x="75" y="6797"/>
                    <a:pt x="63" y="6834"/>
                  </a:cubicBezTo>
                  <a:cubicBezTo>
                    <a:pt x="1" y="6982"/>
                    <a:pt x="437" y="7068"/>
                    <a:pt x="546" y="7091"/>
                  </a:cubicBezTo>
                  <a:cubicBezTo>
                    <a:pt x="615" y="7098"/>
                    <a:pt x="685" y="7102"/>
                    <a:pt x="754" y="7102"/>
                  </a:cubicBezTo>
                  <a:cubicBezTo>
                    <a:pt x="1590" y="7102"/>
                    <a:pt x="2419" y="6601"/>
                    <a:pt x="3009" y="6047"/>
                  </a:cubicBezTo>
                  <a:cubicBezTo>
                    <a:pt x="4069" y="5103"/>
                    <a:pt x="4747" y="3825"/>
                    <a:pt x="5386" y="2578"/>
                  </a:cubicBezTo>
                  <a:cubicBezTo>
                    <a:pt x="5706" y="1993"/>
                    <a:pt x="6010" y="1393"/>
                    <a:pt x="6259" y="770"/>
                  </a:cubicBezTo>
                  <a:cubicBezTo>
                    <a:pt x="6283" y="661"/>
                    <a:pt x="6579" y="37"/>
                    <a:pt x="6462" y="6"/>
                  </a:cubicBezTo>
                  <a:cubicBezTo>
                    <a:pt x="6453" y="2"/>
                    <a:pt x="6444" y="1"/>
                    <a:pt x="6437"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73;p46">
              <a:extLst>
                <a:ext uri="{FF2B5EF4-FFF2-40B4-BE49-F238E27FC236}">
                  <a16:creationId xmlns:a16="http://schemas.microsoft.com/office/drawing/2014/main" id="{07C2AA11-C0AD-9963-1585-3E9E6E494B71}"/>
                </a:ext>
              </a:extLst>
            </p:cNvPr>
            <p:cNvSpPr/>
            <p:nvPr/>
          </p:nvSpPr>
          <p:spPr>
            <a:xfrm>
              <a:off x="2699975" y="1635275"/>
              <a:ext cx="17175" cy="17275"/>
            </a:xfrm>
            <a:custGeom>
              <a:avLst/>
              <a:gdLst/>
              <a:ahLst/>
              <a:cxnLst/>
              <a:rect l="l" t="t" r="r" b="b"/>
              <a:pathLst>
                <a:path w="687" h="691" extrusionOk="0">
                  <a:moveTo>
                    <a:pt x="570" y="0"/>
                  </a:moveTo>
                  <a:cubicBezTo>
                    <a:pt x="467" y="0"/>
                    <a:pt x="319" y="274"/>
                    <a:pt x="242" y="337"/>
                  </a:cubicBezTo>
                  <a:cubicBezTo>
                    <a:pt x="172" y="431"/>
                    <a:pt x="0" y="556"/>
                    <a:pt x="133" y="673"/>
                  </a:cubicBezTo>
                  <a:cubicBezTo>
                    <a:pt x="157" y="685"/>
                    <a:pt x="180" y="691"/>
                    <a:pt x="200" y="691"/>
                  </a:cubicBezTo>
                  <a:cubicBezTo>
                    <a:pt x="331" y="691"/>
                    <a:pt x="394" y="463"/>
                    <a:pt x="468" y="369"/>
                  </a:cubicBezTo>
                  <a:cubicBezTo>
                    <a:pt x="491" y="275"/>
                    <a:pt x="686" y="80"/>
                    <a:pt x="600" y="10"/>
                  </a:cubicBezTo>
                  <a:cubicBezTo>
                    <a:pt x="591" y="3"/>
                    <a:pt x="580" y="0"/>
                    <a:pt x="570"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74;p46">
              <a:extLst>
                <a:ext uri="{FF2B5EF4-FFF2-40B4-BE49-F238E27FC236}">
                  <a16:creationId xmlns:a16="http://schemas.microsoft.com/office/drawing/2014/main" id="{40E60026-B7E0-4DDC-198A-E29DD9F38BF6}"/>
                </a:ext>
              </a:extLst>
            </p:cNvPr>
            <p:cNvSpPr/>
            <p:nvPr/>
          </p:nvSpPr>
          <p:spPr>
            <a:xfrm>
              <a:off x="2704650" y="1664600"/>
              <a:ext cx="16200" cy="22225"/>
            </a:xfrm>
            <a:custGeom>
              <a:avLst/>
              <a:gdLst/>
              <a:ahLst/>
              <a:cxnLst/>
              <a:rect l="l" t="t" r="r" b="b"/>
              <a:pathLst>
                <a:path w="648" h="889" extrusionOk="0">
                  <a:moveTo>
                    <a:pt x="504" y="0"/>
                  </a:moveTo>
                  <a:cubicBezTo>
                    <a:pt x="492" y="0"/>
                    <a:pt x="480" y="2"/>
                    <a:pt x="468" y="6"/>
                  </a:cubicBezTo>
                  <a:cubicBezTo>
                    <a:pt x="258" y="201"/>
                    <a:pt x="156" y="482"/>
                    <a:pt x="32" y="731"/>
                  </a:cubicBezTo>
                  <a:cubicBezTo>
                    <a:pt x="0" y="786"/>
                    <a:pt x="39" y="864"/>
                    <a:pt x="102" y="879"/>
                  </a:cubicBezTo>
                  <a:cubicBezTo>
                    <a:pt x="116" y="885"/>
                    <a:pt x="129" y="888"/>
                    <a:pt x="143" y="888"/>
                  </a:cubicBezTo>
                  <a:cubicBezTo>
                    <a:pt x="198" y="888"/>
                    <a:pt x="247" y="842"/>
                    <a:pt x="265" y="786"/>
                  </a:cubicBezTo>
                  <a:cubicBezTo>
                    <a:pt x="336" y="638"/>
                    <a:pt x="413" y="489"/>
                    <a:pt x="484" y="334"/>
                  </a:cubicBezTo>
                  <a:cubicBezTo>
                    <a:pt x="507" y="232"/>
                    <a:pt x="647" y="162"/>
                    <a:pt x="593" y="53"/>
                  </a:cubicBezTo>
                  <a:cubicBezTo>
                    <a:pt x="575" y="18"/>
                    <a:pt x="540" y="0"/>
                    <a:pt x="504"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75;p46">
              <a:extLst>
                <a:ext uri="{FF2B5EF4-FFF2-40B4-BE49-F238E27FC236}">
                  <a16:creationId xmlns:a16="http://schemas.microsoft.com/office/drawing/2014/main" id="{86661DC2-AED8-8FC7-C583-DC95F0102CDF}"/>
                </a:ext>
              </a:extLst>
            </p:cNvPr>
            <p:cNvSpPr/>
            <p:nvPr/>
          </p:nvSpPr>
          <p:spPr>
            <a:xfrm>
              <a:off x="2665675" y="1693300"/>
              <a:ext cx="16200" cy="17950"/>
            </a:xfrm>
            <a:custGeom>
              <a:avLst/>
              <a:gdLst/>
              <a:ahLst/>
              <a:cxnLst/>
              <a:rect l="l" t="t" r="r" b="b"/>
              <a:pathLst>
                <a:path w="648" h="718" extrusionOk="0">
                  <a:moveTo>
                    <a:pt x="553" y="0"/>
                  </a:moveTo>
                  <a:cubicBezTo>
                    <a:pt x="450" y="0"/>
                    <a:pt x="315" y="213"/>
                    <a:pt x="258" y="292"/>
                  </a:cubicBezTo>
                  <a:cubicBezTo>
                    <a:pt x="203" y="409"/>
                    <a:pt x="0" y="589"/>
                    <a:pt x="156" y="705"/>
                  </a:cubicBezTo>
                  <a:cubicBezTo>
                    <a:pt x="173" y="714"/>
                    <a:pt x="190" y="718"/>
                    <a:pt x="205" y="718"/>
                  </a:cubicBezTo>
                  <a:cubicBezTo>
                    <a:pt x="345" y="718"/>
                    <a:pt x="423" y="399"/>
                    <a:pt x="507" y="308"/>
                  </a:cubicBezTo>
                  <a:cubicBezTo>
                    <a:pt x="538" y="230"/>
                    <a:pt x="640" y="191"/>
                    <a:pt x="647" y="105"/>
                  </a:cubicBezTo>
                  <a:cubicBezTo>
                    <a:pt x="624" y="29"/>
                    <a:pt x="591" y="0"/>
                    <a:pt x="553"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76;p46">
              <a:extLst>
                <a:ext uri="{FF2B5EF4-FFF2-40B4-BE49-F238E27FC236}">
                  <a16:creationId xmlns:a16="http://schemas.microsoft.com/office/drawing/2014/main" id="{DE3AE7F9-BCDC-F579-286A-939CC294F47E}"/>
                </a:ext>
              </a:extLst>
            </p:cNvPr>
            <p:cNvSpPr/>
            <p:nvPr/>
          </p:nvSpPr>
          <p:spPr>
            <a:xfrm>
              <a:off x="2653600" y="1737300"/>
              <a:ext cx="11900" cy="12300"/>
            </a:xfrm>
            <a:custGeom>
              <a:avLst/>
              <a:gdLst/>
              <a:ahLst/>
              <a:cxnLst/>
              <a:rect l="l" t="t" r="r" b="b"/>
              <a:pathLst>
                <a:path w="476" h="492" extrusionOk="0">
                  <a:moveTo>
                    <a:pt x="405" y="1"/>
                  </a:moveTo>
                  <a:cubicBezTo>
                    <a:pt x="348" y="1"/>
                    <a:pt x="281" y="78"/>
                    <a:pt x="250" y="130"/>
                  </a:cubicBezTo>
                  <a:cubicBezTo>
                    <a:pt x="195" y="224"/>
                    <a:pt x="0" y="372"/>
                    <a:pt x="109" y="473"/>
                  </a:cubicBezTo>
                  <a:cubicBezTo>
                    <a:pt x="128" y="486"/>
                    <a:pt x="145" y="492"/>
                    <a:pt x="161" y="492"/>
                  </a:cubicBezTo>
                  <a:cubicBezTo>
                    <a:pt x="231" y="492"/>
                    <a:pt x="275" y="382"/>
                    <a:pt x="320" y="325"/>
                  </a:cubicBezTo>
                  <a:cubicBezTo>
                    <a:pt x="359" y="271"/>
                    <a:pt x="390" y="208"/>
                    <a:pt x="429" y="154"/>
                  </a:cubicBezTo>
                  <a:cubicBezTo>
                    <a:pt x="460" y="138"/>
                    <a:pt x="476" y="107"/>
                    <a:pt x="476" y="68"/>
                  </a:cubicBezTo>
                  <a:cubicBezTo>
                    <a:pt x="458" y="19"/>
                    <a:pt x="432" y="1"/>
                    <a:pt x="405"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77;p46">
              <a:extLst>
                <a:ext uri="{FF2B5EF4-FFF2-40B4-BE49-F238E27FC236}">
                  <a16:creationId xmlns:a16="http://schemas.microsoft.com/office/drawing/2014/main" id="{88F14022-30A0-1C9A-11FC-031C77EA9222}"/>
                </a:ext>
              </a:extLst>
            </p:cNvPr>
            <p:cNvSpPr/>
            <p:nvPr/>
          </p:nvSpPr>
          <p:spPr>
            <a:xfrm>
              <a:off x="2687500" y="1724125"/>
              <a:ext cx="14250" cy="16600"/>
            </a:xfrm>
            <a:custGeom>
              <a:avLst/>
              <a:gdLst/>
              <a:ahLst/>
              <a:cxnLst/>
              <a:rect l="l" t="t" r="r" b="b"/>
              <a:pathLst>
                <a:path w="570" h="664" extrusionOk="0">
                  <a:moveTo>
                    <a:pt x="445" y="0"/>
                  </a:moveTo>
                  <a:cubicBezTo>
                    <a:pt x="349" y="0"/>
                    <a:pt x="305" y="205"/>
                    <a:pt x="250" y="267"/>
                  </a:cubicBezTo>
                  <a:cubicBezTo>
                    <a:pt x="203" y="377"/>
                    <a:pt x="0" y="571"/>
                    <a:pt x="172" y="657"/>
                  </a:cubicBezTo>
                  <a:cubicBezTo>
                    <a:pt x="186" y="661"/>
                    <a:pt x="199" y="663"/>
                    <a:pt x="211" y="663"/>
                  </a:cubicBezTo>
                  <a:cubicBezTo>
                    <a:pt x="339" y="663"/>
                    <a:pt x="356" y="454"/>
                    <a:pt x="406" y="361"/>
                  </a:cubicBezTo>
                  <a:cubicBezTo>
                    <a:pt x="414" y="267"/>
                    <a:pt x="569" y="73"/>
                    <a:pt x="484" y="10"/>
                  </a:cubicBezTo>
                  <a:cubicBezTo>
                    <a:pt x="470" y="3"/>
                    <a:pt x="457" y="0"/>
                    <a:pt x="44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78;p46">
              <a:extLst>
                <a:ext uri="{FF2B5EF4-FFF2-40B4-BE49-F238E27FC236}">
                  <a16:creationId xmlns:a16="http://schemas.microsoft.com/office/drawing/2014/main" id="{00704C4E-4A7E-B482-5349-B8D454125CD2}"/>
                </a:ext>
              </a:extLst>
            </p:cNvPr>
            <p:cNvSpPr/>
            <p:nvPr/>
          </p:nvSpPr>
          <p:spPr>
            <a:xfrm>
              <a:off x="2732700" y="1690450"/>
              <a:ext cx="15225" cy="18550"/>
            </a:xfrm>
            <a:custGeom>
              <a:avLst/>
              <a:gdLst/>
              <a:ahLst/>
              <a:cxnLst/>
              <a:rect l="l" t="t" r="r" b="b"/>
              <a:pathLst>
                <a:path w="609" h="742" extrusionOk="0">
                  <a:moveTo>
                    <a:pt x="485" y="0"/>
                  </a:moveTo>
                  <a:cubicBezTo>
                    <a:pt x="367" y="0"/>
                    <a:pt x="297" y="245"/>
                    <a:pt x="227" y="328"/>
                  </a:cubicBezTo>
                  <a:cubicBezTo>
                    <a:pt x="180" y="445"/>
                    <a:pt x="1" y="625"/>
                    <a:pt x="157" y="726"/>
                  </a:cubicBezTo>
                  <a:cubicBezTo>
                    <a:pt x="180" y="736"/>
                    <a:pt x="201" y="741"/>
                    <a:pt x="219" y="741"/>
                  </a:cubicBezTo>
                  <a:cubicBezTo>
                    <a:pt x="339" y="741"/>
                    <a:pt x="375" y="549"/>
                    <a:pt x="429" y="461"/>
                  </a:cubicBezTo>
                  <a:cubicBezTo>
                    <a:pt x="468" y="367"/>
                    <a:pt x="507" y="274"/>
                    <a:pt x="554" y="188"/>
                  </a:cubicBezTo>
                  <a:cubicBezTo>
                    <a:pt x="601" y="157"/>
                    <a:pt x="609" y="87"/>
                    <a:pt x="570" y="40"/>
                  </a:cubicBezTo>
                  <a:cubicBezTo>
                    <a:pt x="539" y="12"/>
                    <a:pt x="511" y="0"/>
                    <a:pt x="485"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79;p46">
              <a:extLst>
                <a:ext uri="{FF2B5EF4-FFF2-40B4-BE49-F238E27FC236}">
                  <a16:creationId xmlns:a16="http://schemas.microsoft.com/office/drawing/2014/main" id="{C6F93143-89B9-74A1-59A1-D551F304B0C5}"/>
                </a:ext>
              </a:extLst>
            </p:cNvPr>
            <p:cNvSpPr/>
            <p:nvPr/>
          </p:nvSpPr>
          <p:spPr>
            <a:xfrm>
              <a:off x="2755500" y="1711500"/>
              <a:ext cx="15225" cy="20625"/>
            </a:xfrm>
            <a:custGeom>
              <a:avLst/>
              <a:gdLst/>
              <a:ahLst/>
              <a:cxnLst/>
              <a:rect l="l" t="t" r="r" b="b"/>
              <a:pathLst>
                <a:path w="609" h="825" extrusionOk="0">
                  <a:moveTo>
                    <a:pt x="509" y="0"/>
                  </a:moveTo>
                  <a:cubicBezTo>
                    <a:pt x="391" y="0"/>
                    <a:pt x="334" y="269"/>
                    <a:pt x="266" y="352"/>
                  </a:cubicBezTo>
                  <a:cubicBezTo>
                    <a:pt x="227" y="484"/>
                    <a:pt x="1" y="718"/>
                    <a:pt x="188" y="819"/>
                  </a:cubicBezTo>
                  <a:cubicBezTo>
                    <a:pt x="202" y="823"/>
                    <a:pt x="215" y="824"/>
                    <a:pt x="227" y="824"/>
                  </a:cubicBezTo>
                  <a:cubicBezTo>
                    <a:pt x="384" y="824"/>
                    <a:pt x="395" y="561"/>
                    <a:pt x="461" y="445"/>
                  </a:cubicBezTo>
                  <a:cubicBezTo>
                    <a:pt x="500" y="352"/>
                    <a:pt x="531" y="250"/>
                    <a:pt x="570" y="157"/>
                  </a:cubicBezTo>
                  <a:cubicBezTo>
                    <a:pt x="609" y="118"/>
                    <a:pt x="601" y="48"/>
                    <a:pt x="562" y="16"/>
                  </a:cubicBezTo>
                  <a:cubicBezTo>
                    <a:pt x="543" y="5"/>
                    <a:pt x="526" y="0"/>
                    <a:pt x="509"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80;p46">
              <a:extLst>
                <a:ext uri="{FF2B5EF4-FFF2-40B4-BE49-F238E27FC236}">
                  <a16:creationId xmlns:a16="http://schemas.microsoft.com/office/drawing/2014/main" id="{E0824786-F4C6-1BA2-AFA2-476C6BA27501}"/>
                </a:ext>
              </a:extLst>
            </p:cNvPr>
            <p:cNvSpPr/>
            <p:nvPr/>
          </p:nvSpPr>
          <p:spPr>
            <a:xfrm>
              <a:off x="2719075" y="1759875"/>
              <a:ext cx="15800" cy="17350"/>
            </a:xfrm>
            <a:custGeom>
              <a:avLst/>
              <a:gdLst/>
              <a:ahLst/>
              <a:cxnLst/>
              <a:rect l="l" t="t" r="r" b="b"/>
              <a:pathLst>
                <a:path w="632" h="694" extrusionOk="0">
                  <a:moveTo>
                    <a:pt x="529" y="1"/>
                  </a:moveTo>
                  <a:cubicBezTo>
                    <a:pt x="435" y="1"/>
                    <a:pt x="350" y="216"/>
                    <a:pt x="289" y="264"/>
                  </a:cubicBezTo>
                  <a:cubicBezTo>
                    <a:pt x="234" y="381"/>
                    <a:pt x="0" y="576"/>
                    <a:pt x="156" y="685"/>
                  </a:cubicBezTo>
                  <a:cubicBezTo>
                    <a:pt x="174" y="691"/>
                    <a:pt x="191" y="694"/>
                    <a:pt x="206" y="694"/>
                  </a:cubicBezTo>
                  <a:cubicBezTo>
                    <a:pt x="342" y="694"/>
                    <a:pt x="374" y="463"/>
                    <a:pt x="444" y="365"/>
                  </a:cubicBezTo>
                  <a:cubicBezTo>
                    <a:pt x="468" y="279"/>
                    <a:pt x="631" y="85"/>
                    <a:pt x="569" y="14"/>
                  </a:cubicBezTo>
                  <a:cubicBezTo>
                    <a:pt x="556" y="5"/>
                    <a:pt x="542" y="1"/>
                    <a:pt x="529"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81;p46">
              <a:extLst>
                <a:ext uri="{FF2B5EF4-FFF2-40B4-BE49-F238E27FC236}">
                  <a16:creationId xmlns:a16="http://schemas.microsoft.com/office/drawing/2014/main" id="{888246F5-C0E6-8B3B-B862-70331190FDC7}"/>
                </a:ext>
              </a:extLst>
            </p:cNvPr>
            <p:cNvSpPr/>
            <p:nvPr/>
          </p:nvSpPr>
          <p:spPr>
            <a:xfrm>
              <a:off x="2676200" y="1787500"/>
              <a:ext cx="17300" cy="17200"/>
            </a:xfrm>
            <a:custGeom>
              <a:avLst/>
              <a:gdLst/>
              <a:ahLst/>
              <a:cxnLst/>
              <a:rect l="l" t="t" r="r" b="b"/>
              <a:pathLst>
                <a:path w="692" h="688" extrusionOk="0">
                  <a:moveTo>
                    <a:pt x="546" y="0"/>
                  </a:moveTo>
                  <a:cubicBezTo>
                    <a:pt x="543" y="0"/>
                    <a:pt x="541" y="0"/>
                    <a:pt x="538" y="1"/>
                  </a:cubicBezTo>
                  <a:cubicBezTo>
                    <a:pt x="421" y="24"/>
                    <a:pt x="320" y="234"/>
                    <a:pt x="226" y="328"/>
                  </a:cubicBezTo>
                  <a:cubicBezTo>
                    <a:pt x="156" y="422"/>
                    <a:pt x="0" y="562"/>
                    <a:pt x="133" y="663"/>
                  </a:cubicBezTo>
                  <a:cubicBezTo>
                    <a:pt x="156" y="679"/>
                    <a:pt x="182" y="688"/>
                    <a:pt x="209" y="688"/>
                  </a:cubicBezTo>
                  <a:cubicBezTo>
                    <a:pt x="246" y="688"/>
                    <a:pt x="282" y="672"/>
                    <a:pt x="304" y="640"/>
                  </a:cubicBezTo>
                  <a:cubicBezTo>
                    <a:pt x="398" y="499"/>
                    <a:pt x="499" y="359"/>
                    <a:pt x="593" y="211"/>
                  </a:cubicBezTo>
                  <a:cubicBezTo>
                    <a:pt x="692" y="165"/>
                    <a:pt x="657" y="0"/>
                    <a:pt x="546" y="0"/>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82;p46">
              <a:extLst>
                <a:ext uri="{FF2B5EF4-FFF2-40B4-BE49-F238E27FC236}">
                  <a16:creationId xmlns:a16="http://schemas.microsoft.com/office/drawing/2014/main" id="{2A7CD1F1-34AC-52E2-84DA-CB577AB07C04}"/>
                </a:ext>
              </a:extLst>
            </p:cNvPr>
            <p:cNvSpPr/>
            <p:nvPr/>
          </p:nvSpPr>
          <p:spPr>
            <a:xfrm>
              <a:off x="2651650" y="1775525"/>
              <a:ext cx="13200" cy="15250"/>
            </a:xfrm>
            <a:custGeom>
              <a:avLst/>
              <a:gdLst/>
              <a:ahLst/>
              <a:cxnLst/>
              <a:rect l="l" t="t" r="r" b="b"/>
              <a:pathLst>
                <a:path w="528" h="610" extrusionOk="0">
                  <a:moveTo>
                    <a:pt x="398" y="1"/>
                  </a:moveTo>
                  <a:cubicBezTo>
                    <a:pt x="377" y="1"/>
                    <a:pt x="354" y="11"/>
                    <a:pt x="335" y="35"/>
                  </a:cubicBezTo>
                  <a:cubicBezTo>
                    <a:pt x="265" y="129"/>
                    <a:pt x="0" y="534"/>
                    <a:pt x="180" y="604"/>
                  </a:cubicBezTo>
                  <a:cubicBezTo>
                    <a:pt x="191" y="608"/>
                    <a:pt x="202" y="609"/>
                    <a:pt x="212" y="609"/>
                  </a:cubicBezTo>
                  <a:cubicBezTo>
                    <a:pt x="359" y="609"/>
                    <a:pt x="364" y="254"/>
                    <a:pt x="445" y="152"/>
                  </a:cubicBezTo>
                  <a:cubicBezTo>
                    <a:pt x="527" y="99"/>
                    <a:pt x="467" y="1"/>
                    <a:pt x="398" y="1"/>
                  </a:cubicBezTo>
                  <a:close/>
                </a:path>
              </a:pathLst>
            </a:custGeom>
            <a:solidFill>
              <a:srgbClr val="184A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7" name="Google Shape;1337;p48">
            <a:extLst>
              <a:ext uri="{FF2B5EF4-FFF2-40B4-BE49-F238E27FC236}">
                <a16:creationId xmlns:a16="http://schemas.microsoft.com/office/drawing/2014/main" id="{498DF7BB-71ED-D749-B471-11D9695CA045}"/>
              </a:ext>
            </a:extLst>
          </p:cNvPr>
          <p:cNvGrpSpPr/>
          <p:nvPr/>
        </p:nvGrpSpPr>
        <p:grpSpPr>
          <a:xfrm rot="2700000">
            <a:off x="158347" y="379316"/>
            <a:ext cx="1470765" cy="1376688"/>
            <a:chOff x="1859475" y="636325"/>
            <a:chExt cx="4383550" cy="3988700"/>
          </a:xfrm>
        </p:grpSpPr>
        <p:sp>
          <p:nvSpPr>
            <p:cNvPr id="1258" name="Google Shape;1338;p48">
              <a:extLst>
                <a:ext uri="{FF2B5EF4-FFF2-40B4-BE49-F238E27FC236}">
                  <a16:creationId xmlns:a16="http://schemas.microsoft.com/office/drawing/2014/main" id="{FBFC5DAA-9937-AC56-8F42-D59EBBA3C56B}"/>
                </a:ext>
              </a:extLst>
            </p:cNvPr>
            <p:cNvSpPr/>
            <p:nvPr/>
          </p:nvSpPr>
          <p:spPr>
            <a:xfrm>
              <a:off x="1859475" y="799550"/>
              <a:ext cx="4383550" cy="3825475"/>
            </a:xfrm>
            <a:custGeom>
              <a:avLst/>
              <a:gdLst/>
              <a:ahLst/>
              <a:cxnLst/>
              <a:rect l="l" t="t" r="r" b="b"/>
              <a:pathLst>
                <a:path w="175342" h="153019" extrusionOk="0">
                  <a:moveTo>
                    <a:pt x="54300" y="0"/>
                  </a:moveTo>
                  <a:cubicBezTo>
                    <a:pt x="37427" y="0"/>
                    <a:pt x="20566" y="10228"/>
                    <a:pt x="11891" y="27546"/>
                  </a:cubicBezTo>
                  <a:cubicBezTo>
                    <a:pt x="0" y="51194"/>
                    <a:pt x="7853" y="79146"/>
                    <a:pt x="29416" y="89971"/>
                  </a:cubicBezTo>
                  <a:cubicBezTo>
                    <a:pt x="35183" y="92870"/>
                    <a:pt x="41350" y="94241"/>
                    <a:pt x="47515" y="94241"/>
                  </a:cubicBezTo>
                  <a:cubicBezTo>
                    <a:pt x="60415" y="94241"/>
                    <a:pt x="73308" y="88235"/>
                    <a:pt x="82524" y="77637"/>
                  </a:cubicBezTo>
                  <a:cubicBezTo>
                    <a:pt x="105463" y="97869"/>
                    <a:pt x="128800" y="117568"/>
                    <a:pt x="152138" y="137312"/>
                  </a:cubicBezTo>
                  <a:cubicBezTo>
                    <a:pt x="158305" y="142548"/>
                    <a:pt x="164516" y="147783"/>
                    <a:pt x="170728" y="153018"/>
                  </a:cubicBezTo>
                  <a:cubicBezTo>
                    <a:pt x="170772" y="152974"/>
                    <a:pt x="170816" y="152885"/>
                    <a:pt x="170861" y="152841"/>
                  </a:cubicBezTo>
                  <a:cubicBezTo>
                    <a:pt x="171571" y="152175"/>
                    <a:pt x="172281" y="151510"/>
                    <a:pt x="172990" y="150844"/>
                  </a:cubicBezTo>
                  <a:cubicBezTo>
                    <a:pt x="173390" y="150489"/>
                    <a:pt x="173745" y="150134"/>
                    <a:pt x="174144" y="149735"/>
                  </a:cubicBezTo>
                  <a:cubicBezTo>
                    <a:pt x="174366" y="149558"/>
                    <a:pt x="174543" y="149380"/>
                    <a:pt x="174765" y="149203"/>
                  </a:cubicBezTo>
                  <a:cubicBezTo>
                    <a:pt x="174943" y="149025"/>
                    <a:pt x="175164" y="148848"/>
                    <a:pt x="175342" y="148670"/>
                  </a:cubicBezTo>
                  <a:cubicBezTo>
                    <a:pt x="174144" y="147650"/>
                    <a:pt x="172946" y="146629"/>
                    <a:pt x="171748" y="145609"/>
                  </a:cubicBezTo>
                  <a:cubicBezTo>
                    <a:pt x="150762" y="127950"/>
                    <a:pt x="129776" y="110292"/>
                    <a:pt x="108701" y="92722"/>
                  </a:cubicBezTo>
                  <a:cubicBezTo>
                    <a:pt x="101026" y="86378"/>
                    <a:pt x="93394" y="79989"/>
                    <a:pt x="85630" y="73733"/>
                  </a:cubicBezTo>
                  <a:cubicBezTo>
                    <a:pt x="87227" y="71514"/>
                    <a:pt x="88647" y="69207"/>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339;p48">
              <a:extLst>
                <a:ext uri="{FF2B5EF4-FFF2-40B4-BE49-F238E27FC236}">
                  <a16:creationId xmlns:a16="http://schemas.microsoft.com/office/drawing/2014/main" id="{2B1C7F81-D217-1D8B-A79B-C4686A5F964B}"/>
                </a:ext>
              </a:extLst>
            </p:cNvPr>
            <p:cNvSpPr/>
            <p:nvPr/>
          </p:nvSpPr>
          <p:spPr>
            <a:xfrm>
              <a:off x="1859475" y="636325"/>
              <a:ext cx="4383550" cy="3988700"/>
            </a:xfrm>
            <a:custGeom>
              <a:avLst/>
              <a:gdLst/>
              <a:ahLst/>
              <a:cxnLst/>
              <a:rect l="l" t="t" r="r" b="b"/>
              <a:pathLst>
                <a:path w="175342" h="159548" fill="none" extrusionOk="0">
                  <a:moveTo>
                    <a:pt x="171748" y="152138"/>
                  </a:moveTo>
                  <a:cubicBezTo>
                    <a:pt x="150762" y="134479"/>
                    <a:pt x="129776" y="116821"/>
                    <a:pt x="108701" y="99251"/>
                  </a:cubicBezTo>
                  <a:cubicBezTo>
                    <a:pt x="101026" y="92907"/>
                    <a:pt x="93394" y="86518"/>
                    <a:pt x="85630" y="80262"/>
                  </a:cubicBezTo>
                  <a:cubicBezTo>
                    <a:pt x="87227" y="78043"/>
                    <a:pt x="88647" y="75736"/>
                    <a:pt x="89934" y="73207"/>
                  </a:cubicBezTo>
                  <a:cubicBezTo>
                    <a:pt x="93439" y="66242"/>
                    <a:pt x="95214" y="58876"/>
                    <a:pt x="95435" y="51689"/>
                  </a:cubicBezTo>
                  <a:cubicBezTo>
                    <a:pt x="95968" y="34518"/>
                    <a:pt x="87582" y="18413"/>
                    <a:pt x="72408" y="10782"/>
                  </a:cubicBezTo>
                  <a:cubicBezTo>
                    <a:pt x="50846" y="0"/>
                    <a:pt x="23737" y="10427"/>
                    <a:pt x="11891" y="34075"/>
                  </a:cubicBezTo>
                  <a:cubicBezTo>
                    <a:pt x="0" y="57723"/>
                    <a:pt x="7853" y="85675"/>
                    <a:pt x="29416" y="96500"/>
                  </a:cubicBezTo>
                  <a:cubicBezTo>
                    <a:pt x="47252" y="105463"/>
                    <a:pt x="68903" y="99828"/>
                    <a:pt x="82524" y="84166"/>
                  </a:cubicBezTo>
                  <a:cubicBezTo>
                    <a:pt x="105463" y="104398"/>
                    <a:pt x="128800" y="124097"/>
                    <a:pt x="152138" y="143841"/>
                  </a:cubicBezTo>
                  <a:cubicBezTo>
                    <a:pt x="158305" y="149077"/>
                    <a:pt x="164516" y="154312"/>
                    <a:pt x="170728" y="159547"/>
                  </a:cubicBezTo>
                  <a:cubicBezTo>
                    <a:pt x="170772" y="159503"/>
                    <a:pt x="170816" y="159414"/>
                    <a:pt x="170861" y="159370"/>
                  </a:cubicBezTo>
                  <a:cubicBezTo>
                    <a:pt x="171571" y="158704"/>
                    <a:pt x="172281" y="158039"/>
                    <a:pt x="172990" y="157373"/>
                  </a:cubicBezTo>
                  <a:cubicBezTo>
                    <a:pt x="173390" y="157018"/>
                    <a:pt x="173745" y="156663"/>
                    <a:pt x="174144" y="156264"/>
                  </a:cubicBezTo>
                  <a:cubicBezTo>
                    <a:pt x="174366" y="156087"/>
                    <a:pt x="174543" y="155909"/>
                    <a:pt x="174765" y="155732"/>
                  </a:cubicBezTo>
                  <a:cubicBezTo>
                    <a:pt x="174943" y="155554"/>
                    <a:pt x="175164" y="155377"/>
                    <a:pt x="175342" y="155199"/>
                  </a:cubicBezTo>
                  <a:cubicBezTo>
                    <a:pt x="174144" y="154179"/>
                    <a:pt x="172946" y="153158"/>
                    <a:pt x="171748" y="152138"/>
                  </a:cubicBezTo>
                  <a:close/>
                </a:path>
              </a:pathLst>
            </a:custGeom>
            <a:noFill/>
            <a:ln w="78750" cap="flat" cmpd="sng">
              <a:solidFill>
                <a:srgbClr val="FFFFFF"/>
              </a:solidFill>
              <a:prstDash val="solid"/>
              <a:miter lim="44367"/>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340;p48">
              <a:extLst>
                <a:ext uri="{FF2B5EF4-FFF2-40B4-BE49-F238E27FC236}">
                  <a16:creationId xmlns:a16="http://schemas.microsoft.com/office/drawing/2014/main" id="{B13DCDA7-B372-8E26-AF76-D56BA4E16344}"/>
                </a:ext>
              </a:extLst>
            </p:cNvPr>
            <p:cNvSpPr/>
            <p:nvPr/>
          </p:nvSpPr>
          <p:spPr>
            <a:xfrm>
              <a:off x="3655250" y="2434325"/>
              <a:ext cx="2587775" cy="2190700"/>
            </a:xfrm>
            <a:custGeom>
              <a:avLst/>
              <a:gdLst/>
              <a:ahLst/>
              <a:cxnLst/>
              <a:rect l="l" t="t" r="r" b="b"/>
              <a:pathLst>
                <a:path w="103511" h="87628" extrusionOk="0">
                  <a:moveTo>
                    <a:pt x="2973" y="1"/>
                  </a:moveTo>
                  <a:cubicBezTo>
                    <a:pt x="2707" y="45"/>
                    <a:pt x="2574" y="134"/>
                    <a:pt x="2485" y="267"/>
                  </a:cubicBezTo>
                  <a:cubicBezTo>
                    <a:pt x="1775" y="533"/>
                    <a:pt x="888" y="1332"/>
                    <a:pt x="577" y="1687"/>
                  </a:cubicBezTo>
                  <a:cubicBezTo>
                    <a:pt x="356" y="1908"/>
                    <a:pt x="267" y="2086"/>
                    <a:pt x="267" y="2308"/>
                  </a:cubicBezTo>
                  <a:cubicBezTo>
                    <a:pt x="45" y="2530"/>
                    <a:pt x="1" y="2885"/>
                    <a:pt x="356" y="3062"/>
                  </a:cubicBezTo>
                  <a:cubicBezTo>
                    <a:pt x="1066" y="3683"/>
                    <a:pt x="1775" y="4349"/>
                    <a:pt x="2485" y="4970"/>
                  </a:cubicBezTo>
                  <a:cubicBezTo>
                    <a:pt x="27997" y="27775"/>
                    <a:pt x="54174" y="49826"/>
                    <a:pt x="80307" y="71921"/>
                  </a:cubicBezTo>
                  <a:cubicBezTo>
                    <a:pt x="86474" y="77157"/>
                    <a:pt x="92685" y="82392"/>
                    <a:pt x="98897" y="87627"/>
                  </a:cubicBezTo>
                  <a:cubicBezTo>
                    <a:pt x="98941" y="87583"/>
                    <a:pt x="98985" y="87494"/>
                    <a:pt x="99030" y="87450"/>
                  </a:cubicBezTo>
                  <a:cubicBezTo>
                    <a:pt x="99740" y="86784"/>
                    <a:pt x="100450" y="86119"/>
                    <a:pt x="101159" y="85453"/>
                  </a:cubicBezTo>
                  <a:cubicBezTo>
                    <a:pt x="101559" y="85098"/>
                    <a:pt x="101958" y="84743"/>
                    <a:pt x="102313" y="84344"/>
                  </a:cubicBezTo>
                  <a:cubicBezTo>
                    <a:pt x="102535" y="84167"/>
                    <a:pt x="102757" y="83989"/>
                    <a:pt x="102934" y="83812"/>
                  </a:cubicBezTo>
                  <a:cubicBezTo>
                    <a:pt x="103112" y="83634"/>
                    <a:pt x="103333" y="83457"/>
                    <a:pt x="103511" y="83279"/>
                  </a:cubicBezTo>
                  <a:cubicBezTo>
                    <a:pt x="102313" y="82259"/>
                    <a:pt x="101115" y="81238"/>
                    <a:pt x="99917" y="80218"/>
                  </a:cubicBezTo>
                  <a:cubicBezTo>
                    <a:pt x="78931" y="62559"/>
                    <a:pt x="57945" y="44901"/>
                    <a:pt x="36870" y="27331"/>
                  </a:cubicBezTo>
                  <a:cubicBezTo>
                    <a:pt x="26222" y="18502"/>
                    <a:pt x="15618" y="9628"/>
                    <a:pt x="4748" y="1110"/>
                  </a:cubicBezTo>
                  <a:cubicBezTo>
                    <a:pt x="4171" y="711"/>
                    <a:pt x="3639" y="134"/>
                    <a:pt x="2973"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341;p48">
              <a:extLst>
                <a:ext uri="{FF2B5EF4-FFF2-40B4-BE49-F238E27FC236}">
                  <a16:creationId xmlns:a16="http://schemas.microsoft.com/office/drawing/2014/main" id="{B11A890E-A6BB-5988-9772-392E1AB48F0C}"/>
                </a:ext>
              </a:extLst>
            </p:cNvPr>
            <p:cNvSpPr/>
            <p:nvPr/>
          </p:nvSpPr>
          <p:spPr>
            <a:xfrm>
              <a:off x="1859475" y="799550"/>
              <a:ext cx="2399200" cy="2355600"/>
            </a:xfrm>
            <a:custGeom>
              <a:avLst/>
              <a:gdLst/>
              <a:ahLst/>
              <a:cxnLst/>
              <a:rect l="l" t="t" r="r" b="b"/>
              <a:pathLst>
                <a:path w="95968" h="94224" extrusionOk="0">
                  <a:moveTo>
                    <a:pt x="54300" y="0"/>
                  </a:moveTo>
                  <a:cubicBezTo>
                    <a:pt x="37427" y="0"/>
                    <a:pt x="20566" y="10228"/>
                    <a:pt x="11891" y="27546"/>
                  </a:cubicBezTo>
                  <a:cubicBezTo>
                    <a:pt x="0" y="51194"/>
                    <a:pt x="7853" y="79146"/>
                    <a:pt x="29416" y="89971"/>
                  </a:cubicBezTo>
                  <a:cubicBezTo>
                    <a:pt x="35176" y="92857"/>
                    <a:pt x="41336" y="94224"/>
                    <a:pt x="47498" y="94224"/>
                  </a:cubicBezTo>
                  <a:cubicBezTo>
                    <a:pt x="64357" y="94224"/>
                    <a:pt x="81226" y="83996"/>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342;p48">
              <a:extLst>
                <a:ext uri="{FF2B5EF4-FFF2-40B4-BE49-F238E27FC236}">
                  <a16:creationId xmlns:a16="http://schemas.microsoft.com/office/drawing/2014/main" id="{559EDE7D-9B78-B896-4B31-BEBAB8D297EA}"/>
                </a:ext>
              </a:extLst>
            </p:cNvPr>
            <p:cNvSpPr/>
            <p:nvPr/>
          </p:nvSpPr>
          <p:spPr>
            <a:xfrm>
              <a:off x="2994175" y="1504775"/>
              <a:ext cx="82100" cy="79925"/>
            </a:xfrm>
            <a:custGeom>
              <a:avLst/>
              <a:gdLst/>
              <a:ahLst/>
              <a:cxnLst/>
              <a:rect l="l" t="t" r="r" b="b"/>
              <a:pathLst>
                <a:path w="3284" h="3197" extrusionOk="0">
                  <a:moveTo>
                    <a:pt x="1713" y="0"/>
                  </a:moveTo>
                  <a:cubicBezTo>
                    <a:pt x="1689" y="0"/>
                    <a:pt x="1666" y="1"/>
                    <a:pt x="1642" y="2"/>
                  </a:cubicBezTo>
                  <a:cubicBezTo>
                    <a:pt x="1198" y="2"/>
                    <a:pt x="799" y="180"/>
                    <a:pt x="488" y="490"/>
                  </a:cubicBezTo>
                  <a:cubicBezTo>
                    <a:pt x="178" y="801"/>
                    <a:pt x="45" y="1200"/>
                    <a:pt x="45" y="1599"/>
                  </a:cubicBezTo>
                  <a:cubicBezTo>
                    <a:pt x="0" y="2487"/>
                    <a:pt x="799" y="3197"/>
                    <a:pt x="1686" y="3197"/>
                  </a:cubicBezTo>
                  <a:cubicBezTo>
                    <a:pt x="2086" y="3197"/>
                    <a:pt x="2529" y="3019"/>
                    <a:pt x="2796" y="2709"/>
                  </a:cubicBezTo>
                  <a:cubicBezTo>
                    <a:pt x="3106" y="2398"/>
                    <a:pt x="3239" y="1999"/>
                    <a:pt x="3284" y="1599"/>
                  </a:cubicBezTo>
                  <a:cubicBezTo>
                    <a:pt x="3284" y="737"/>
                    <a:pt x="2529" y="0"/>
                    <a:pt x="171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343;p48">
              <a:extLst>
                <a:ext uri="{FF2B5EF4-FFF2-40B4-BE49-F238E27FC236}">
                  <a16:creationId xmlns:a16="http://schemas.microsoft.com/office/drawing/2014/main" id="{5E3B1D98-17D5-87FE-DE04-225BFFF45262}"/>
                </a:ext>
              </a:extLst>
            </p:cNvPr>
            <p:cNvSpPr/>
            <p:nvPr/>
          </p:nvSpPr>
          <p:spPr>
            <a:xfrm>
              <a:off x="2761250" y="1873075"/>
              <a:ext cx="82100" cy="81000"/>
            </a:xfrm>
            <a:custGeom>
              <a:avLst/>
              <a:gdLst/>
              <a:ahLst/>
              <a:cxnLst/>
              <a:rect l="l" t="t" r="r" b="b"/>
              <a:pathLst>
                <a:path w="3284" h="3240" extrusionOk="0">
                  <a:moveTo>
                    <a:pt x="1642" y="0"/>
                  </a:moveTo>
                  <a:cubicBezTo>
                    <a:pt x="1198" y="0"/>
                    <a:pt x="799" y="178"/>
                    <a:pt x="488" y="488"/>
                  </a:cubicBezTo>
                  <a:cubicBezTo>
                    <a:pt x="178" y="799"/>
                    <a:pt x="45" y="1198"/>
                    <a:pt x="45" y="1642"/>
                  </a:cubicBezTo>
                  <a:cubicBezTo>
                    <a:pt x="0" y="2529"/>
                    <a:pt x="843" y="3239"/>
                    <a:pt x="1686" y="3239"/>
                  </a:cubicBezTo>
                  <a:cubicBezTo>
                    <a:pt x="2085" y="3239"/>
                    <a:pt x="2529" y="3062"/>
                    <a:pt x="2840" y="2751"/>
                  </a:cubicBezTo>
                  <a:cubicBezTo>
                    <a:pt x="3106" y="2441"/>
                    <a:pt x="3239" y="2041"/>
                    <a:pt x="3283" y="1598"/>
                  </a:cubicBezTo>
                  <a:cubicBezTo>
                    <a:pt x="3283" y="710"/>
                    <a:pt x="2485" y="0"/>
                    <a:pt x="1642"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344;p48">
              <a:extLst>
                <a:ext uri="{FF2B5EF4-FFF2-40B4-BE49-F238E27FC236}">
                  <a16:creationId xmlns:a16="http://schemas.microsoft.com/office/drawing/2014/main" id="{13B95932-9D43-128B-1CCD-E21D0A527B0C}"/>
                </a:ext>
              </a:extLst>
            </p:cNvPr>
            <p:cNvSpPr/>
            <p:nvPr/>
          </p:nvSpPr>
          <p:spPr>
            <a:xfrm>
              <a:off x="2539800" y="1729075"/>
              <a:ext cx="107225" cy="132775"/>
            </a:xfrm>
            <a:custGeom>
              <a:avLst/>
              <a:gdLst/>
              <a:ahLst/>
              <a:cxnLst/>
              <a:rect l="l" t="t" r="r" b="b"/>
              <a:pathLst>
                <a:path w="4289" h="5311" extrusionOk="0">
                  <a:moveTo>
                    <a:pt x="2807" y="0"/>
                  </a:moveTo>
                  <a:cubicBezTo>
                    <a:pt x="1167" y="0"/>
                    <a:pt x="0" y="1969"/>
                    <a:pt x="739" y="3631"/>
                  </a:cubicBezTo>
                  <a:cubicBezTo>
                    <a:pt x="971" y="4134"/>
                    <a:pt x="1371" y="5310"/>
                    <a:pt x="2029" y="5310"/>
                  </a:cubicBezTo>
                  <a:cubicBezTo>
                    <a:pt x="2126" y="5310"/>
                    <a:pt x="2228" y="5285"/>
                    <a:pt x="2336" y="5228"/>
                  </a:cubicBezTo>
                  <a:cubicBezTo>
                    <a:pt x="2558" y="5051"/>
                    <a:pt x="2602" y="4740"/>
                    <a:pt x="2425" y="4518"/>
                  </a:cubicBezTo>
                  <a:cubicBezTo>
                    <a:pt x="1493" y="3586"/>
                    <a:pt x="1049" y="1146"/>
                    <a:pt x="2913" y="1057"/>
                  </a:cubicBezTo>
                  <a:cubicBezTo>
                    <a:pt x="2968" y="1039"/>
                    <a:pt x="3024" y="1032"/>
                    <a:pt x="3080" y="1032"/>
                  </a:cubicBezTo>
                  <a:cubicBezTo>
                    <a:pt x="3310" y="1032"/>
                    <a:pt x="3546" y="1154"/>
                    <a:pt x="3756" y="1154"/>
                  </a:cubicBezTo>
                  <a:cubicBezTo>
                    <a:pt x="3869" y="1154"/>
                    <a:pt x="3973" y="1119"/>
                    <a:pt x="4066" y="1013"/>
                  </a:cubicBezTo>
                  <a:cubicBezTo>
                    <a:pt x="4288" y="747"/>
                    <a:pt x="4111" y="392"/>
                    <a:pt x="3845" y="259"/>
                  </a:cubicBezTo>
                  <a:cubicBezTo>
                    <a:pt x="3487" y="80"/>
                    <a:pt x="3138" y="0"/>
                    <a:pt x="2807"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345;p48">
              <a:extLst>
                <a:ext uri="{FF2B5EF4-FFF2-40B4-BE49-F238E27FC236}">
                  <a16:creationId xmlns:a16="http://schemas.microsoft.com/office/drawing/2014/main" id="{081E3945-3E80-3F5D-40BE-2A1BA88EA3E2}"/>
                </a:ext>
              </a:extLst>
            </p:cNvPr>
            <p:cNvSpPr/>
            <p:nvPr/>
          </p:nvSpPr>
          <p:spPr>
            <a:xfrm>
              <a:off x="2772550" y="1359900"/>
              <a:ext cx="130700" cy="110550"/>
            </a:xfrm>
            <a:custGeom>
              <a:avLst/>
              <a:gdLst/>
              <a:ahLst/>
              <a:cxnLst/>
              <a:rect l="l" t="t" r="r" b="b"/>
              <a:pathLst>
                <a:path w="5228" h="4422" extrusionOk="0">
                  <a:moveTo>
                    <a:pt x="3408" y="1"/>
                  </a:moveTo>
                  <a:cubicBezTo>
                    <a:pt x="2483" y="1"/>
                    <a:pt x="1487" y="422"/>
                    <a:pt x="1057" y="1139"/>
                  </a:cubicBezTo>
                  <a:cubicBezTo>
                    <a:pt x="1" y="2124"/>
                    <a:pt x="397" y="4422"/>
                    <a:pt x="1226" y="4422"/>
                  </a:cubicBezTo>
                  <a:cubicBezTo>
                    <a:pt x="1442" y="4422"/>
                    <a:pt x="1687" y="4266"/>
                    <a:pt x="1944" y="3889"/>
                  </a:cubicBezTo>
                  <a:cubicBezTo>
                    <a:pt x="1589" y="2736"/>
                    <a:pt x="2077" y="1227"/>
                    <a:pt x="3497" y="1227"/>
                  </a:cubicBezTo>
                  <a:cubicBezTo>
                    <a:pt x="3557" y="1204"/>
                    <a:pt x="3621" y="1195"/>
                    <a:pt x="3689" y="1195"/>
                  </a:cubicBezTo>
                  <a:cubicBezTo>
                    <a:pt x="4048" y="1195"/>
                    <a:pt x="4501" y="1468"/>
                    <a:pt x="4824" y="1468"/>
                  </a:cubicBezTo>
                  <a:cubicBezTo>
                    <a:pt x="5028" y="1468"/>
                    <a:pt x="5181" y="1359"/>
                    <a:pt x="5227" y="1005"/>
                  </a:cubicBezTo>
                  <a:cubicBezTo>
                    <a:pt x="4941" y="310"/>
                    <a:pt x="4201" y="1"/>
                    <a:pt x="340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346;p48">
              <a:extLst>
                <a:ext uri="{FF2B5EF4-FFF2-40B4-BE49-F238E27FC236}">
                  <a16:creationId xmlns:a16="http://schemas.microsoft.com/office/drawing/2014/main" id="{2F8139B7-0EAE-7E3D-17EC-588BB93C4028}"/>
                </a:ext>
              </a:extLst>
            </p:cNvPr>
            <p:cNvSpPr/>
            <p:nvPr/>
          </p:nvSpPr>
          <p:spPr>
            <a:xfrm>
              <a:off x="2973325" y="1693375"/>
              <a:ext cx="308150" cy="322675"/>
            </a:xfrm>
            <a:custGeom>
              <a:avLst/>
              <a:gdLst/>
              <a:ahLst/>
              <a:cxnLst/>
              <a:rect l="l" t="t" r="r" b="b"/>
              <a:pathLst>
                <a:path w="12326" h="12907" extrusionOk="0">
                  <a:moveTo>
                    <a:pt x="5449" y="1"/>
                  </a:moveTo>
                  <a:lnTo>
                    <a:pt x="5449" y="1"/>
                  </a:lnTo>
                  <a:cubicBezTo>
                    <a:pt x="4517" y="578"/>
                    <a:pt x="5848" y="1199"/>
                    <a:pt x="6292" y="1465"/>
                  </a:cubicBezTo>
                  <a:cubicBezTo>
                    <a:pt x="7490" y="2264"/>
                    <a:pt x="8688" y="3018"/>
                    <a:pt x="9486" y="4216"/>
                  </a:cubicBezTo>
                  <a:cubicBezTo>
                    <a:pt x="11305" y="6434"/>
                    <a:pt x="10950" y="10161"/>
                    <a:pt x="8155" y="11315"/>
                  </a:cubicBezTo>
                  <a:cubicBezTo>
                    <a:pt x="7802" y="11406"/>
                    <a:pt x="7455" y="11447"/>
                    <a:pt x="7113" y="11447"/>
                  </a:cubicBezTo>
                  <a:cubicBezTo>
                    <a:pt x="4964" y="11447"/>
                    <a:pt x="3033" y="9819"/>
                    <a:pt x="1234" y="8786"/>
                  </a:cubicBezTo>
                  <a:cubicBezTo>
                    <a:pt x="1128" y="8722"/>
                    <a:pt x="1023" y="8695"/>
                    <a:pt x="923" y="8695"/>
                  </a:cubicBezTo>
                  <a:cubicBezTo>
                    <a:pt x="390" y="8695"/>
                    <a:pt x="1" y="9477"/>
                    <a:pt x="524" y="9850"/>
                  </a:cubicBezTo>
                  <a:cubicBezTo>
                    <a:pt x="2312" y="11275"/>
                    <a:pt x="4846" y="12906"/>
                    <a:pt x="7205" y="12906"/>
                  </a:cubicBezTo>
                  <a:cubicBezTo>
                    <a:pt x="8300" y="12906"/>
                    <a:pt x="9357" y="12555"/>
                    <a:pt x="10285" y="11670"/>
                  </a:cubicBezTo>
                  <a:cubicBezTo>
                    <a:pt x="11571" y="10560"/>
                    <a:pt x="12326" y="8874"/>
                    <a:pt x="12281" y="7188"/>
                  </a:cubicBezTo>
                  <a:cubicBezTo>
                    <a:pt x="12193" y="3595"/>
                    <a:pt x="8821" y="578"/>
                    <a:pt x="544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347;p48">
              <a:extLst>
                <a:ext uri="{FF2B5EF4-FFF2-40B4-BE49-F238E27FC236}">
                  <a16:creationId xmlns:a16="http://schemas.microsoft.com/office/drawing/2014/main" id="{C256D431-CAE3-F983-16FA-913B1AB3CD72}"/>
                </a:ext>
              </a:extLst>
            </p:cNvPr>
            <p:cNvSpPr/>
            <p:nvPr/>
          </p:nvSpPr>
          <p:spPr>
            <a:xfrm>
              <a:off x="3262600" y="1188325"/>
              <a:ext cx="411525" cy="430175"/>
            </a:xfrm>
            <a:custGeom>
              <a:avLst/>
              <a:gdLst/>
              <a:ahLst/>
              <a:cxnLst/>
              <a:rect l="l" t="t" r="r" b="b"/>
              <a:pathLst>
                <a:path w="16461" h="17207" extrusionOk="0">
                  <a:moveTo>
                    <a:pt x="9850" y="1"/>
                  </a:moveTo>
                  <a:cubicBezTo>
                    <a:pt x="8456" y="1"/>
                    <a:pt x="6989" y="410"/>
                    <a:pt x="5635" y="1258"/>
                  </a:cubicBezTo>
                  <a:cubicBezTo>
                    <a:pt x="3506" y="2544"/>
                    <a:pt x="1953" y="4674"/>
                    <a:pt x="1021" y="6981"/>
                  </a:cubicBezTo>
                  <a:cubicBezTo>
                    <a:pt x="488" y="8578"/>
                    <a:pt x="0" y="10353"/>
                    <a:pt x="0" y="12039"/>
                  </a:cubicBezTo>
                  <a:cubicBezTo>
                    <a:pt x="246" y="15356"/>
                    <a:pt x="3256" y="17207"/>
                    <a:pt x="6293" y="17207"/>
                  </a:cubicBezTo>
                  <a:cubicBezTo>
                    <a:pt x="7642" y="17207"/>
                    <a:pt x="8997" y="16841"/>
                    <a:pt x="10116" y="16077"/>
                  </a:cubicBezTo>
                  <a:cubicBezTo>
                    <a:pt x="13577" y="13991"/>
                    <a:pt x="16461" y="10131"/>
                    <a:pt x="16017" y="5872"/>
                  </a:cubicBezTo>
                  <a:cubicBezTo>
                    <a:pt x="15741" y="2065"/>
                    <a:pt x="12980" y="1"/>
                    <a:pt x="9850"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348;p48">
              <a:extLst>
                <a:ext uri="{FF2B5EF4-FFF2-40B4-BE49-F238E27FC236}">
                  <a16:creationId xmlns:a16="http://schemas.microsoft.com/office/drawing/2014/main" id="{F9571E62-26F8-C61D-D6EB-187EFBCB3679}"/>
                </a:ext>
              </a:extLst>
            </p:cNvPr>
            <p:cNvSpPr/>
            <p:nvPr/>
          </p:nvSpPr>
          <p:spPr>
            <a:xfrm>
              <a:off x="2465075" y="2063100"/>
              <a:ext cx="390475" cy="430100"/>
            </a:xfrm>
            <a:custGeom>
              <a:avLst/>
              <a:gdLst/>
              <a:ahLst/>
              <a:cxnLst/>
              <a:rect l="l" t="t" r="r" b="b"/>
              <a:pathLst>
                <a:path w="15619" h="17204" extrusionOk="0">
                  <a:moveTo>
                    <a:pt x="10065" y="1"/>
                  </a:moveTo>
                  <a:cubicBezTo>
                    <a:pt x="9108" y="1"/>
                    <a:pt x="8136" y="230"/>
                    <a:pt x="7233" y="607"/>
                  </a:cubicBezTo>
                  <a:cubicBezTo>
                    <a:pt x="5192" y="1406"/>
                    <a:pt x="3417" y="2870"/>
                    <a:pt x="2219" y="4734"/>
                  </a:cubicBezTo>
                  <a:cubicBezTo>
                    <a:pt x="2186" y="4730"/>
                    <a:pt x="2152" y="4728"/>
                    <a:pt x="2118" y="4728"/>
                  </a:cubicBezTo>
                  <a:cubicBezTo>
                    <a:pt x="1754" y="4728"/>
                    <a:pt x="1409" y="4945"/>
                    <a:pt x="1288" y="5310"/>
                  </a:cubicBezTo>
                  <a:cubicBezTo>
                    <a:pt x="977" y="6020"/>
                    <a:pt x="800" y="6730"/>
                    <a:pt x="578" y="7485"/>
                  </a:cubicBezTo>
                  <a:cubicBezTo>
                    <a:pt x="400" y="8283"/>
                    <a:pt x="178" y="9037"/>
                    <a:pt x="90" y="9880"/>
                  </a:cubicBezTo>
                  <a:cubicBezTo>
                    <a:pt x="1" y="11966"/>
                    <a:pt x="622" y="14273"/>
                    <a:pt x="2175" y="15781"/>
                  </a:cubicBezTo>
                  <a:cubicBezTo>
                    <a:pt x="3225" y="16777"/>
                    <a:pt x="4540" y="17204"/>
                    <a:pt x="5890" y="17204"/>
                  </a:cubicBezTo>
                  <a:cubicBezTo>
                    <a:pt x="7848" y="17204"/>
                    <a:pt x="9878" y="16304"/>
                    <a:pt x="11270" y="14938"/>
                  </a:cubicBezTo>
                  <a:cubicBezTo>
                    <a:pt x="14021" y="12587"/>
                    <a:pt x="15618" y="9792"/>
                    <a:pt x="15485" y="6109"/>
                  </a:cubicBezTo>
                  <a:cubicBezTo>
                    <a:pt x="15485" y="3979"/>
                    <a:pt x="14909" y="2205"/>
                    <a:pt x="13089" y="962"/>
                  </a:cubicBezTo>
                  <a:cubicBezTo>
                    <a:pt x="12178" y="285"/>
                    <a:pt x="11131" y="1"/>
                    <a:pt x="10065"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32">
                                            <p:txEl>
                                              <p:pRg st="0" end="0"/>
                                            </p:txEl>
                                          </p:spTgt>
                                        </p:tgtEl>
                                        <p:attrNameLst>
                                          <p:attrName>style.visibility</p:attrName>
                                        </p:attrNameLst>
                                      </p:cBhvr>
                                      <p:to>
                                        <p:strVal val="visible"/>
                                      </p:to>
                                    </p:set>
                                    <p:anim calcmode="lin" valueType="num">
                                      <p:cBhvr>
                                        <p:cTn id="7" dur="500" fill="hold"/>
                                        <p:tgtEl>
                                          <p:spTgt spid="113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3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3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133"/>
                                        </p:tgtEl>
                                        <p:attrNameLst>
                                          <p:attrName>style.visibility</p:attrName>
                                        </p:attrNameLst>
                                      </p:cBhvr>
                                      <p:to>
                                        <p:strVal val="visible"/>
                                      </p:to>
                                    </p:set>
                                    <p:anim calcmode="lin" valueType="num">
                                      <p:cBhvr>
                                        <p:cTn id="12" dur="500" fill="hold"/>
                                        <p:tgtEl>
                                          <p:spTgt spid="1133"/>
                                        </p:tgtEl>
                                        <p:attrNameLst>
                                          <p:attrName>ppt_w</p:attrName>
                                        </p:attrNameLst>
                                      </p:cBhvr>
                                      <p:tavLst>
                                        <p:tav tm="0">
                                          <p:val>
                                            <p:fltVal val="0"/>
                                          </p:val>
                                        </p:tav>
                                        <p:tav tm="100000">
                                          <p:val>
                                            <p:strVal val="#ppt_w"/>
                                          </p:val>
                                        </p:tav>
                                      </p:tavLst>
                                    </p:anim>
                                    <p:anim calcmode="lin" valueType="num">
                                      <p:cBhvr>
                                        <p:cTn id="13" dur="500" fill="hold"/>
                                        <p:tgtEl>
                                          <p:spTgt spid="1133"/>
                                        </p:tgtEl>
                                        <p:attrNameLst>
                                          <p:attrName>ppt_h</p:attrName>
                                        </p:attrNameLst>
                                      </p:cBhvr>
                                      <p:tavLst>
                                        <p:tav tm="0">
                                          <p:val>
                                            <p:fltVal val="0"/>
                                          </p:val>
                                        </p:tav>
                                        <p:tav tm="100000">
                                          <p:val>
                                            <p:strVal val="#ppt_h"/>
                                          </p:val>
                                        </p:tav>
                                      </p:tavLst>
                                    </p:anim>
                                    <p:animEffect transition="in" filter="fade">
                                      <p:cBhvr>
                                        <p:cTn id="14" dur="500"/>
                                        <p:tgtEl>
                                          <p:spTgt spid="1133"/>
                                        </p:tgtEl>
                                      </p:cBhvr>
                                    </p:animEffect>
                                  </p:childTnLst>
                                </p:cTn>
                              </p:par>
                              <p:par>
                                <p:cTn id="15" presetID="53" presetClass="entr" presetSubtype="16" fill="hold" nodeType="withEffect">
                                  <p:stCondLst>
                                    <p:cond delay="0"/>
                                  </p:stCondLst>
                                  <p:childTnLst>
                                    <p:set>
                                      <p:cBhvr>
                                        <p:cTn id="16" dur="1" fill="hold">
                                          <p:stCondLst>
                                            <p:cond delay="0"/>
                                          </p:stCondLst>
                                        </p:cTn>
                                        <p:tgtEl>
                                          <p:spTgt spid="1150"/>
                                        </p:tgtEl>
                                        <p:attrNameLst>
                                          <p:attrName>style.visibility</p:attrName>
                                        </p:attrNameLst>
                                      </p:cBhvr>
                                      <p:to>
                                        <p:strVal val="visible"/>
                                      </p:to>
                                    </p:set>
                                    <p:anim calcmode="lin" valueType="num">
                                      <p:cBhvr>
                                        <p:cTn id="17" dur="500" fill="hold"/>
                                        <p:tgtEl>
                                          <p:spTgt spid="1150"/>
                                        </p:tgtEl>
                                        <p:attrNameLst>
                                          <p:attrName>ppt_w</p:attrName>
                                        </p:attrNameLst>
                                      </p:cBhvr>
                                      <p:tavLst>
                                        <p:tav tm="0">
                                          <p:val>
                                            <p:fltVal val="0"/>
                                          </p:val>
                                        </p:tav>
                                        <p:tav tm="100000">
                                          <p:val>
                                            <p:strVal val="#ppt_w"/>
                                          </p:val>
                                        </p:tav>
                                      </p:tavLst>
                                    </p:anim>
                                    <p:anim calcmode="lin" valueType="num">
                                      <p:cBhvr>
                                        <p:cTn id="18" dur="500" fill="hold"/>
                                        <p:tgtEl>
                                          <p:spTgt spid="1150"/>
                                        </p:tgtEl>
                                        <p:attrNameLst>
                                          <p:attrName>ppt_h</p:attrName>
                                        </p:attrNameLst>
                                      </p:cBhvr>
                                      <p:tavLst>
                                        <p:tav tm="0">
                                          <p:val>
                                            <p:fltVal val="0"/>
                                          </p:val>
                                        </p:tav>
                                        <p:tav tm="100000">
                                          <p:val>
                                            <p:strVal val="#ppt_h"/>
                                          </p:val>
                                        </p:tav>
                                      </p:tavLst>
                                    </p:anim>
                                    <p:animEffect transition="in" filter="fade">
                                      <p:cBhvr>
                                        <p:cTn id="19" dur="500"/>
                                        <p:tgtEl>
                                          <p:spTgt spid="11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par>
                                <p:cTn id="35" presetID="53" presetClass="entr" presetSubtype="16" fill="hold" nodeType="withEffect">
                                  <p:stCondLst>
                                    <p:cond delay="0"/>
                                  </p:stCondLst>
                                  <p:childTnLst>
                                    <p:set>
                                      <p:cBhvr>
                                        <p:cTn id="36" dur="1" fill="hold">
                                          <p:stCondLst>
                                            <p:cond delay="0"/>
                                          </p:stCondLst>
                                        </p:cTn>
                                        <p:tgtEl>
                                          <p:spTgt spid="1257"/>
                                        </p:tgtEl>
                                        <p:attrNameLst>
                                          <p:attrName>style.visibility</p:attrName>
                                        </p:attrNameLst>
                                      </p:cBhvr>
                                      <p:to>
                                        <p:strVal val="visible"/>
                                      </p:to>
                                    </p:set>
                                    <p:anim calcmode="lin" valueType="num">
                                      <p:cBhvr>
                                        <p:cTn id="37" dur="500" fill="hold"/>
                                        <p:tgtEl>
                                          <p:spTgt spid="1257"/>
                                        </p:tgtEl>
                                        <p:attrNameLst>
                                          <p:attrName>ppt_w</p:attrName>
                                        </p:attrNameLst>
                                      </p:cBhvr>
                                      <p:tavLst>
                                        <p:tav tm="0">
                                          <p:val>
                                            <p:fltVal val="0"/>
                                          </p:val>
                                        </p:tav>
                                        <p:tav tm="100000">
                                          <p:val>
                                            <p:strVal val="#ppt_w"/>
                                          </p:val>
                                        </p:tav>
                                      </p:tavLst>
                                    </p:anim>
                                    <p:anim calcmode="lin" valueType="num">
                                      <p:cBhvr>
                                        <p:cTn id="38" dur="500" fill="hold"/>
                                        <p:tgtEl>
                                          <p:spTgt spid="1257"/>
                                        </p:tgtEl>
                                        <p:attrNameLst>
                                          <p:attrName>ppt_h</p:attrName>
                                        </p:attrNameLst>
                                      </p:cBhvr>
                                      <p:tavLst>
                                        <p:tav tm="0">
                                          <p:val>
                                            <p:fltVal val="0"/>
                                          </p:val>
                                        </p:tav>
                                        <p:tav tm="100000">
                                          <p:val>
                                            <p:strVal val="#ppt_h"/>
                                          </p:val>
                                        </p:tav>
                                      </p:tavLst>
                                    </p:anim>
                                    <p:animEffect transition="in" filter="fade">
                                      <p:cBhvr>
                                        <p:cTn id="39" dur="500"/>
                                        <p:tgtEl>
                                          <p:spTgt spid="1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build="p"/>
      <p:bldP spid="4" grpId="0" animBg="1"/>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3200">
                <a:solidFill>
                  <a:schemeClr val="accent3"/>
                </a:solidFill>
                <a:latin typeface="Times New Roman" panose="02020603050405020304" pitchFamily="18" charset="0"/>
                <a:cs typeface="Times New Roman" panose="02020603050405020304" pitchFamily="18" charset="0"/>
              </a:rPr>
              <a:t>1. Đối tượng bị phê phán trong truyện cười</a:t>
            </a:r>
            <a:endParaRPr sz="32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 name="组合 5">
            <a:extLst>
              <a:ext uri="{FF2B5EF4-FFF2-40B4-BE49-F238E27FC236}">
                <a16:creationId xmlns:a16="http://schemas.microsoft.com/office/drawing/2014/main" id="{D92B20B7-0AC2-0ABD-9717-4EC4F2221913}"/>
              </a:ext>
            </a:extLst>
          </p:cNvPr>
          <p:cNvGrpSpPr>
            <a:grpSpLocks/>
          </p:cNvGrpSpPr>
          <p:nvPr/>
        </p:nvGrpSpPr>
        <p:grpSpPr bwMode="auto">
          <a:xfrm>
            <a:off x="6120869" y="1328584"/>
            <a:ext cx="5213054" cy="4299105"/>
            <a:chOff x="5664" y="1974"/>
            <a:chExt cx="8641" cy="7041"/>
          </a:xfrm>
        </p:grpSpPr>
        <p:pic>
          <p:nvPicPr>
            <p:cNvPr id="4" name="图片 3">
              <a:extLst>
                <a:ext uri="{FF2B5EF4-FFF2-40B4-BE49-F238E27FC236}">
                  <a16:creationId xmlns:a16="http://schemas.microsoft.com/office/drawing/2014/main" id="{9050BC4F-4737-BB4E-BF1F-E540F18082E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文本框 4">
              <a:extLst>
                <a:ext uri="{FF2B5EF4-FFF2-40B4-BE49-F238E27FC236}">
                  <a16:creationId xmlns:a16="http://schemas.microsoft.com/office/drawing/2014/main" id="{ACEA550E-D28E-C10E-44D8-F69A28914228}"/>
                </a:ext>
              </a:extLst>
            </p:cNvPr>
            <p:cNvSpPr txBox="1"/>
            <p:nvPr/>
          </p:nvSpPr>
          <p:spPr>
            <a:xfrm>
              <a:off x="6195" y="3414"/>
              <a:ext cx="7578" cy="5601"/>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600" i="1">
                  <a:effectLst/>
                  <a:latin typeface="Times New Roman" panose="02020603050405020304" pitchFamily="18" charset="0"/>
                  <a:ea typeface="Calibri" panose="020F0502020204030204" pitchFamily="34" charset="0"/>
                  <a:cs typeface="Times New Roman" panose="02020603050405020304" pitchFamily="18" charset="0"/>
                </a:rPr>
                <a:t>Các truyện </a:t>
              </a:r>
              <a:r>
                <a:rPr lang="vi-VN" sz="3600" b="1" i="1">
                  <a:effectLst/>
                  <a:latin typeface="Times New Roman" panose="02020603050405020304" pitchFamily="18" charset="0"/>
                  <a:ea typeface="Calibri" panose="020F0502020204030204" pitchFamily="34" charset="0"/>
                  <a:cs typeface="Times New Roman" panose="02020603050405020304" pitchFamily="18" charset="0"/>
                </a:rPr>
                <a:t>Lợn cưới, áo mới; Treo biển; Nói dóc gặp nhau </a:t>
              </a:r>
              <a:r>
                <a:rPr lang="vi-VN" sz="3600" i="1">
                  <a:effectLst/>
                  <a:latin typeface="Times New Roman" panose="02020603050405020304" pitchFamily="18" charset="0"/>
                  <a:ea typeface="Calibri" panose="020F0502020204030204" pitchFamily="34" charset="0"/>
                  <a:cs typeface="Times New Roman" panose="02020603050405020304" pitchFamily="18" charset="0"/>
                </a:rPr>
                <a:t>phê phán những tính xấu nào của con người?</a:t>
              </a:r>
              <a:endParaRPr lang="en-US" sz="36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8" name="Picture 7">
            <a:extLst>
              <a:ext uri="{FF2B5EF4-FFF2-40B4-BE49-F238E27FC236}">
                <a16:creationId xmlns:a16="http://schemas.microsoft.com/office/drawing/2014/main" id="{8DE75D42-FEE7-6948-CF96-18E77ECB8F7C}"/>
              </a:ext>
            </a:extLst>
          </p:cNvPr>
          <p:cNvPicPr>
            <a:picLocks noChangeAspect="1"/>
          </p:cNvPicPr>
          <p:nvPr/>
        </p:nvPicPr>
        <p:blipFill>
          <a:blip r:embed="rId4"/>
          <a:stretch>
            <a:fillRect/>
          </a:stretch>
        </p:blipFill>
        <p:spPr>
          <a:xfrm>
            <a:off x="223119" y="2731054"/>
            <a:ext cx="5377543" cy="4539301"/>
          </a:xfrm>
          <a:prstGeom prst="rect">
            <a:avLst/>
          </a:prstGeom>
        </p:spPr>
      </p:pic>
    </p:spTree>
    <p:extLst>
      <p:ext uri="{BB962C8B-B14F-4D97-AF65-F5344CB8AC3E}">
        <p14:creationId xmlns:p14="http://schemas.microsoft.com/office/powerpoint/2010/main" val="3150055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488" name="Rectangle 487">
            <a:extLst>
              <a:ext uri="{FF2B5EF4-FFF2-40B4-BE49-F238E27FC236}">
                <a16:creationId xmlns:a16="http://schemas.microsoft.com/office/drawing/2014/main" id="{FF0876BE-DCAF-F923-6B6E-178225A566B6}"/>
              </a:ext>
            </a:extLst>
          </p:cNvPr>
          <p:cNvSpPr/>
          <p:nvPr/>
        </p:nvSpPr>
        <p:spPr>
          <a:xfrm>
            <a:off x="2042234" y="1698162"/>
            <a:ext cx="7638737" cy="3255023"/>
          </a:xfrm>
          <a:prstGeom prst="rect">
            <a:avLst/>
          </a:prstGeom>
          <a:solidFill>
            <a:srgbClr val="F3F3A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504" name="Google Shape;504;p33"/>
          <p:cNvSpPr/>
          <p:nvPr/>
        </p:nvSpPr>
        <p:spPr>
          <a:xfrm rot="17026344">
            <a:off x="-2043125" y="1570032"/>
            <a:ext cx="7716212" cy="7701816"/>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4" name="Google Shape;514;p33"/>
          <p:cNvGrpSpPr/>
          <p:nvPr/>
        </p:nvGrpSpPr>
        <p:grpSpPr>
          <a:xfrm rot="-5049018">
            <a:off x="3590444" y="-970091"/>
            <a:ext cx="2908200" cy="2313712"/>
            <a:chOff x="4897675" y="750925"/>
            <a:chExt cx="1520527" cy="1209704"/>
          </a:xfrm>
        </p:grpSpPr>
        <p:sp>
          <p:nvSpPr>
            <p:cNvPr id="515" name="Google Shape;515;p33"/>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3"/>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3"/>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3"/>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3"/>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3"/>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3"/>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3"/>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3"/>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3"/>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3"/>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3"/>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3"/>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3"/>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 name="Google Shape;529;p33"/>
          <p:cNvGrpSpPr/>
          <p:nvPr/>
        </p:nvGrpSpPr>
        <p:grpSpPr>
          <a:xfrm>
            <a:off x="8627090" y="-2267982"/>
            <a:ext cx="6149879" cy="8965123"/>
            <a:chOff x="6124577" y="-1370400"/>
            <a:chExt cx="4612409" cy="6723842"/>
          </a:xfrm>
        </p:grpSpPr>
        <p:sp>
          <p:nvSpPr>
            <p:cNvPr id="530" name="Google Shape;530;p33"/>
            <p:cNvSpPr/>
            <p:nvPr/>
          </p:nvSpPr>
          <p:spPr>
            <a:xfrm rot="-6429544">
              <a:off x="5365241" y="524428"/>
              <a:ext cx="6131081" cy="293418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1" name="Google Shape;531;p33"/>
            <p:cNvGrpSpPr/>
            <p:nvPr/>
          </p:nvGrpSpPr>
          <p:grpSpPr>
            <a:xfrm>
              <a:off x="6334125" y="631772"/>
              <a:ext cx="2393712" cy="1456361"/>
              <a:chOff x="831350" y="3204375"/>
              <a:chExt cx="1218050" cy="741075"/>
            </a:xfrm>
          </p:grpSpPr>
          <p:sp>
            <p:nvSpPr>
              <p:cNvPr id="532" name="Google Shape;532;p33"/>
              <p:cNvSpPr/>
              <p:nvPr/>
            </p:nvSpPr>
            <p:spPr>
              <a:xfrm>
                <a:off x="1192400" y="3704550"/>
                <a:ext cx="104800" cy="102275"/>
              </a:xfrm>
              <a:custGeom>
                <a:avLst/>
                <a:gdLst/>
                <a:ahLst/>
                <a:cxnLst/>
                <a:rect l="l" t="t" r="r" b="b"/>
                <a:pathLst>
                  <a:path w="4192" h="4091" extrusionOk="0">
                    <a:moveTo>
                      <a:pt x="2113" y="0"/>
                    </a:moveTo>
                    <a:cubicBezTo>
                      <a:pt x="1506" y="0"/>
                      <a:pt x="888" y="273"/>
                      <a:pt x="512" y="747"/>
                    </a:cubicBezTo>
                    <a:cubicBezTo>
                      <a:pt x="227" y="1092"/>
                      <a:pt x="36" y="1485"/>
                      <a:pt x="24" y="1937"/>
                    </a:cubicBezTo>
                    <a:cubicBezTo>
                      <a:pt x="0" y="2342"/>
                      <a:pt x="108" y="2735"/>
                      <a:pt x="298" y="3092"/>
                    </a:cubicBezTo>
                    <a:cubicBezTo>
                      <a:pt x="615" y="3652"/>
                      <a:pt x="1232" y="4090"/>
                      <a:pt x="1866" y="4090"/>
                    </a:cubicBezTo>
                    <a:cubicBezTo>
                      <a:pt x="1947" y="4090"/>
                      <a:pt x="2027" y="4083"/>
                      <a:pt x="2108" y="4069"/>
                    </a:cubicBezTo>
                    <a:cubicBezTo>
                      <a:pt x="2382" y="4069"/>
                      <a:pt x="2667" y="4009"/>
                      <a:pt x="2917" y="3902"/>
                    </a:cubicBezTo>
                    <a:cubicBezTo>
                      <a:pt x="3632" y="3592"/>
                      <a:pt x="4191" y="2783"/>
                      <a:pt x="4132" y="1997"/>
                    </a:cubicBezTo>
                    <a:cubicBezTo>
                      <a:pt x="4084" y="1116"/>
                      <a:pt x="3513" y="354"/>
                      <a:pt x="2703" y="92"/>
                    </a:cubicBezTo>
                    <a:cubicBezTo>
                      <a:pt x="2514" y="30"/>
                      <a:pt x="2314" y="0"/>
                      <a:pt x="211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3"/>
              <p:cNvSpPr/>
              <p:nvPr/>
            </p:nvSpPr>
            <p:spPr>
              <a:xfrm>
                <a:off x="1175125" y="3598050"/>
                <a:ext cx="81600" cy="80950"/>
              </a:xfrm>
              <a:custGeom>
                <a:avLst/>
                <a:gdLst/>
                <a:ahLst/>
                <a:cxnLst/>
                <a:rect l="l" t="t" r="r" b="b"/>
                <a:pathLst>
                  <a:path w="3264" h="3238" extrusionOk="0">
                    <a:moveTo>
                      <a:pt x="1646" y="0"/>
                    </a:moveTo>
                    <a:cubicBezTo>
                      <a:pt x="1562" y="0"/>
                      <a:pt x="1478" y="6"/>
                      <a:pt x="1394" y="18"/>
                    </a:cubicBezTo>
                    <a:cubicBezTo>
                      <a:pt x="953" y="78"/>
                      <a:pt x="513" y="363"/>
                      <a:pt x="275" y="744"/>
                    </a:cubicBezTo>
                    <a:cubicBezTo>
                      <a:pt x="37" y="1149"/>
                      <a:pt x="1" y="1649"/>
                      <a:pt x="156" y="2102"/>
                    </a:cubicBezTo>
                    <a:cubicBezTo>
                      <a:pt x="358" y="2626"/>
                      <a:pt x="751" y="3042"/>
                      <a:pt x="1299" y="3137"/>
                    </a:cubicBezTo>
                    <a:cubicBezTo>
                      <a:pt x="1394" y="3161"/>
                      <a:pt x="1465" y="3173"/>
                      <a:pt x="1561" y="3173"/>
                    </a:cubicBezTo>
                    <a:cubicBezTo>
                      <a:pt x="1693" y="3213"/>
                      <a:pt x="1833" y="3238"/>
                      <a:pt x="1974" y="3238"/>
                    </a:cubicBezTo>
                    <a:cubicBezTo>
                      <a:pt x="2087" y="3238"/>
                      <a:pt x="2200" y="3222"/>
                      <a:pt x="2311" y="3185"/>
                    </a:cubicBezTo>
                    <a:cubicBezTo>
                      <a:pt x="2525" y="3126"/>
                      <a:pt x="2751" y="3030"/>
                      <a:pt x="2894" y="2852"/>
                    </a:cubicBezTo>
                    <a:cubicBezTo>
                      <a:pt x="3108" y="2626"/>
                      <a:pt x="3204" y="2352"/>
                      <a:pt x="3239" y="2042"/>
                    </a:cubicBezTo>
                    <a:cubicBezTo>
                      <a:pt x="3263" y="1792"/>
                      <a:pt x="3227" y="1506"/>
                      <a:pt x="3168" y="1268"/>
                    </a:cubicBezTo>
                    <a:cubicBezTo>
                      <a:pt x="3108" y="971"/>
                      <a:pt x="2977" y="721"/>
                      <a:pt x="2775" y="494"/>
                    </a:cubicBezTo>
                    <a:cubicBezTo>
                      <a:pt x="2496" y="156"/>
                      <a:pt x="2076" y="0"/>
                      <a:pt x="164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3"/>
              <p:cNvSpPr/>
              <p:nvPr/>
            </p:nvSpPr>
            <p:spPr>
              <a:xfrm>
                <a:off x="1498975" y="3204375"/>
                <a:ext cx="109875" cy="103000"/>
              </a:xfrm>
              <a:custGeom>
                <a:avLst/>
                <a:gdLst/>
                <a:ahLst/>
                <a:cxnLst/>
                <a:rect l="l" t="t" r="r" b="b"/>
                <a:pathLst>
                  <a:path w="4395" h="4120" extrusionOk="0">
                    <a:moveTo>
                      <a:pt x="2173" y="0"/>
                    </a:moveTo>
                    <a:cubicBezTo>
                      <a:pt x="2056" y="0"/>
                      <a:pt x="1938" y="12"/>
                      <a:pt x="1823" y="37"/>
                    </a:cubicBezTo>
                    <a:cubicBezTo>
                      <a:pt x="989" y="216"/>
                      <a:pt x="299" y="882"/>
                      <a:pt x="156" y="1728"/>
                    </a:cubicBezTo>
                    <a:cubicBezTo>
                      <a:pt x="1" y="2513"/>
                      <a:pt x="418" y="3383"/>
                      <a:pt x="1108" y="3799"/>
                    </a:cubicBezTo>
                    <a:cubicBezTo>
                      <a:pt x="1423" y="4003"/>
                      <a:pt x="1782" y="4119"/>
                      <a:pt x="2162" y="4119"/>
                    </a:cubicBezTo>
                    <a:cubicBezTo>
                      <a:pt x="2227" y="4119"/>
                      <a:pt x="2292" y="4116"/>
                      <a:pt x="2358" y="4109"/>
                    </a:cubicBezTo>
                    <a:cubicBezTo>
                      <a:pt x="2751" y="4085"/>
                      <a:pt x="3144" y="3918"/>
                      <a:pt x="3454" y="3668"/>
                    </a:cubicBezTo>
                    <a:cubicBezTo>
                      <a:pt x="4025" y="3240"/>
                      <a:pt x="4394" y="2430"/>
                      <a:pt x="4156" y="1751"/>
                    </a:cubicBezTo>
                    <a:cubicBezTo>
                      <a:pt x="4109" y="1466"/>
                      <a:pt x="4025" y="1192"/>
                      <a:pt x="3870" y="954"/>
                    </a:cubicBezTo>
                    <a:cubicBezTo>
                      <a:pt x="3526" y="386"/>
                      <a:pt x="2845" y="0"/>
                      <a:pt x="21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3"/>
              <p:cNvSpPr/>
              <p:nvPr/>
            </p:nvSpPr>
            <p:spPr>
              <a:xfrm>
                <a:off x="1399275" y="3258225"/>
                <a:ext cx="81875" cy="81600"/>
              </a:xfrm>
              <a:custGeom>
                <a:avLst/>
                <a:gdLst/>
                <a:ahLst/>
                <a:cxnLst/>
                <a:rect l="l" t="t" r="r" b="b"/>
                <a:pathLst>
                  <a:path w="3275" h="3264" extrusionOk="0">
                    <a:moveTo>
                      <a:pt x="1954" y="1"/>
                    </a:moveTo>
                    <a:cubicBezTo>
                      <a:pt x="1930" y="1"/>
                      <a:pt x="1906" y="1"/>
                      <a:pt x="1881" y="2"/>
                    </a:cubicBezTo>
                    <a:cubicBezTo>
                      <a:pt x="1631" y="26"/>
                      <a:pt x="1358" y="97"/>
                      <a:pt x="1119" y="205"/>
                    </a:cubicBezTo>
                    <a:cubicBezTo>
                      <a:pt x="858" y="336"/>
                      <a:pt x="619" y="502"/>
                      <a:pt x="417" y="729"/>
                    </a:cubicBezTo>
                    <a:cubicBezTo>
                      <a:pt x="72" y="1121"/>
                      <a:pt x="0" y="1657"/>
                      <a:pt x="143" y="2157"/>
                    </a:cubicBezTo>
                    <a:cubicBezTo>
                      <a:pt x="262" y="2586"/>
                      <a:pt x="596" y="2991"/>
                      <a:pt x="1012" y="3145"/>
                    </a:cubicBezTo>
                    <a:cubicBezTo>
                      <a:pt x="1201" y="3224"/>
                      <a:pt x="1407" y="3264"/>
                      <a:pt x="1613" y="3264"/>
                    </a:cubicBezTo>
                    <a:cubicBezTo>
                      <a:pt x="1874" y="3264"/>
                      <a:pt x="2137" y="3200"/>
                      <a:pt x="2370" y="3074"/>
                    </a:cubicBezTo>
                    <a:cubicBezTo>
                      <a:pt x="2858" y="2824"/>
                      <a:pt x="3215" y="2348"/>
                      <a:pt x="3239" y="1776"/>
                    </a:cubicBezTo>
                    <a:lnTo>
                      <a:pt x="3239" y="1526"/>
                    </a:lnTo>
                    <a:cubicBezTo>
                      <a:pt x="3275" y="1276"/>
                      <a:pt x="3251" y="1002"/>
                      <a:pt x="3132" y="764"/>
                    </a:cubicBezTo>
                    <a:cubicBezTo>
                      <a:pt x="3036" y="562"/>
                      <a:pt x="2905" y="359"/>
                      <a:pt x="2715" y="228"/>
                    </a:cubicBezTo>
                    <a:cubicBezTo>
                      <a:pt x="2485" y="64"/>
                      <a:pt x="2225" y="1"/>
                      <a:pt x="1954"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3"/>
              <p:cNvSpPr/>
              <p:nvPr/>
            </p:nvSpPr>
            <p:spPr>
              <a:xfrm>
                <a:off x="1191800" y="3474675"/>
                <a:ext cx="222075" cy="470775"/>
              </a:xfrm>
              <a:custGeom>
                <a:avLst/>
                <a:gdLst/>
                <a:ahLst/>
                <a:cxnLst/>
                <a:rect l="l" t="t" r="r" b="b"/>
                <a:pathLst>
                  <a:path w="8883" h="18831" extrusionOk="0">
                    <a:moveTo>
                      <a:pt x="8740" y="0"/>
                    </a:moveTo>
                    <a:lnTo>
                      <a:pt x="1" y="786"/>
                    </a:lnTo>
                    <a:cubicBezTo>
                      <a:pt x="1" y="786"/>
                      <a:pt x="4668" y="18830"/>
                      <a:pt x="6598" y="18830"/>
                    </a:cubicBezTo>
                    <a:cubicBezTo>
                      <a:pt x="6909" y="18830"/>
                      <a:pt x="7150" y="18359"/>
                      <a:pt x="7287" y="17264"/>
                    </a:cubicBezTo>
                    <a:cubicBezTo>
                      <a:pt x="8883" y="4417"/>
                      <a:pt x="8740" y="0"/>
                      <a:pt x="874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3"/>
              <p:cNvSpPr/>
              <p:nvPr/>
            </p:nvSpPr>
            <p:spPr>
              <a:xfrm>
                <a:off x="1311175" y="3228700"/>
                <a:ext cx="481575" cy="307600"/>
              </a:xfrm>
              <a:custGeom>
                <a:avLst/>
                <a:gdLst/>
                <a:ahLst/>
                <a:cxnLst/>
                <a:rect l="l" t="t" r="r" b="b"/>
                <a:pathLst>
                  <a:path w="19263" h="12304" extrusionOk="0">
                    <a:moveTo>
                      <a:pt x="17686" y="1"/>
                    </a:moveTo>
                    <a:cubicBezTo>
                      <a:pt x="13676" y="1"/>
                      <a:pt x="0" y="4553"/>
                      <a:pt x="0" y="4553"/>
                    </a:cubicBezTo>
                    <a:lnTo>
                      <a:pt x="4096" y="12304"/>
                    </a:lnTo>
                    <a:cubicBezTo>
                      <a:pt x="4096" y="12304"/>
                      <a:pt x="7894" y="10030"/>
                      <a:pt x="17788" y="1707"/>
                    </a:cubicBezTo>
                    <a:cubicBezTo>
                      <a:pt x="19263" y="469"/>
                      <a:pt x="18972" y="1"/>
                      <a:pt x="1768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3"/>
              <p:cNvSpPr/>
              <p:nvPr/>
            </p:nvSpPr>
            <p:spPr>
              <a:xfrm>
                <a:off x="831350" y="3213800"/>
                <a:ext cx="1218050" cy="609275"/>
              </a:xfrm>
              <a:custGeom>
                <a:avLst/>
                <a:gdLst/>
                <a:ahLst/>
                <a:cxnLst/>
                <a:rect l="l" t="t" r="r" b="b"/>
                <a:pathLst>
                  <a:path w="48722" h="24371" extrusionOk="0">
                    <a:moveTo>
                      <a:pt x="7445" y="0"/>
                    </a:moveTo>
                    <a:cubicBezTo>
                      <a:pt x="6276" y="0"/>
                      <a:pt x="5410" y="361"/>
                      <a:pt x="4953" y="1184"/>
                    </a:cubicBezTo>
                    <a:cubicBezTo>
                      <a:pt x="0" y="10137"/>
                      <a:pt x="36350" y="22960"/>
                      <a:pt x="40315" y="24330"/>
                    </a:cubicBezTo>
                    <a:cubicBezTo>
                      <a:pt x="40381" y="24357"/>
                      <a:pt x="40451" y="24370"/>
                      <a:pt x="40522" y="24370"/>
                    </a:cubicBezTo>
                    <a:cubicBezTo>
                      <a:pt x="40667" y="24370"/>
                      <a:pt x="40814" y="24315"/>
                      <a:pt x="40934" y="24211"/>
                    </a:cubicBezTo>
                    <a:lnTo>
                      <a:pt x="48232" y="18103"/>
                    </a:lnTo>
                    <a:cubicBezTo>
                      <a:pt x="48721" y="17690"/>
                      <a:pt x="48407" y="16950"/>
                      <a:pt x="47833" y="16950"/>
                    </a:cubicBezTo>
                    <a:cubicBezTo>
                      <a:pt x="47778" y="16950"/>
                      <a:pt x="47720" y="16957"/>
                      <a:pt x="47661" y="16972"/>
                    </a:cubicBezTo>
                    <a:lnTo>
                      <a:pt x="40362" y="18734"/>
                    </a:lnTo>
                    <a:cubicBezTo>
                      <a:pt x="40310" y="18746"/>
                      <a:pt x="40259" y="18752"/>
                      <a:pt x="40208" y="18752"/>
                    </a:cubicBezTo>
                    <a:cubicBezTo>
                      <a:pt x="40063" y="18752"/>
                      <a:pt x="39926" y="18703"/>
                      <a:pt x="39803" y="18615"/>
                    </a:cubicBezTo>
                    <a:cubicBezTo>
                      <a:pt x="37250" y="16643"/>
                      <a:pt x="15377" y="0"/>
                      <a:pt x="744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3"/>
              <p:cNvSpPr/>
              <p:nvPr/>
            </p:nvSpPr>
            <p:spPr>
              <a:xfrm>
                <a:off x="974225" y="3222775"/>
                <a:ext cx="119675" cy="131725"/>
              </a:xfrm>
              <a:custGeom>
                <a:avLst/>
                <a:gdLst/>
                <a:ahLst/>
                <a:cxnLst/>
                <a:rect l="l" t="t" r="r" b="b"/>
                <a:pathLst>
                  <a:path w="4787" h="5269" extrusionOk="0">
                    <a:moveTo>
                      <a:pt x="3206" y="0"/>
                    </a:moveTo>
                    <a:cubicBezTo>
                      <a:pt x="2798" y="0"/>
                      <a:pt x="2381" y="128"/>
                      <a:pt x="2048" y="337"/>
                    </a:cubicBezTo>
                    <a:cubicBezTo>
                      <a:pt x="1929" y="420"/>
                      <a:pt x="1822" y="492"/>
                      <a:pt x="1727" y="575"/>
                    </a:cubicBezTo>
                    <a:cubicBezTo>
                      <a:pt x="1155" y="753"/>
                      <a:pt x="726" y="1146"/>
                      <a:pt x="429" y="1682"/>
                    </a:cubicBezTo>
                    <a:cubicBezTo>
                      <a:pt x="131" y="2242"/>
                      <a:pt x="0" y="2920"/>
                      <a:pt x="95" y="3551"/>
                    </a:cubicBezTo>
                    <a:cubicBezTo>
                      <a:pt x="203" y="4254"/>
                      <a:pt x="548" y="5004"/>
                      <a:pt x="1286" y="5218"/>
                    </a:cubicBezTo>
                    <a:cubicBezTo>
                      <a:pt x="1404" y="5252"/>
                      <a:pt x="1517" y="5268"/>
                      <a:pt x="1626" y="5268"/>
                    </a:cubicBezTo>
                    <a:cubicBezTo>
                      <a:pt x="2276" y="5268"/>
                      <a:pt x="2761" y="4706"/>
                      <a:pt x="3036" y="4135"/>
                    </a:cubicBezTo>
                    <a:cubicBezTo>
                      <a:pt x="3167" y="3837"/>
                      <a:pt x="3286" y="3540"/>
                      <a:pt x="3453" y="3278"/>
                    </a:cubicBezTo>
                    <a:cubicBezTo>
                      <a:pt x="3465" y="3242"/>
                      <a:pt x="3489" y="3194"/>
                      <a:pt x="3513" y="3170"/>
                    </a:cubicBezTo>
                    <a:lnTo>
                      <a:pt x="3524" y="3159"/>
                    </a:lnTo>
                    <a:cubicBezTo>
                      <a:pt x="3572" y="3075"/>
                      <a:pt x="3632" y="3016"/>
                      <a:pt x="3667" y="2956"/>
                    </a:cubicBezTo>
                    <a:cubicBezTo>
                      <a:pt x="3774" y="2825"/>
                      <a:pt x="3905" y="2694"/>
                      <a:pt x="4024" y="2575"/>
                    </a:cubicBezTo>
                    <a:cubicBezTo>
                      <a:pt x="4298" y="2301"/>
                      <a:pt x="4584" y="2087"/>
                      <a:pt x="4667" y="1694"/>
                    </a:cubicBezTo>
                    <a:cubicBezTo>
                      <a:pt x="4786" y="1206"/>
                      <a:pt x="4620" y="742"/>
                      <a:pt x="4310" y="432"/>
                    </a:cubicBezTo>
                    <a:cubicBezTo>
                      <a:pt x="4013" y="128"/>
                      <a:pt x="3614" y="0"/>
                      <a:pt x="3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3"/>
              <p:cNvSpPr/>
              <p:nvPr/>
            </p:nvSpPr>
            <p:spPr>
              <a:xfrm>
                <a:off x="1014400" y="3321675"/>
                <a:ext cx="625" cy="25"/>
              </a:xfrm>
              <a:custGeom>
                <a:avLst/>
                <a:gdLst/>
                <a:ahLst/>
                <a:cxnLst/>
                <a:rect l="l" t="t" r="r" b="b"/>
                <a:pathLst>
                  <a:path w="25" h="1" extrusionOk="0">
                    <a:moveTo>
                      <a:pt x="1" y="0"/>
                    </a:moveTo>
                    <a:lnTo>
                      <a:pt x="1" y="0"/>
                    </a:lnTo>
                    <a:lnTo>
                      <a:pt x="24" y="0"/>
                    </a:lnTo>
                    <a:lnTo>
                      <a:pt x="24"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3"/>
              <p:cNvSpPr/>
              <p:nvPr/>
            </p:nvSpPr>
            <p:spPr>
              <a:xfrm>
                <a:off x="1072750" y="3381175"/>
                <a:ext cx="71150" cy="56325"/>
              </a:xfrm>
              <a:custGeom>
                <a:avLst/>
                <a:gdLst/>
                <a:ahLst/>
                <a:cxnLst/>
                <a:rect l="l" t="t" r="r" b="b"/>
                <a:pathLst>
                  <a:path w="2846" h="2253" extrusionOk="0">
                    <a:moveTo>
                      <a:pt x="760" y="0"/>
                    </a:moveTo>
                    <a:cubicBezTo>
                      <a:pt x="488" y="0"/>
                      <a:pt x="227" y="141"/>
                      <a:pt x="95" y="394"/>
                    </a:cubicBezTo>
                    <a:cubicBezTo>
                      <a:pt x="0" y="597"/>
                      <a:pt x="12" y="847"/>
                      <a:pt x="95" y="1061"/>
                    </a:cubicBezTo>
                    <a:cubicBezTo>
                      <a:pt x="262" y="1442"/>
                      <a:pt x="595" y="1692"/>
                      <a:pt x="953" y="1895"/>
                    </a:cubicBezTo>
                    <a:cubicBezTo>
                      <a:pt x="1143" y="2002"/>
                      <a:pt x="1369" y="2085"/>
                      <a:pt x="1572" y="2133"/>
                    </a:cubicBezTo>
                    <a:cubicBezTo>
                      <a:pt x="1643" y="2145"/>
                      <a:pt x="1727" y="2157"/>
                      <a:pt x="1810" y="2157"/>
                    </a:cubicBezTo>
                    <a:cubicBezTo>
                      <a:pt x="1977" y="2204"/>
                      <a:pt x="2143" y="2252"/>
                      <a:pt x="2322" y="2252"/>
                    </a:cubicBezTo>
                    <a:cubicBezTo>
                      <a:pt x="2329" y="2252"/>
                      <a:pt x="2336" y="2252"/>
                      <a:pt x="2343" y="2252"/>
                    </a:cubicBezTo>
                    <a:cubicBezTo>
                      <a:pt x="2515" y="2252"/>
                      <a:pt x="2694" y="2115"/>
                      <a:pt x="2762" y="1966"/>
                    </a:cubicBezTo>
                    <a:cubicBezTo>
                      <a:pt x="2846" y="1799"/>
                      <a:pt x="2822" y="1597"/>
                      <a:pt x="2739" y="1442"/>
                    </a:cubicBezTo>
                    <a:cubicBezTo>
                      <a:pt x="2524" y="1133"/>
                      <a:pt x="2274" y="835"/>
                      <a:pt x="1977" y="597"/>
                    </a:cubicBezTo>
                    <a:cubicBezTo>
                      <a:pt x="1810" y="478"/>
                      <a:pt x="1655" y="359"/>
                      <a:pt x="1477" y="252"/>
                    </a:cubicBezTo>
                    <a:cubicBezTo>
                      <a:pt x="1298" y="168"/>
                      <a:pt x="1096" y="61"/>
                      <a:pt x="905" y="13"/>
                    </a:cubicBezTo>
                    <a:cubicBezTo>
                      <a:pt x="857" y="5"/>
                      <a:pt x="808" y="0"/>
                      <a:pt x="7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3"/>
              <p:cNvSpPr/>
              <p:nvPr/>
            </p:nvSpPr>
            <p:spPr>
              <a:xfrm>
                <a:off x="1171575" y="3450575"/>
                <a:ext cx="77100" cy="58250"/>
              </a:xfrm>
              <a:custGeom>
                <a:avLst/>
                <a:gdLst/>
                <a:ahLst/>
                <a:cxnLst/>
                <a:rect l="l" t="t" r="r" b="b"/>
                <a:pathLst>
                  <a:path w="3084" h="2330" extrusionOk="0">
                    <a:moveTo>
                      <a:pt x="588" y="0"/>
                    </a:moveTo>
                    <a:cubicBezTo>
                      <a:pt x="439" y="0"/>
                      <a:pt x="285" y="56"/>
                      <a:pt x="191" y="178"/>
                    </a:cubicBezTo>
                    <a:cubicBezTo>
                      <a:pt x="71" y="321"/>
                      <a:pt x="0" y="500"/>
                      <a:pt x="12" y="690"/>
                    </a:cubicBezTo>
                    <a:cubicBezTo>
                      <a:pt x="36" y="845"/>
                      <a:pt x="95" y="1012"/>
                      <a:pt x="179" y="1131"/>
                    </a:cubicBezTo>
                    <a:cubicBezTo>
                      <a:pt x="274" y="1250"/>
                      <a:pt x="369" y="1333"/>
                      <a:pt x="476" y="1405"/>
                    </a:cubicBezTo>
                    <a:cubicBezTo>
                      <a:pt x="536" y="1452"/>
                      <a:pt x="595" y="1512"/>
                      <a:pt x="655" y="1559"/>
                    </a:cubicBezTo>
                    <a:cubicBezTo>
                      <a:pt x="822" y="1690"/>
                      <a:pt x="1000" y="1809"/>
                      <a:pt x="1179" y="1905"/>
                    </a:cubicBezTo>
                    <a:cubicBezTo>
                      <a:pt x="1548" y="2107"/>
                      <a:pt x="1965" y="2238"/>
                      <a:pt x="2381" y="2321"/>
                    </a:cubicBezTo>
                    <a:cubicBezTo>
                      <a:pt x="2421" y="2327"/>
                      <a:pt x="2461" y="2330"/>
                      <a:pt x="2500" y="2330"/>
                    </a:cubicBezTo>
                    <a:cubicBezTo>
                      <a:pt x="2633" y="2330"/>
                      <a:pt x="2756" y="2295"/>
                      <a:pt x="2858" y="2202"/>
                    </a:cubicBezTo>
                    <a:cubicBezTo>
                      <a:pt x="2977" y="2095"/>
                      <a:pt x="3084" y="1917"/>
                      <a:pt x="3048" y="1750"/>
                    </a:cubicBezTo>
                    <a:cubicBezTo>
                      <a:pt x="3036" y="1667"/>
                      <a:pt x="3024" y="1583"/>
                      <a:pt x="3000" y="1500"/>
                    </a:cubicBezTo>
                    <a:lnTo>
                      <a:pt x="3000" y="1464"/>
                    </a:lnTo>
                    <a:cubicBezTo>
                      <a:pt x="2977" y="1143"/>
                      <a:pt x="2798" y="893"/>
                      <a:pt x="2560" y="726"/>
                    </a:cubicBezTo>
                    <a:cubicBezTo>
                      <a:pt x="2536" y="714"/>
                      <a:pt x="2500" y="678"/>
                      <a:pt x="2477" y="666"/>
                    </a:cubicBezTo>
                    <a:cubicBezTo>
                      <a:pt x="2357" y="559"/>
                      <a:pt x="2238" y="476"/>
                      <a:pt x="2084" y="381"/>
                    </a:cubicBezTo>
                    <a:cubicBezTo>
                      <a:pt x="1953" y="309"/>
                      <a:pt x="1822" y="250"/>
                      <a:pt x="1667" y="202"/>
                    </a:cubicBezTo>
                    <a:cubicBezTo>
                      <a:pt x="1607" y="178"/>
                      <a:pt x="1536" y="143"/>
                      <a:pt x="1476" y="131"/>
                    </a:cubicBezTo>
                    <a:cubicBezTo>
                      <a:pt x="1345" y="83"/>
                      <a:pt x="1179" y="59"/>
                      <a:pt x="1024" y="59"/>
                    </a:cubicBezTo>
                    <a:cubicBezTo>
                      <a:pt x="929" y="35"/>
                      <a:pt x="810" y="23"/>
                      <a:pt x="702" y="12"/>
                    </a:cubicBezTo>
                    <a:cubicBezTo>
                      <a:pt x="665" y="4"/>
                      <a:pt x="627"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3"/>
              <p:cNvSpPr/>
              <p:nvPr/>
            </p:nvSpPr>
            <p:spPr>
              <a:xfrm>
                <a:off x="1294500" y="3512100"/>
                <a:ext cx="89325" cy="64625"/>
              </a:xfrm>
              <a:custGeom>
                <a:avLst/>
                <a:gdLst/>
                <a:ahLst/>
                <a:cxnLst/>
                <a:rect l="l" t="t" r="r" b="b"/>
                <a:pathLst>
                  <a:path w="3573" h="2585" extrusionOk="0">
                    <a:moveTo>
                      <a:pt x="618" y="1"/>
                    </a:moveTo>
                    <a:cubicBezTo>
                      <a:pt x="448" y="1"/>
                      <a:pt x="291" y="37"/>
                      <a:pt x="179" y="170"/>
                    </a:cubicBezTo>
                    <a:cubicBezTo>
                      <a:pt x="60" y="301"/>
                      <a:pt x="0" y="527"/>
                      <a:pt x="60" y="706"/>
                    </a:cubicBezTo>
                    <a:cubicBezTo>
                      <a:pt x="179" y="1015"/>
                      <a:pt x="357" y="1289"/>
                      <a:pt x="584" y="1503"/>
                    </a:cubicBezTo>
                    <a:cubicBezTo>
                      <a:pt x="834" y="1789"/>
                      <a:pt x="1143" y="2015"/>
                      <a:pt x="1477" y="2194"/>
                    </a:cubicBezTo>
                    <a:cubicBezTo>
                      <a:pt x="1631" y="2277"/>
                      <a:pt x="1810" y="2361"/>
                      <a:pt x="1977" y="2432"/>
                    </a:cubicBezTo>
                    <a:cubicBezTo>
                      <a:pt x="2182" y="2518"/>
                      <a:pt x="2394" y="2585"/>
                      <a:pt x="2612" y="2585"/>
                    </a:cubicBezTo>
                    <a:cubicBezTo>
                      <a:pt x="2697" y="2585"/>
                      <a:pt x="2783" y="2575"/>
                      <a:pt x="2870" y="2551"/>
                    </a:cubicBezTo>
                    <a:cubicBezTo>
                      <a:pt x="3167" y="2456"/>
                      <a:pt x="3441" y="2206"/>
                      <a:pt x="3489" y="1884"/>
                    </a:cubicBezTo>
                    <a:cubicBezTo>
                      <a:pt x="3572" y="1527"/>
                      <a:pt x="3394" y="1230"/>
                      <a:pt x="3108" y="1015"/>
                    </a:cubicBezTo>
                    <a:cubicBezTo>
                      <a:pt x="2786" y="765"/>
                      <a:pt x="2429" y="539"/>
                      <a:pt x="2036" y="360"/>
                    </a:cubicBezTo>
                    <a:cubicBezTo>
                      <a:pt x="1608" y="170"/>
                      <a:pt x="1179" y="51"/>
                      <a:pt x="703" y="3"/>
                    </a:cubicBezTo>
                    <a:cubicBezTo>
                      <a:pt x="674" y="2"/>
                      <a:pt x="646" y="1"/>
                      <a:pt x="6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3"/>
              <p:cNvSpPr/>
              <p:nvPr/>
            </p:nvSpPr>
            <p:spPr>
              <a:xfrm>
                <a:off x="1430225" y="3589650"/>
                <a:ext cx="93200" cy="62450"/>
              </a:xfrm>
              <a:custGeom>
                <a:avLst/>
                <a:gdLst/>
                <a:ahLst/>
                <a:cxnLst/>
                <a:rect l="l" t="t" r="r" b="b"/>
                <a:pathLst>
                  <a:path w="3728" h="2498" extrusionOk="0">
                    <a:moveTo>
                      <a:pt x="1202" y="0"/>
                    </a:moveTo>
                    <a:cubicBezTo>
                      <a:pt x="1159" y="0"/>
                      <a:pt x="1115" y="3"/>
                      <a:pt x="1072" y="9"/>
                    </a:cubicBezTo>
                    <a:cubicBezTo>
                      <a:pt x="846" y="9"/>
                      <a:pt x="620" y="33"/>
                      <a:pt x="405" y="104"/>
                    </a:cubicBezTo>
                    <a:cubicBezTo>
                      <a:pt x="227" y="152"/>
                      <a:pt x="84" y="306"/>
                      <a:pt x="48" y="485"/>
                    </a:cubicBezTo>
                    <a:cubicBezTo>
                      <a:pt x="1" y="699"/>
                      <a:pt x="72" y="866"/>
                      <a:pt x="215" y="1009"/>
                    </a:cubicBezTo>
                    <a:cubicBezTo>
                      <a:pt x="524" y="1354"/>
                      <a:pt x="894" y="1676"/>
                      <a:pt x="1310" y="1902"/>
                    </a:cubicBezTo>
                    <a:cubicBezTo>
                      <a:pt x="1727" y="2128"/>
                      <a:pt x="2144" y="2330"/>
                      <a:pt x="2596" y="2485"/>
                    </a:cubicBezTo>
                    <a:cubicBezTo>
                      <a:pt x="2622" y="2494"/>
                      <a:pt x="2648" y="2498"/>
                      <a:pt x="2675" y="2498"/>
                    </a:cubicBezTo>
                    <a:cubicBezTo>
                      <a:pt x="2796" y="2498"/>
                      <a:pt x="2921" y="2416"/>
                      <a:pt x="2989" y="2319"/>
                    </a:cubicBezTo>
                    <a:cubicBezTo>
                      <a:pt x="3003" y="2319"/>
                      <a:pt x="3017" y="2320"/>
                      <a:pt x="3031" y="2320"/>
                    </a:cubicBezTo>
                    <a:cubicBezTo>
                      <a:pt x="3242" y="2320"/>
                      <a:pt x="3438" y="2235"/>
                      <a:pt x="3561" y="2057"/>
                    </a:cubicBezTo>
                    <a:cubicBezTo>
                      <a:pt x="3727" y="1819"/>
                      <a:pt x="3703" y="1426"/>
                      <a:pt x="3465" y="1235"/>
                    </a:cubicBezTo>
                    <a:cubicBezTo>
                      <a:pt x="3430" y="1080"/>
                      <a:pt x="3334" y="949"/>
                      <a:pt x="3215" y="842"/>
                    </a:cubicBezTo>
                    <a:cubicBezTo>
                      <a:pt x="2989" y="652"/>
                      <a:pt x="2691" y="521"/>
                      <a:pt x="2429" y="402"/>
                    </a:cubicBezTo>
                    <a:cubicBezTo>
                      <a:pt x="2156" y="271"/>
                      <a:pt x="1882" y="164"/>
                      <a:pt x="1596" y="92"/>
                    </a:cubicBezTo>
                    <a:cubicBezTo>
                      <a:pt x="1470" y="29"/>
                      <a:pt x="1337" y="0"/>
                      <a:pt x="1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3"/>
              <p:cNvSpPr/>
              <p:nvPr/>
            </p:nvSpPr>
            <p:spPr>
              <a:xfrm>
                <a:off x="1558225" y="3666800"/>
                <a:ext cx="68475" cy="48200"/>
              </a:xfrm>
              <a:custGeom>
                <a:avLst/>
                <a:gdLst/>
                <a:ahLst/>
                <a:cxnLst/>
                <a:rect l="l" t="t" r="r" b="b"/>
                <a:pathLst>
                  <a:path w="2739" h="1928" extrusionOk="0">
                    <a:moveTo>
                      <a:pt x="624" y="0"/>
                    </a:moveTo>
                    <a:cubicBezTo>
                      <a:pt x="534" y="0"/>
                      <a:pt x="452" y="13"/>
                      <a:pt x="369" y="54"/>
                    </a:cubicBezTo>
                    <a:cubicBezTo>
                      <a:pt x="274" y="114"/>
                      <a:pt x="167" y="185"/>
                      <a:pt x="107" y="304"/>
                    </a:cubicBezTo>
                    <a:cubicBezTo>
                      <a:pt x="0" y="530"/>
                      <a:pt x="36" y="828"/>
                      <a:pt x="238" y="1007"/>
                    </a:cubicBezTo>
                    <a:cubicBezTo>
                      <a:pt x="286" y="1030"/>
                      <a:pt x="334" y="1066"/>
                      <a:pt x="357" y="1090"/>
                    </a:cubicBezTo>
                    <a:cubicBezTo>
                      <a:pt x="453" y="1209"/>
                      <a:pt x="536" y="1316"/>
                      <a:pt x="655" y="1411"/>
                    </a:cubicBezTo>
                    <a:cubicBezTo>
                      <a:pt x="786" y="1507"/>
                      <a:pt x="941" y="1590"/>
                      <a:pt x="1084" y="1661"/>
                    </a:cubicBezTo>
                    <a:cubicBezTo>
                      <a:pt x="1369" y="1781"/>
                      <a:pt x="1655" y="1864"/>
                      <a:pt x="1953" y="1911"/>
                    </a:cubicBezTo>
                    <a:lnTo>
                      <a:pt x="1977" y="1911"/>
                    </a:lnTo>
                    <a:cubicBezTo>
                      <a:pt x="2022" y="1922"/>
                      <a:pt x="2069" y="1927"/>
                      <a:pt x="2116" y="1927"/>
                    </a:cubicBezTo>
                    <a:cubicBezTo>
                      <a:pt x="2232" y="1927"/>
                      <a:pt x="2348" y="1896"/>
                      <a:pt x="2441" y="1828"/>
                    </a:cubicBezTo>
                    <a:cubicBezTo>
                      <a:pt x="2548" y="1745"/>
                      <a:pt x="2620" y="1650"/>
                      <a:pt x="2679" y="1530"/>
                    </a:cubicBezTo>
                    <a:cubicBezTo>
                      <a:pt x="2727" y="1411"/>
                      <a:pt x="2739" y="1257"/>
                      <a:pt x="2691" y="1138"/>
                    </a:cubicBezTo>
                    <a:cubicBezTo>
                      <a:pt x="2632" y="1007"/>
                      <a:pt x="2536" y="852"/>
                      <a:pt x="2381" y="792"/>
                    </a:cubicBezTo>
                    <a:cubicBezTo>
                      <a:pt x="2358" y="780"/>
                      <a:pt x="2322" y="768"/>
                      <a:pt x="2274" y="768"/>
                    </a:cubicBezTo>
                    <a:cubicBezTo>
                      <a:pt x="2096" y="590"/>
                      <a:pt x="1905" y="435"/>
                      <a:pt x="1703" y="316"/>
                    </a:cubicBezTo>
                    <a:cubicBezTo>
                      <a:pt x="1417" y="149"/>
                      <a:pt x="1072" y="42"/>
                      <a:pt x="750" y="6"/>
                    </a:cubicBezTo>
                    <a:cubicBezTo>
                      <a:pt x="706" y="3"/>
                      <a:pt x="664"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3"/>
              <p:cNvSpPr/>
              <p:nvPr/>
            </p:nvSpPr>
            <p:spPr>
              <a:xfrm>
                <a:off x="1679075" y="3729750"/>
                <a:ext cx="600" cy="2400"/>
              </a:xfrm>
              <a:custGeom>
                <a:avLst/>
                <a:gdLst/>
                <a:ahLst/>
                <a:cxnLst/>
                <a:rect l="l" t="t" r="r" b="b"/>
                <a:pathLst>
                  <a:path w="24" h="96" extrusionOk="0">
                    <a:moveTo>
                      <a:pt x="0" y="1"/>
                    </a:moveTo>
                    <a:lnTo>
                      <a:pt x="0" y="36"/>
                    </a:lnTo>
                    <a:cubicBezTo>
                      <a:pt x="7" y="43"/>
                      <a:pt x="12" y="50"/>
                      <a:pt x="15" y="57"/>
                    </a:cubicBezTo>
                    <a:lnTo>
                      <a:pt x="15" y="57"/>
                    </a:lnTo>
                    <a:cubicBezTo>
                      <a:pt x="9" y="39"/>
                      <a:pt x="0" y="22"/>
                      <a:pt x="0" y="1"/>
                    </a:cubicBezTo>
                    <a:close/>
                    <a:moveTo>
                      <a:pt x="15" y="57"/>
                    </a:moveTo>
                    <a:cubicBezTo>
                      <a:pt x="20" y="69"/>
                      <a:pt x="24" y="81"/>
                      <a:pt x="24" y="96"/>
                    </a:cubicBezTo>
                    <a:cubicBezTo>
                      <a:pt x="24" y="87"/>
                      <a:pt x="24" y="73"/>
                      <a:pt x="15" y="57"/>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3"/>
              <p:cNvSpPr/>
              <p:nvPr/>
            </p:nvSpPr>
            <p:spPr>
              <a:xfrm>
                <a:off x="1678775" y="3717400"/>
                <a:ext cx="65200" cy="42450"/>
              </a:xfrm>
              <a:custGeom>
                <a:avLst/>
                <a:gdLst/>
                <a:ahLst/>
                <a:cxnLst/>
                <a:rect l="l" t="t" r="r" b="b"/>
                <a:pathLst>
                  <a:path w="2608" h="1698" extrusionOk="0">
                    <a:moveTo>
                      <a:pt x="603" y="1"/>
                    </a:moveTo>
                    <a:cubicBezTo>
                      <a:pt x="515" y="1"/>
                      <a:pt x="430" y="15"/>
                      <a:pt x="346" y="66"/>
                    </a:cubicBezTo>
                    <a:cubicBezTo>
                      <a:pt x="250" y="66"/>
                      <a:pt x="155" y="126"/>
                      <a:pt x="96" y="185"/>
                    </a:cubicBezTo>
                    <a:cubicBezTo>
                      <a:pt x="0" y="268"/>
                      <a:pt x="0" y="376"/>
                      <a:pt x="12" y="495"/>
                    </a:cubicBezTo>
                    <a:cubicBezTo>
                      <a:pt x="36" y="566"/>
                      <a:pt x="48" y="626"/>
                      <a:pt x="72" y="709"/>
                    </a:cubicBezTo>
                    <a:cubicBezTo>
                      <a:pt x="96" y="721"/>
                      <a:pt x="96" y="733"/>
                      <a:pt x="107" y="745"/>
                    </a:cubicBezTo>
                    <a:cubicBezTo>
                      <a:pt x="119" y="780"/>
                      <a:pt x="155" y="804"/>
                      <a:pt x="179" y="852"/>
                    </a:cubicBezTo>
                    <a:cubicBezTo>
                      <a:pt x="238" y="947"/>
                      <a:pt x="310" y="1030"/>
                      <a:pt x="405" y="1102"/>
                    </a:cubicBezTo>
                    <a:cubicBezTo>
                      <a:pt x="548" y="1245"/>
                      <a:pt x="715" y="1340"/>
                      <a:pt x="893" y="1447"/>
                    </a:cubicBezTo>
                    <a:cubicBezTo>
                      <a:pt x="1072" y="1542"/>
                      <a:pt x="1262" y="1614"/>
                      <a:pt x="1465" y="1638"/>
                    </a:cubicBezTo>
                    <a:cubicBezTo>
                      <a:pt x="1655" y="1685"/>
                      <a:pt x="1858" y="1697"/>
                      <a:pt x="2060" y="1697"/>
                    </a:cubicBezTo>
                    <a:cubicBezTo>
                      <a:pt x="2143" y="1697"/>
                      <a:pt x="2251" y="1662"/>
                      <a:pt x="2322" y="1614"/>
                    </a:cubicBezTo>
                    <a:cubicBezTo>
                      <a:pt x="2429" y="1554"/>
                      <a:pt x="2489" y="1447"/>
                      <a:pt x="2536" y="1340"/>
                    </a:cubicBezTo>
                    <a:cubicBezTo>
                      <a:pt x="2608" y="1150"/>
                      <a:pt x="2548" y="935"/>
                      <a:pt x="2382" y="780"/>
                    </a:cubicBezTo>
                    <a:cubicBezTo>
                      <a:pt x="1953" y="352"/>
                      <a:pt x="1322" y="66"/>
                      <a:pt x="715" y="7"/>
                    </a:cubicBezTo>
                    <a:cubicBezTo>
                      <a:pt x="677" y="3"/>
                      <a:pt x="640"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3"/>
              <p:cNvSpPr/>
              <p:nvPr/>
            </p:nvSpPr>
            <p:spPr>
              <a:xfrm>
                <a:off x="1679075" y="3729450"/>
                <a:ext cx="25" cy="325"/>
              </a:xfrm>
              <a:custGeom>
                <a:avLst/>
                <a:gdLst/>
                <a:ahLst/>
                <a:cxnLst/>
                <a:rect l="l" t="t" r="r" b="b"/>
                <a:pathLst>
                  <a:path w="1" h="13" extrusionOk="0">
                    <a:moveTo>
                      <a:pt x="0" y="13"/>
                    </a:moveTo>
                    <a:lnTo>
                      <a:pt x="0" y="13"/>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3"/>
              <p:cNvSpPr/>
              <p:nvPr/>
            </p:nvSpPr>
            <p:spPr>
              <a:xfrm>
                <a:off x="1797900" y="3675575"/>
                <a:ext cx="159800" cy="104250"/>
              </a:xfrm>
              <a:custGeom>
                <a:avLst/>
                <a:gdLst/>
                <a:ahLst/>
                <a:cxnLst/>
                <a:rect l="l" t="t" r="r" b="b"/>
                <a:pathLst>
                  <a:path w="6392" h="4170" extrusionOk="0">
                    <a:moveTo>
                      <a:pt x="6008" y="1"/>
                    </a:moveTo>
                    <a:cubicBezTo>
                      <a:pt x="5971" y="1"/>
                      <a:pt x="5932" y="8"/>
                      <a:pt x="5891" y="25"/>
                    </a:cubicBezTo>
                    <a:cubicBezTo>
                      <a:pt x="4165" y="703"/>
                      <a:pt x="2331" y="1191"/>
                      <a:pt x="522" y="1489"/>
                    </a:cubicBezTo>
                    <a:cubicBezTo>
                      <a:pt x="510" y="1489"/>
                      <a:pt x="486" y="1501"/>
                      <a:pt x="474" y="1501"/>
                    </a:cubicBezTo>
                    <a:cubicBezTo>
                      <a:pt x="460" y="1499"/>
                      <a:pt x="446" y="1498"/>
                      <a:pt x="433" y="1498"/>
                    </a:cubicBezTo>
                    <a:cubicBezTo>
                      <a:pt x="159" y="1498"/>
                      <a:pt x="0" y="1939"/>
                      <a:pt x="295" y="2132"/>
                    </a:cubicBezTo>
                    <a:cubicBezTo>
                      <a:pt x="641" y="2346"/>
                      <a:pt x="962" y="2668"/>
                      <a:pt x="1248" y="2965"/>
                    </a:cubicBezTo>
                    <a:cubicBezTo>
                      <a:pt x="1522" y="3239"/>
                      <a:pt x="1712" y="3573"/>
                      <a:pt x="1950" y="3882"/>
                    </a:cubicBezTo>
                    <a:cubicBezTo>
                      <a:pt x="2091" y="4065"/>
                      <a:pt x="2278" y="4169"/>
                      <a:pt x="2469" y="4169"/>
                    </a:cubicBezTo>
                    <a:cubicBezTo>
                      <a:pt x="2600" y="4169"/>
                      <a:pt x="2734" y="4120"/>
                      <a:pt x="2855" y="4013"/>
                    </a:cubicBezTo>
                    <a:cubicBezTo>
                      <a:pt x="3105" y="3799"/>
                      <a:pt x="3272" y="3465"/>
                      <a:pt x="3522" y="3227"/>
                    </a:cubicBezTo>
                    <a:cubicBezTo>
                      <a:pt x="4463" y="2322"/>
                      <a:pt x="5820" y="1799"/>
                      <a:pt x="6320" y="525"/>
                    </a:cubicBezTo>
                    <a:cubicBezTo>
                      <a:pt x="6392" y="298"/>
                      <a:pt x="6242" y="1"/>
                      <a:pt x="600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3"/>
              <p:cNvSpPr/>
              <p:nvPr/>
            </p:nvSpPr>
            <p:spPr>
              <a:xfrm>
                <a:off x="1301925" y="3334425"/>
                <a:ext cx="194700" cy="116675"/>
              </a:xfrm>
              <a:custGeom>
                <a:avLst/>
                <a:gdLst/>
                <a:ahLst/>
                <a:cxnLst/>
                <a:rect l="l" t="t" r="r" b="b"/>
                <a:pathLst>
                  <a:path w="7788" h="4667" extrusionOk="0">
                    <a:moveTo>
                      <a:pt x="335" y="0"/>
                    </a:moveTo>
                    <a:cubicBezTo>
                      <a:pt x="121" y="0"/>
                      <a:pt x="1" y="321"/>
                      <a:pt x="227" y="455"/>
                    </a:cubicBezTo>
                    <a:cubicBezTo>
                      <a:pt x="1442" y="1252"/>
                      <a:pt x="2644" y="2038"/>
                      <a:pt x="3894" y="2776"/>
                    </a:cubicBezTo>
                    <a:cubicBezTo>
                      <a:pt x="4513" y="3157"/>
                      <a:pt x="5121" y="3526"/>
                      <a:pt x="5728" y="3884"/>
                    </a:cubicBezTo>
                    <a:cubicBezTo>
                      <a:pt x="6026" y="4062"/>
                      <a:pt x="6311" y="4241"/>
                      <a:pt x="6633" y="4360"/>
                    </a:cubicBezTo>
                    <a:cubicBezTo>
                      <a:pt x="6899" y="4456"/>
                      <a:pt x="7204" y="4667"/>
                      <a:pt x="7505" y="4667"/>
                    </a:cubicBezTo>
                    <a:cubicBezTo>
                      <a:pt x="7540" y="4667"/>
                      <a:pt x="7574" y="4664"/>
                      <a:pt x="7609" y="4658"/>
                    </a:cubicBezTo>
                    <a:cubicBezTo>
                      <a:pt x="7704" y="4646"/>
                      <a:pt x="7788" y="4550"/>
                      <a:pt x="7752" y="4443"/>
                    </a:cubicBezTo>
                    <a:cubicBezTo>
                      <a:pt x="7669" y="4122"/>
                      <a:pt x="7347" y="3967"/>
                      <a:pt x="7133" y="3765"/>
                    </a:cubicBezTo>
                    <a:cubicBezTo>
                      <a:pt x="6859" y="3515"/>
                      <a:pt x="6561" y="3312"/>
                      <a:pt x="6252" y="3122"/>
                    </a:cubicBezTo>
                    <a:cubicBezTo>
                      <a:pt x="5621" y="2741"/>
                      <a:pt x="4990" y="2383"/>
                      <a:pt x="4359" y="2026"/>
                    </a:cubicBezTo>
                    <a:cubicBezTo>
                      <a:pt x="3085" y="1288"/>
                      <a:pt x="1787" y="657"/>
                      <a:pt x="441" y="26"/>
                    </a:cubicBezTo>
                    <a:cubicBezTo>
                      <a:pt x="404" y="8"/>
                      <a:pt x="368"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3"/>
              <p:cNvSpPr/>
              <p:nvPr/>
            </p:nvSpPr>
            <p:spPr>
              <a:xfrm>
                <a:off x="1505525" y="3454850"/>
                <a:ext cx="67900" cy="52125"/>
              </a:xfrm>
              <a:custGeom>
                <a:avLst/>
                <a:gdLst/>
                <a:ahLst/>
                <a:cxnLst/>
                <a:rect l="l" t="t" r="r" b="b"/>
                <a:pathLst>
                  <a:path w="2716" h="2085" extrusionOk="0">
                    <a:moveTo>
                      <a:pt x="319" y="1"/>
                    </a:moveTo>
                    <a:cubicBezTo>
                      <a:pt x="216" y="1"/>
                      <a:pt x="114" y="57"/>
                      <a:pt x="72" y="150"/>
                    </a:cubicBezTo>
                    <a:cubicBezTo>
                      <a:pt x="1" y="305"/>
                      <a:pt x="72" y="448"/>
                      <a:pt x="191" y="519"/>
                    </a:cubicBezTo>
                    <a:cubicBezTo>
                      <a:pt x="549" y="757"/>
                      <a:pt x="894" y="1019"/>
                      <a:pt x="1227" y="1281"/>
                    </a:cubicBezTo>
                    <a:cubicBezTo>
                      <a:pt x="1406" y="1412"/>
                      <a:pt x="1572" y="1555"/>
                      <a:pt x="1739" y="1698"/>
                    </a:cubicBezTo>
                    <a:cubicBezTo>
                      <a:pt x="1822" y="1769"/>
                      <a:pt x="1906" y="1853"/>
                      <a:pt x="1989" y="1912"/>
                    </a:cubicBezTo>
                    <a:cubicBezTo>
                      <a:pt x="2104" y="1998"/>
                      <a:pt x="2218" y="2084"/>
                      <a:pt x="2364" y="2084"/>
                    </a:cubicBezTo>
                    <a:cubicBezTo>
                      <a:pt x="2399" y="2084"/>
                      <a:pt x="2437" y="2079"/>
                      <a:pt x="2477" y="2067"/>
                    </a:cubicBezTo>
                    <a:cubicBezTo>
                      <a:pt x="2584" y="2043"/>
                      <a:pt x="2692" y="1936"/>
                      <a:pt x="2704" y="1829"/>
                    </a:cubicBezTo>
                    <a:cubicBezTo>
                      <a:pt x="2715" y="1638"/>
                      <a:pt x="2632" y="1519"/>
                      <a:pt x="2465" y="1388"/>
                    </a:cubicBezTo>
                    <a:cubicBezTo>
                      <a:pt x="2382" y="1317"/>
                      <a:pt x="2299" y="1257"/>
                      <a:pt x="2215" y="1174"/>
                    </a:cubicBezTo>
                    <a:cubicBezTo>
                      <a:pt x="2037" y="1031"/>
                      <a:pt x="1846" y="900"/>
                      <a:pt x="1644" y="757"/>
                    </a:cubicBezTo>
                    <a:cubicBezTo>
                      <a:pt x="1263" y="495"/>
                      <a:pt x="858" y="257"/>
                      <a:pt x="441" y="31"/>
                    </a:cubicBezTo>
                    <a:cubicBezTo>
                      <a:pt x="403" y="10"/>
                      <a:pt x="361"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 name="Google Shape;552;p33"/>
            <p:cNvGrpSpPr/>
            <p:nvPr/>
          </p:nvGrpSpPr>
          <p:grpSpPr>
            <a:xfrm rot="3626033">
              <a:off x="6576809" y="1222187"/>
              <a:ext cx="197008" cy="275535"/>
              <a:chOff x="1046250" y="2690450"/>
              <a:chExt cx="171475" cy="239825"/>
            </a:xfrm>
          </p:grpSpPr>
          <p:sp>
            <p:nvSpPr>
              <p:cNvPr id="553" name="Google Shape;553;p33"/>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3"/>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3"/>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6" name="Google Shape;556;p33"/>
          <p:cNvSpPr txBox="1">
            <a:spLocks noGrp="1"/>
          </p:cNvSpPr>
          <p:nvPr>
            <p:ph type="title" idx="2"/>
          </p:nvPr>
        </p:nvSpPr>
        <p:spPr>
          <a:xfrm>
            <a:off x="1728495" y="2597216"/>
            <a:ext cx="8151036" cy="1353200"/>
          </a:xfrm>
          <a:prstGeom prst="rect">
            <a:avLst/>
          </a:prstGeom>
        </p:spPr>
        <p:txBody>
          <a:bodyPr spcFirstLastPara="1" wrap="square" lIns="121900" tIns="121900" rIns="121900" bIns="121900" anchor="ctr" anchorCtr="0">
            <a:noAutofit/>
          </a:bodyPr>
          <a:lstStyle/>
          <a:p>
            <a:r>
              <a:rPr lang="en-US" sz="9600">
                <a:solidFill>
                  <a:schemeClr val="accent3"/>
                </a:solidFill>
                <a:latin typeface="Times New Roman" panose="02020603050405020304" pitchFamily="18" charset="0"/>
                <a:cs typeface="Times New Roman" panose="02020603050405020304" pitchFamily="18" charset="0"/>
              </a:rPr>
              <a:t>H</a:t>
            </a:r>
            <a:r>
              <a:rPr lang="en" sz="9600">
                <a:solidFill>
                  <a:schemeClr val="accent3"/>
                </a:solidFill>
                <a:latin typeface="Times New Roman" panose="02020603050405020304" pitchFamily="18" charset="0"/>
                <a:cs typeface="Times New Roman" panose="02020603050405020304" pitchFamily="18" charset="0"/>
              </a:rPr>
              <a:t>oạt động </a:t>
            </a:r>
            <a:br>
              <a:rPr lang="en" sz="9600">
                <a:solidFill>
                  <a:schemeClr val="accent3"/>
                </a:solidFill>
                <a:latin typeface="Times New Roman" panose="02020603050405020304" pitchFamily="18" charset="0"/>
                <a:cs typeface="Times New Roman" panose="02020603050405020304" pitchFamily="18" charset="0"/>
              </a:rPr>
            </a:br>
            <a:r>
              <a:rPr lang="en" sz="9600">
                <a:solidFill>
                  <a:schemeClr val="accent3"/>
                </a:solidFill>
                <a:latin typeface="Times New Roman" panose="02020603050405020304" pitchFamily="18" charset="0"/>
                <a:cs typeface="Times New Roman" panose="02020603050405020304" pitchFamily="18" charset="0"/>
              </a:rPr>
              <a:t>mở đầu</a:t>
            </a:r>
            <a:endParaRPr sz="9600">
              <a:solidFill>
                <a:schemeClr val="accent3"/>
              </a:solidFill>
              <a:latin typeface="Times New Roman" panose="02020603050405020304" pitchFamily="18" charset="0"/>
              <a:cs typeface="Times New Roman" panose="02020603050405020304" pitchFamily="18" charset="0"/>
            </a:endParaRPr>
          </a:p>
        </p:txBody>
      </p:sp>
      <p:grpSp>
        <p:nvGrpSpPr>
          <p:cNvPr id="472" name="Google Shape;492;p21">
            <a:extLst>
              <a:ext uri="{FF2B5EF4-FFF2-40B4-BE49-F238E27FC236}">
                <a16:creationId xmlns:a16="http://schemas.microsoft.com/office/drawing/2014/main" id="{53005AB0-48E3-A254-D58C-D670E21C154B}"/>
              </a:ext>
            </a:extLst>
          </p:cNvPr>
          <p:cNvGrpSpPr/>
          <p:nvPr/>
        </p:nvGrpSpPr>
        <p:grpSpPr>
          <a:xfrm flipH="1">
            <a:off x="2174440" y="5279482"/>
            <a:ext cx="709416" cy="658415"/>
            <a:chOff x="482850" y="1704875"/>
            <a:chExt cx="438850" cy="407300"/>
          </a:xfrm>
        </p:grpSpPr>
        <p:sp>
          <p:nvSpPr>
            <p:cNvPr id="473" name="Google Shape;493;p21">
              <a:extLst>
                <a:ext uri="{FF2B5EF4-FFF2-40B4-BE49-F238E27FC236}">
                  <a16:creationId xmlns:a16="http://schemas.microsoft.com/office/drawing/2014/main" id="{D2769F65-C6F1-4123-5C14-A54B39D5ED8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94;p21">
              <a:extLst>
                <a:ext uri="{FF2B5EF4-FFF2-40B4-BE49-F238E27FC236}">
                  <a16:creationId xmlns:a16="http://schemas.microsoft.com/office/drawing/2014/main" id="{38B94A96-999B-CD85-0E15-66E23F260112}"/>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95;p21">
              <a:extLst>
                <a:ext uri="{FF2B5EF4-FFF2-40B4-BE49-F238E27FC236}">
                  <a16:creationId xmlns:a16="http://schemas.microsoft.com/office/drawing/2014/main" id="{61AAE63C-32AF-A7D7-6AFD-9B935AF2D753}"/>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96;p21">
              <a:extLst>
                <a:ext uri="{FF2B5EF4-FFF2-40B4-BE49-F238E27FC236}">
                  <a16:creationId xmlns:a16="http://schemas.microsoft.com/office/drawing/2014/main" id="{081D9268-BEAC-688F-80C3-D6CE13BA92C9}"/>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97;p21">
              <a:extLst>
                <a:ext uri="{FF2B5EF4-FFF2-40B4-BE49-F238E27FC236}">
                  <a16:creationId xmlns:a16="http://schemas.microsoft.com/office/drawing/2014/main" id="{455CE4B8-B247-2C03-9C0B-DC8670D9B384}"/>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98;p21">
              <a:extLst>
                <a:ext uri="{FF2B5EF4-FFF2-40B4-BE49-F238E27FC236}">
                  <a16:creationId xmlns:a16="http://schemas.microsoft.com/office/drawing/2014/main" id="{29F68B0F-EE64-C3C7-2F12-D5700B634014}"/>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99;p21">
              <a:extLst>
                <a:ext uri="{FF2B5EF4-FFF2-40B4-BE49-F238E27FC236}">
                  <a16:creationId xmlns:a16="http://schemas.microsoft.com/office/drawing/2014/main" id="{714A891A-269A-EF9D-0F8C-C1942F27F6A2}"/>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500;p21">
              <a:extLst>
                <a:ext uri="{FF2B5EF4-FFF2-40B4-BE49-F238E27FC236}">
                  <a16:creationId xmlns:a16="http://schemas.microsoft.com/office/drawing/2014/main" id="{C0FDE2D6-EFC7-945D-E219-333BD237F3D8}"/>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501;p21">
              <a:extLst>
                <a:ext uri="{FF2B5EF4-FFF2-40B4-BE49-F238E27FC236}">
                  <a16:creationId xmlns:a16="http://schemas.microsoft.com/office/drawing/2014/main" id="{7AABA466-62E0-7BDD-FC99-A07D2E7DEFBA}"/>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502;p21">
              <a:extLst>
                <a:ext uri="{FF2B5EF4-FFF2-40B4-BE49-F238E27FC236}">
                  <a16:creationId xmlns:a16="http://schemas.microsoft.com/office/drawing/2014/main" id="{2FBDED19-ABB2-CAB7-960C-F791460EB1BF}"/>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83" name="Picture 482">
            <a:extLst>
              <a:ext uri="{FF2B5EF4-FFF2-40B4-BE49-F238E27FC236}">
                <a16:creationId xmlns:a16="http://schemas.microsoft.com/office/drawing/2014/main" id="{1EA7708C-4859-7745-F2F6-9461143ED8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197594" y="-773817"/>
            <a:ext cx="2757004" cy="2578025"/>
          </a:xfrm>
          <a:prstGeom prst="rect">
            <a:avLst/>
          </a:prstGeom>
        </p:spPr>
      </p:pic>
      <p:pic>
        <p:nvPicPr>
          <p:cNvPr id="484" name="Picture 483">
            <a:extLst>
              <a:ext uri="{FF2B5EF4-FFF2-40B4-BE49-F238E27FC236}">
                <a16:creationId xmlns:a16="http://schemas.microsoft.com/office/drawing/2014/main" id="{BD35888A-7420-22AD-E22E-7928754A8575}"/>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277485" y="3427523"/>
            <a:ext cx="1976521" cy="3375428"/>
          </a:xfrm>
          <a:prstGeom prst="rect">
            <a:avLst/>
          </a:prstGeom>
        </p:spPr>
      </p:pic>
      <p:pic>
        <p:nvPicPr>
          <p:cNvPr id="486" name="Picture 485">
            <a:extLst>
              <a:ext uri="{FF2B5EF4-FFF2-40B4-BE49-F238E27FC236}">
                <a16:creationId xmlns:a16="http://schemas.microsoft.com/office/drawing/2014/main" id="{87B741F2-2619-59C9-F1E1-B126AD1667A2}"/>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115886" y="3312066"/>
            <a:ext cx="3749261" cy="3385077"/>
          </a:xfrm>
          <a:prstGeom prst="rect">
            <a:avLst/>
          </a:prstGeom>
        </p:spPr>
      </p:pic>
      <p:pic>
        <p:nvPicPr>
          <p:cNvPr id="487" name="Picture 486">
            <a:extLst>
              <a:ext uri="{FF2B5EF4-FFF2-40B4-BE49-F238E27FC236}">
                <a16:creationId xmlns:a16="http://schemas.microsoft.com/office/drawing/2014/main" id="{B6D09E4E-DBD2-FC6E-E3FA-AB8518C7E750}"/>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flipH="1">
            <a:off x="-808034" y="-934139"/>
            <a:ext cx="3335363" cy="3675932"/>
          </a:xfrm>
          <a:prstGeom prst="rect">
            <a:avLst/>
          </a:prstGeom>
        </p:spPr>
      </p:pic>
    </p:spTree>
    <p:extLst>
      <p:ext uri="{BB962C8B-B14F-4D97-AF65-F5344CB8AC3E}">
        <p14:creationId xmlns:p14="http://schemas.microsoft.com/office/powerpoint/2010/main" val="3186270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4"/>
                                        </p:tgtEl>
                                        <p:attrNameLst>
                                          <p:attrName>style.visibility</p:attrName>
                                        </p:attrNameLst>
                                      </p:cBhvr>
                                      <p:to>
                                        <p:strVal val="visible"/>
                                      </p:to>
                                    </p:set>
                                    <p:anim calcmode="lin" valueType="num">
                                      <p:cBhvr>
                                        <p:cTn id="7" dur="500" fill="hold"/>
                                        <p:tgtEl>
                                          <p:spTgt spid="504"/>
                                        </p:tgtEl>
                                        <p:attrNameLst>
                                          <p:attrName>ppt_w</p:attrName>
                                        </p:attrNameLst>
                                      </p:cBhvr>
                                      <p:tavLst>
                                        <p:tav tm="0">
                                          <p:val>
                                            <p:fltVal val="0"/>
                                          </p:val>
                                        </p:tav>
                                        <p:tav tm="100000">
                                          <p:val>
                                            <p:strVal val="#ppt_w"/>
                                          </p:val>
                                        </p:tav>
                                      </p:tavLst>
                                    </p:anim>
                                    <p:anim calcmode="lin" valueType="num">
                                      <p:cBhvr>
                                        <p:cTn id="8" dur="500" fill="hold"/>
                                        <p:tgtEl>
                                          <p:spTgt spid="504"/>
                                        </p:tgtEl>
                                        <p:attrNameLst>
                                          <p:attrName>ppt_h</p:attrName>
                                        </p:attrNameLst>
                                      </p:cBhvr>
                                      <p:tavLst>
                                        <p:tav tm="0">
                                          <p:val>
                                            <p:fltVal val="0"/>
                                          </p:val>
                                        </p:tav>
                                        <p:tav tm="100000">
                                          <p:val>
                                            <p:strVal val="#ppt_h"/>
                                          </p:val>
                                        </p:tav>
                                      </p:tavLst>
                                    </p:anim>
                                    <p:animEffect transition="in" filter="fade">
                                      <p:cBhvr>
                                        <p:cTn id="9" dur="500"/>
                                        <p:tgtEl>
                                          <p:spTgt spid="504"/>
                                        </p:tgtEl>
                                      </p:cBhvr>
                                    </p:animEffect>
                                  </p:childTnLst>
                                </p:cTn>
                              </p:par>
                              <p:par>
                                <p:cTn id="10" presetID="53" presetClass="entr" presetSubtype="16" fill="hold" nodeType="withEffect">
                                  <p:stCondLst>
                                    <p:cond delay="0"/>
                                  </p:stCondLst>
                                  <p:childTnLst>
                                    <p:set>
                                      <p:cBhvr>
                                        <p:cTn id="11" dur="1" fill="hold">
                                          <p:stCondLst>
                                            <p:cond delay="0"/>
                                          </p:stCondLst>
                                        </p:cTn>
                                        <p:tgtEl>
                                          <p:spTgt spid="514"/>
                                        </p:tgtEl>
                                        <p:attrNameLst>
                                          <p:attrName>style.visibility</p:attrName>
                                        </p:attrNameLst>
                                      </p:cBhvr>
                                      <p:to>
                                        <p:strVal val="visible"/>
                                      </p:to>
                                    </p:set>
                                    <p:anim calcmode="lin" valueType="num">
                                      <p:cBhvr>
                                        <p:cTn id="12" dur="500" fill="hold"/>
                                        <p:tgtEl>
                                          <p:spTgt spid="514"/>
                                        </p:tgtEl>
                                        <p:attrNameLst>
                                          <p:attrName>ppt_w</p:attrName>
                                        </p:attrNameLst>
                                      </p:cBhvr>
                                      <p:tavLst>
                                        <p:tav tm="0">
                                          <p:val>
                                            <p:fltVal val="0"/>
                                          </p:val>
                                        </p:tav>
                                        <p:tav tm="100000">
                                          <p:val>
                                            <p:strVal val="#ppt_w"/>
                                          </p:val>
                                        </p:tav>
                                      </p:tavLst>
                                    </p:anim>
                                    <p:anim calcmode="lin" valueType="num">
                                      <p:cBhvr>
                                        <p:cTn id="13" dur="500" fill="hold"/>
                                        <p:tgtEl>
                                          <p:spTgt spid="514"/>
                                        </p:tgtEl>
                                        <p:attrNameLst>
                                          <p:attrName>ppt_h</p:attrName>
                                        </p:attrNameLst>
                                      </p:cBhvr>
                                      <p:tavLst>
                                        <p:tav tm="0">
                                          <p:val>
                                            <p:fltVal val="0"/>
                                          </p:val>
                                        </p:tav>
                                        <p:tav tm="100000">
                                          <p:val>
                                            <p:strVal val="#ppt_h"/>
                                          </p:val>
                                        </p:tav>
                                      </p:tavLst>
                                    </p:anim>
                                    <p:animEffect transition="in" filter="fade">
                                      <p:cBhvr>
                                        <p:cTn id="14" dur="500"/>
                                        <p:tgtEl>
                                          <p:spTgt spid="514"/>
                                        </p:tgtEl>
                                      </p:cBhvr>
                                    </p:animEffect>
                                  </p:childTnLst>
                                </p:cTn>
                              </p:par>
                              <p:par>
                                <p:cTn id="15" presetID="53" presetClass="entr" presetSubtype="16" fill="hold" nodeType="withEffect">
                                  <p:stCondLst>
                                    <p:cond delay="0"/>
                                  </p:stCondLst>
                                  <p:childTnLst>
                                    <p:set>
                                      <p:cBhvr>
                                        <p:cTn id="16" dur="1" fill="hold">
                                          <p:stCondLst>
                                            <p:cond delay="0"/>
                                          </p:stCondLst>
                                        </p:cTn>
                                        <p:tgtEl>
                                          <p:spTgt spid="529"/>
                                        </p:tgtEl>
                                        <p:attrNameLst>
                                          <p:attrName>style.visibility</p:attrName>
                                        </p:attrNameLst>
                                      </p:cBhvr>
                                      <p:to>
                                        <p:strVal val="visible"/>
                                      </p:to>
                                    </p:set>
                                    <p:anim calcmode="lin" valueType="num">
                                      <p:cBhvr>
                                        <p:cTn id="17" dur="500" fill="hold"/>
                                        <p:tgtEl>
                                          <p:spTgt spid="529"/>
                                        </p:tgtEl>
                                        <p:attrNameLst>
                                          <p:attrName>ppt_w</p:attrName>
                                        </p:attrNameLst>
                                      </p:cBhvr>
                                      <p:tavLst>
                                        <p:tav tm="0">
                                          <p:val>
                                            <p:fltVal val="0"/>
                                          </p:val>
                                        </p:tav>
                                        <p:tav tm="100000">
                                          <p:val>
                                            <p:strVal val="#ppt_w"/>
                                          </p:val>
                                        </p:tav>
                                      </p:tavLst>
                                    </p:anim>
                                    <p:anim calcmode="lin" valueType="num">
                                      <p:cBhvr>
                                        <p:cTn id="18" dur="500" fill="hold"/>
                                        <p:tgtEl>
                                          <p:spTgt spid="529"/>
                                        </p:tgtEl>
                                        <p:attrNameLst>
                                          <p:attrName>ppt_h</p:attrName>
                                        </p:attrNameLst>
                                      </p:cBhvr>
                                      <p:tavLst>
                                        <p:tav tm="0">
                                          <p:val>
                                            <p:fltVal val="0"/>
                                          </p:val>
                                        </p:tav>
                                        <p:tav tm="100000">
                                          <p:val>
                                            <p:strVal val="#ppt_h"/>
                                          </p:val>
                                        </p:tav>
                                      </p:tavLst>
                                    </p:anim>
                                    <p:animEffect transition="in" filter="fade">
                                      <p:cBhvr>
                                        <p:cTn id="19" dur="500"/>
                                        <p:tgtEl>
                                          <p:spTgt spid="529"/>
                                        </p:tgtEl>
                                      </p:cBhvr>
                                    </p:animEffect>
                                  </p:childTnLst>
                                </p:cTn>
                              </p:par>
                              <p:par>
                                <p:cTn id="20" presetID="53" presetClass="entr" presetSubtype="16" fill="hold" nodeType="withEffect">
                                  <p:stCondLst>
                                    <p:cond delay="0"/>
                                  </p:stCondLst>
                                  <p:childTnLst>
                                    <p:set>
                                      <p:cBhvr>
                                        <p:cTn id="21" dur="1" fill="hold">
                                          <p:stCondLst>
                                            <p:cond delay="0"/>
                                          </p:stCondLst>
                                        </p:cTn>
                                        <p:tgtEl>
                                          <p:spTgt spid="483"/>
                                        </p:tgtEl>
                                        <p:attrNameLst>
                                          <p:attrName>style.visibility</p:attrName>
                                        </p:attrNameLst>
                                      </p:cBhvr>
                                      <p:to>
                                        <p:strVal val="visible"/>
                                      </p:to>
                                    </p:set>
                                    <p:anim calcmode="lin" valueType="num">
                                      <p:cBhvr>
                                        <p:cTn id="22" dur="500" fill="hold"/>
                                        <p:tgtEl>
                                          <p:spTgt spid="483"/>
                                        </p:tgtEl>
                                        <p:attrNameLst>
                                          <p:attrName>ppt_w</p:attrName>
                                        </p:attrNameLst>
                                      </p:cBhvr>
                                      <p:tavLst>
                                        <p:tav tm="0">
                                          <p:val>
                                            <p:fltVal val="0"/>
                                          </p:val>
                                        </p:tav>
                                        <p:tav tm="100000">
                                          <p:val>
                                            <p:strVal val="#ppt_w"/>
                                          </p:val>
                                        </p:tav>
                                      </p:tavLst>
                                    </p:anim>
                                    <p:anim calcmode="lin" valueType="num">
                                      <p:cBhvr>
                                        <p:cTn id="23" dur="500" fill="hold"/>
                                        <p:tgtEl>
                                          <p:spTgt spid="483"/>
                                        </p:tgtEl>
                                        <p:attrNameLst>
                                          <p:attrName>ppt_h</p:attrName>
                                        </p:attrNameLst>
                                      </p:cBhvr>
                                      <p:tavLst>
                                        <p:tav tm="0">
                                          <p:val>
                                            <p:fltVal val="0"/>
                                          </p:val>
                                        </p:tav>
                                        <p:tav tm="100000">
                                          <p:val>
                                            <p:strVal val="#ppt_h"/>
                                          </p:val>
                                        </p:tav>
                                      </p:tavLst>
                                    </p:anim>
                                    <p:animEffect transition="in" filter="fade">
                                      <p:cBhvr>
                                        <p:cTn id="24" dur="500"/>
                                        <p:tgtEl>
                                          <p:spTgt spid="483"/>
                                        </p:tgtEl>
                                      </p:cBhvr>
                                    </p:animEffect>
                                  </p:childTnLst>
                                </p:cTn>
                              </p:par>
                              <p:par>
                                <p:cTn id="25" presetID="53" presetClass="entr" presetSubtype="16" fill="hold" nodeType="withEffect">
                                  <p:stCondLst>
                                    <p:cond delay="0"/>
                                  </p:stCondLst>
                                  <p:childTnLst>
                                    <p:set>
                                      <p:cBhvr>
                                        <p:cTn id="26" dur="1" fill="hold">
                                          <p:stCondLst>
                                            <p:cond delay="0"/>
                                          </p:stCondLst>
                                        </p:cTn>
                                        <p:tgtEl>
                                          <p:spTgt spid="484"/>
                                        </p:tgtEl>
                                        <p:attrNameLst>
                                          <p:attrName>style.visibility</p:attrName>
                                        </p:attrNameLst>
                                      </p:cBhvr>
                                      <p:to>
                                        <p:strVal val="visible"/>
                                      </p:to>
                                    </p:set>
                                    <p:anim calcmode="lin" valueType="num">
                                      <p:cBhvr>
                                        <p:cTn id="27" dur="500" fill="hold"/>
                                        <p:tgtEl>
                                          <p:spTgt spid="484"/>
                                        </p:tgtEl>
                                        <p:attrNameLst>
                                          <p:attrName>ppt_w</p:attrName>
                                        </p:attrNameLst>
                                      </p:cBhvr>
                                      <p:tavLst>
                                        <p:tav tm="0">
                                          <p:val>
                                            <p:fltVal val="0"/>
                                          </p:val>
                                        </p:tav>
                                        <p:tav tm="100000">
                                          <p:val>
                                            <p:strVal val="#ppt_w"/>
                                          </p:val>
                                        </p:tav>
                                      </p:tavLst>
                                    </p:anim>
                                    <p:anim calcmode="lin" valueType="num">
                                      <p:cBhvr>
                                        <p:cTn id="28" dur="500" fill="hold"/>
                                        <p:tgtEl>
                                          <p:spTgt spid="484"/>
                                        </p:tgtEl>
                                        <p:attrNameLst>
                                          <p:attrName>ppt_h</p:attrName>
                                        </p:attrNameLst>
                                      </p:cBhvr>
                                      <p:tavLst>
                                        <p:tav tm="0">
                                          <p:val>
                                            <p:fltVal val="0"/>
                                          </p:val>
                                        </p:tav>
                                        <p:tav tm="100000">
                                          <p:val>
                                            <p:strVal val="#ppt_h"/>
                                          </p:val>
                                        </p:tav>
                                      </p:tavLst>
                                    </p:anim>
                                    <p:animEffect transition="in" filter="fade">
                                      <p:cBhvr>
                                        <p:cTn id="29" dur="500"/>
                                        <p:tgtEl>
                                          <p:spTgt spid="484"/>
                                        </p:tgtEl>
                                      </p:cBhvr>
                                    </p:animEffect>
                                  </p:childTnLst>
                                </p:cTn>
                              </p:par>
                              <p:par>
                                <p:cTn id="30" presetID="53" presetClass="entr" presetSubtype="16" fill="hold" nodeType="withEffect">
                                  <p:stCondLst>
                                    <p:cond delay="0"/>
                                  </p:stCondLst>
                                  <p:childTnLst>
                                    <p:set>
                                      <p:cBhvr>
                                        <p:cTn id="31" dur="1" fill="hold">
                                          <p:stCondLst>
                                            <p:cond delay="0"/>
                                          </p:stCondLst>
                                        </p:cTn>
                                        <p:tgtEl>
                                          <p:spTgt spid="486"/>
                                        </p:tgtEl>
                                        <p:attrNameLst>
                                          <p:attrName>style.visibility</p:attrName>
                                        </p:attrNameLst>
                                      </p:cBhvr>
                                      <p:to>
                                        <p:strVal val="visible"/>
                                      </p:to>
                                    </p:set>
                                    <p:anim calcmode="lin" valueType="num">
                                      <p:cBhvr>
                                        <p:cTn id="32" dur="500" fill="hold"/>
                                        <p:tgtEl>
                                          <p:spTgt spid="486"/>
                                        </p:tgtEl>
                                        <p:attrNameLst>
                                          <p:attrName>ppt_w</p:attrName>
                                        </p:attrNameLst>
                                      </p:cBhvr>
                                      <p:tavLst>
                                        <p:tav tm="0">
                                          <p:val>
                                            <p:fltVal val="0"/>
                                          </p:val>
                                        </p:tav>
                                        <p:tav tm="100000">
                                          <p:val>
                                            <p:strVal val="#ppt_w"/>
                                          </p:val>
                                        </p:tav>
                                      </p:tavLst>
                                    </p:anim>
                                    <p:anim calcmode="lin" valueType="num">
                                      <p:cBhvr>
                                        <p:cTn id="33" dur="500" fill="hold"/>
                                        <p:tgtEl>
                                          <p:spTgt spid="486"/>
                                        </p:tgtEl>
                                        <p:attrNameLst>
                                          <p:attrName>ppt_h</p:attrName>
                                        </p:attrNameLst>
                                      </p:cBhvr>
                                      <p:tavLst>
                                        <p:tav tm="0">
                                          <p:val>
                                            <p:fltVal val="0"/>
                                          </p:val>
                                        </p:tav>
                                        <p:tav tm="100000">
                                          <p:val>
                                            <p:strVal val="#ppt_h"/>
                                          </p:val>
                                        </p:tav>
                                      </p:tavLst>
                                    </p:anim>
                                    <p:animEffect transition="in" filter="fade">
                                      <p:cBhvr>
                                        <p:cTn id="34" dur="500"/>
                                        <p:tgtEl>
                                          <p:spTgt spid="486"/>
                                        </p:tgtEl>
                                      </p:cBhvr>
                                    </p:animEffect>
                                  </p:childTnLst>
                                </p:cTn>
                              </p:par>
                              <p:par>
                                <p:cTn id="35" presetID="53" presetClass="entr" presetSubtype="16" fill="hold" nodeType="withEffect">
                                  <p:stCondLst>
                                    <p:cond delay="0"/>
                                  </p:stCondLst>
                                  <p:childTnLst>
                                    <p:set>
                                      <p:cBhvr>
                                        <p:cTn id="36" dur="1" fill="hold">
                                          <p:stCondLst>
                                            <p:cond delay="0"/>
                                          </p:stCondLst>
                                        </p:cTn>
                                        <p:tgtEl>
                                          <p:spTgt spid="487"/>
                                        </p:tgtEl>
                                        <p:attrNameLst>
                                          <p:attrName>style.visibility</p:attrName>
                                        </p:attrNameLst>
                                      </p:cBhvr>
                                      <p:to>
                                        <p:strVal val="visible"/>
                                      </p:to>
                                    </p:set>
                                    <p:anim calcmode="lin" valueType="num">
                                      <p:cBhvr>
                                        <p:cTn id="37" dur="500" fill="hold"/>
                                        <p:tgtEl>
                                          <p:spTgt spid="487"/>
                                        </p:tgtEl>
                                        <p:attrNameLst>
                                          <p:attrName>ppt_w</p:attrName>
                                        </p:attrNameLst>
                                      </p:cBhvr>
                                      <p:tavLst>
                                        <p:tav tm="0">
                                          <p:val>
                                            <p:fltVal val="0"/>
                                          </p:val>
                                        </p:tav>
                                        <p:tav tm="100000">
                                          <p:val>
                                            <p:strVal val="#ppt_w"/>
                                          </p:val>
                                        </p:tav>
                                      </p:tavLst>
                                    </p:anim>
                                    <p:anim calcmode="lin" valueType="num">
                                      <p:cBhvr>
                                        <p:cTn id="38" dur="500" fill="hold"/>
                                        <p:tgtEl>
                                          <p:spTgt spid="487"/>
                                        </p:tgtEl>
                                        <p:attrNameLst>
                                          <p:attrName>ppt_h</p:attrName>
                                        </p:attrNameLst>
                                      </p:cBhvr>
                                      <p:tavLst>
                                        <p:tav tm="0">
                                          <p:val>
                                            <p:fltVal val="0"/>
                                          </p:val>
                                        </p:tav>
                                        <p:tav tm="100000">
                                          <p:val>
                                            <p:strVal val="#ppt_h"/>
                                          </p:val>
                                        </p:tav>
                                      </p:tavLst>
                                    </p:anim>
                                    <p:animEffect transition="in" filter="fade">
                                      <p:cBhvr>
                                        <p:cTn id="39" dur="500"/>
                                        <p:tgtEl>
                                          <p:spTgt spid="48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488"/>
                                        </p:tgtEl>
                                        <p:attrNameLst>
                                          <p:attrName>style.visibility</p:attrName>
                                        </p:attrNameLst>
                                      </p:cBhvr>
                                      <p:to>
                                        <p:strVal val="visible"/>
                                      </p:to>
                                    </p:set>
                                    <p:animEffect transition="in" filter="barn(inVertical)">
                                      <p:cBhvr>
                                        <p:cTn id="44" dur="500"/>
                                        <p:tgtEl>
                                          <p:spTgt spid="488"/>
                                        </p:tgtEl>
                                      </p:cBhvr>
                                    </p:animEffect>
                                  </p:childTnLst>
                                </p:cTn>
                              </p:par>
                            </p:childTnLst>
                          </p:cTn>
                        </p:par>
                        <p:par>
                          <p:cTn id="45" fill="hold">
                            <p:stCondLst>
                              <p:cond delay="500"/>
                            </p:stCondLst>
                            <p:childTnLst>
                              <p:par>
                                <p:cTn id="46" presetID="53" presetClass="entr" presetSubtype="16" fill="hold" grpId="0" nodeType="afterEffect">
                                  <p:stCondLst>
                                    <p:cond delay="0"/>
                                  </p:stCondLst>
                                  <p:childTnLst>
                                    <p:set>
                                      <p:cBhvr>
                                        <p:cTn id="47" dur="1" fill="hold">
                                          <p:stCondLst>
                                            <p:cond delay="0"/>
                                          </p:stCondLst>
                                        </p:cTn>
                                        <p:tgtEl>
                                          <p:spTgt spid="556"/>
                                        </p:tgtEl>
                                        <p:attrNameLst>
                                          <p:attrName>style.visibility</p:attrName>
                                        </p:attrNameLst>
                                      </p:cBhvr>
                                      <p:to>
                                        <p:strVal val="visible"/>
                                      </p:to>
                                    </p:set>
                                    <p:anim calcmode="lin" valueType="num">
                                      <p:cBhvr>
                                        <p:cTn id="48" dur="500" fill="hold"/>
                                        <p:tgtEl>
                                          <p:spTgt spid="556"/>
                                        </p:tgtEl>
                                        <p:attrNameLst>
                                          <p:attrName>ppt_w</p:attrName>
                                        </p:attrNameLst>
                                      </p:cBhvr>
                                      <p:tavLst>
                                        <p:tav tm="0">
                                          <p:val>
                                            <p:fltVal val="0"/>
                                          </p:val>
                                        </p:tav>
                                        <p:tav tm="100000">
                                          <p:val>
                                            <p:strVal val="#ppt_w"/>
                                          </p:val>
                                        </p:tav>
                                      </p:tavLst>
                                    </p:anim>
                                    <p:anim calcmode="lin" valueType="num">
                                      <p:cBhvr>
                                        <p:cTn id="49" dur="500" fill="hold"/>
                                        <p:tgtEl>
                                          <p:spTgt spid="556"/>
                                        </p:tgtEl>
                                        <p:attrNameLst>
                                          <p:attrName>ppt_h</p:attrName>
                                        </p:attrNameLst>
                                      </p:cBhvr>
                                      <p:tavLst>
                                        <p:tav tm="0">
                                          <p:val>
                                            <p:fltVal val="0"/>
                                          </p:val>
                                        </p:tav>
                                        <p:tav tm="100000">
                                          <p:val>
                                            <p:strVal val="#ppt_h"/>
                                          </p:val>
                                        </p:tav>
                                      </p:tavLst>
                                    </p:anim>
                                    <p:animEffect transition="in" filter="fade">
                                      <p:cBhvr>
                                        <p:cTn id="50" dur="500"/>
                                        <p:tgtEl>
                                          <p:spTgt spid="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 grpId="0" animBg="1"/>
      <p:bldP spid="504" grpId="0" animBg="1"/>
      <p:bldP spid="55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3200">
                <a:solidFill>
                  <a:schemeClr val="accent3"/>
                </a:solidFill>
                <a:latin typeface="Times New Roman" panose="02020603050405020304" pitchFamily="18" charset="0"/>
                <a:cs typeface="Times New Roman" panose="02020603050405020304" pitchFamily="18" charset="0"/>
              </a:rPr>
              <a:t>1. Đối tượng bị phê phán trong truyện cười</a:t>
            </a:r>
            <a:endParaRPr sz="32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 name="Google Shape;1055;p27">
            <a:extLst>
              <a:ext uri="{FF2B5EF4-FFF2-40B4-BE49-F238E27FC236}">
                <a16:creationId xmlns:a16="http://schemas.microsoft.com/office/drawing/2014/main" id="{0E017B1B-08EE-C279-FDF1-88751CBA5984}"/>
              </a:ext>
            </a:extLst>
          </p:cNvPr>
          <p:cNvSpPr txBox="1"/>
          <p:nvPr/>
        </p:nvSpPr>
        <p:spPr>
          <a:xfrm>
            <a:off x="1104820" y="1583704"/>
            <a:ext cx="2560000" cy="1214800"/>
          </a:xfrm>
          <a:prstGeom prst="rect">
            <a:avLst/>
          </a:prstGeom>
          <a:noFill/>
          <a:ln>
            <a:noFill/>
          </a:ln>
        </p:spPr>
        <p:txBody>
          <a:bodyPr spcFirstLastPara="1" wrap="square" lIns="121900" tIns="121900" rIns="121900" bIns="121900" anchor="b" anchorCtr="0">
            <a:noAutofit/>
          </a:bodyPr>
          <a:lstStyle/>
          <a:p>
            <a:pPr algn="ctr" defTabSz="1219170">
              <a:buClr>
                <a:srgbClr val="000000"/>
              </a:buClr>
              <a:defRPr/>
            </a:pPr>
            <a:endParaRPr sz="4800" b="1" kern="0">
              <a:solidFill>
                <a:srgbClr val="F7EACB"/>
              </a:solidFill>
              <a:latin typeface="+mj-lt"/>
              <a:ea typeface="Vidaloka"/>
              <a:cs typeface="Times New Roman" panose="02020603050405020304" pitchFamily="18" charset="0"/>
              <a:sym typeface="Vidaloka"/>
            </a:endParaRPr>
          </a:p>
        </p:txBody>
      </p:sp>
      <p:cxnSp>
        <p:nvCxnSpPr>
          <p:cNvPr id="16" name="Google Shape;1065;p27">
            <a:extLst>
              <a:ext uri="{FF2B5EF4-FFF2-40B4-BE49-F238E27FC236}">
                <a16:creationId xmlns:a16="http://schemas.microsoft.com/office/drawing/2014/main" id="{74807A0F-7D93-C3B3-9FC1-152149FE3597}"/>
              </a:ext>
            </a:extLst>
          </p:cNvPr>
          <p:cNvCxnSpPr>
            <a:cxnSpLocks/>
            <a:endCxn id="15" idx="3"/>
          </p:cNvCxnSpPr>
          <p:nvPr/>
        </p:nvCxnSpPr>
        <p:spPr>
          <a:xfrm flipH="1">
            <a:off x="3664953" y="2190704"/>
            <a:ext cx="1383600" cy="800"/>
          </a:xfrm>
          <a:prstGeom prst="bentConnector3">
            <a:avLst>
              <a:gd name="adj1" fmla="val 50005"/>
            </a:avLst>
          </a:prstGeom>
          <a:noFill/>
          <a:ln w="28575" cap="flat" cmpd="sng">
            <a:solidFill>
              <a:schemeClr val="accent3">
                <a:lumMod val="60000"/>
                <a:lumOff val="40000"/>
              </a:schemeClr>
            </a:solidFill>
            <a:prstDash val="solid"/>
            <a:round/>
            <a:headEnd type="none" w="med" len="med"/>
            <a:tailEnd type="none" w="med" len="med"/>
          </a:ln>
        </p:spPr>
      </p:cxnSp>
      <p:cxnSp>
        <p:nvCxnSpPr>
          <p:cNvPr id="17" name="Google Shape;1066;p27">
            <a:extLst>
              <a:ext uri="{FF2B5EF4-FFF2-40B4-BE49-F238E27FC236}">
                <a16:creationId xmlns:a16="http://schemas.microsoft.com/office/drawing/2014/main" id="{F415FF8C-DE8F-8F9F-9CA9-84AE200E791F}"/>
              </a:ext>
            </a:extLst>
          </p:cNvPr>
          <p:cNvCxnSpPr>
            <a:cxnSpLocks/>
            <a:stCxn id="15" idx="3"/>
          </p:cNvCxnSpPr>
          <p:nvPr/>
        </p:nvCxnSpPr>
        <p:spPr>
          <a:xfrm>
            <a:off x="3664820" y="2191104"/>
            <a:ext cx="1383600" cy="1332800"/>
          </a:xfrm>
          <a:prstGeom prst="bentConnector3">
            <a:avLst>
              <a:gd name="adj1" fmla="val 50005"/>
            </a:avLst>
          </a:prstGeom>
          <a:noFill/>
          <a:ln w="28575" cap="flat" cmpd="sng">
            <a:solidFill>
              <a:schemeClr val="accent3">
                <a:lumMod val="60000"/>
                <a:lumOff val="40000"/>
              </a:schemeClr>
            </a:solidFill>
            <a:prstDash val="solid"/>
            <a:round/>
            <a:headEnd type="none" w="med" len="med"/>
            <a:tailEnd type="none" w="med" len="med"/>
          </a:ln>
        </p:spPr>
      </p:cxnSp>
      <p:cxnSp>
        <p:nvCxnSpPr>
          <p:cNvPr id="18" name="Google Shape;1067;p27">
            <a:extLst>
              <a:ext uri="{FF2B5EF4-FFF2-40B4-BE49-F238E27FC236}">
                <a16:creationId xmlns:a16="http://schemas.microsoft.com/office/drawing/2014/main" id="{FC36D5F9-A794-C6D8-07BC-3F7D0CCCE337}"/>
              </a:ext>
            </a:extLst>
          </p:cNvPr>
          <p:cNvCxnSpPr>
            <a:cxnSpLocks/>
            <a:stCxn id="15" idx="3"/>
          </p:cNvCxnSpPr>
          <p:nvPr/>
        </p:nvCxnSpPr>
        <p:spPr>
          <a:xfrm>
            <a:off x="3664820" y="2191104"/>
            <a:ext cx="1383600" cy="2666000"/>
          </a:xfrm>
          <a:prstGeom prst="bentConnector3">
            <a:avLst>
              <a:gd name="adj1" fmla="val 50005"/>
            </a:avLst>
          </a:prstGeom>
          <a:noFill/>
          <a:ln w="28575" cap="flat" cmpd="sng">
            <a:solidFill>
              <a:schemeClr val="accent3">
                <a:lumMod val="60000"/>
                <a:lumOff val="40000"/>
              </a:schemeClr>
            </a:solidFill>
            <a:prstDash val="solid"/>
            <a:round/>
            <a:headEnd type="none" w="med" len="med"/>
            <a:tailEnd type="none" w="med" len="med"/>
          </a:ln>
        </p:spPr>
      </p:cxnSp>
      <p:sp>
        <p:nvSpPr>
          <p:cNvPr id="19" name="Google Shape;610;p17">
            <a:extLst>
              <a:ext uri="{FF2B5EF4-FFF2-40B4-BE49-F238E27FC236}">
                <a16:creationId xmlns:a16="http://schemas.microsoft.com/office/drawing/2014/main" id="{B57BE6F2-5F67-6327-540B-E99BC2BCAD7A}"/>
              </a:ext>
            </a:extLst>
          </p:cNvPr>
          <p:cNvSpPr/>
          <p:nvPr/>
        </p:nvSpPr>
        <p:spPr>
          <a:xfrm>
            <a:off x="5170163" y="1969230"/>
            <a:ext cx="777200" cy="763600"/>
          </a:xfrm>
          <a:prstGeom prst="ellipse">
            <a:avLst/>
          </a:prstGeom>
          <a:noFill/>
          <a:ln>
            <a:noFill/>
          </a:ln>
        </p:spPr>
        <p:txBody>
          <a:bodyPr spcFirstLastPara="1" wrap="square" lIns="0" tIns="121900" rIns="0" bIns="121900" anchor="ctr" anchorCtr="0">
            <a:noAutofit/>
          </a:bodyPr>
          <a:lstStyle/>
          <a:p>
            <a:pPr algn="ctr" defTabSz="1219170">
              <a:buClr>
                <a:srgbClr val="000000"/>
              </a:buClr>
              <a:defRPr/>
            </a:pPr>
            <a:r>
              <a:rPr lang="en" sz="4000" kern="0">
                <a:solidFill>
                  <a:schemeClr val="bg2">
                    <a:lumMod val="50000"/>
                  </a:schemeClr>
                </a:solidFill>
                <a:latin typeface="Vidaloka"/>
                <a:ea typeface="Vidaloka"/>
                <a:cs typeface="Vidaloka"/>
                <a:sym typeface="Vidaloka"/>
              </a:rPr>
              <a:t>01</a:t>
            </a:r>
            <a:endParaRPr sz="4000" kern="0">
              <a:solidFill>
                <a:schemeClr val="bg2">
                  <a:lumMod val="50000"/>
                </a:schemeClr>
              </a:solidFill>
              <a:latin typeface="Vidaloka"/>
              <a:ea typeface="Vidaloka"/>
              <a:cs typeface="Vidaloka"/>
              <a:sym typeface="Vidaloka"/>
            </a:endParaRPr>
          </a:p>
        </p:txBody>
      </p:sp>
      <p:sp>
        <p:nvSpPr>
          <p:cNvPr id="20" name="Google Shape;610;p17">
            <a:extLst>
              <a:ext uri="{FF2B5EF4-FFF2-40B4-BE49-F238E27FC236}">
                <a16:creationId xmlns:a16="http://schemas.microsoft.com/office/drawing/2014/main" id="{EA380A92-728B-3B29-6FB6-E24C73BD8C64}"/>
              </a:ext>
            </a:extLst>
          </p:cNvPr>
          <p:cNvSpPr/>
          <p:nvPr/>
        </p:nvSpPr>
        <p:spPr>
          <a:xfrm>
            <a:off x="5186983" y="3249586"/>
            <a:ext cx="777200" cy="763600"/>
          </a:xfrm>
          <a:prstGeom prst="ellipse">
            <a:avLst/>
          </a:prstGeom>
          <a:noFill/>
          <a:ln>
            <a:noFill/>
          </a:ln>
        </p:spPr>
        <p:txBody>
          <a:bodyPr spcFirstLastPara="1" wrap="square" lIns="0" tIns="121900" rIns="0" bIns="121900" anchor="ctr" anchorCtr="0">
            <a:noAutofit/>
          </a:bodyPr>
          <a:lstStyle/>
          <a:p>
            <a:pPr algn="ctr" defTabSz="1219170">
              <a:buClr>
                <a:srgbClr val="000000"/>
              </a:buClr>
              <a:defRPr/>
            </a:pPr>
            <a:r>
              <a:rPr lang="en" sz="4000" kern="0">
                <a:solidFill>
                  <a:schemeClr val="bg2">
                    <a:lumMod val="50000"/>
                  </a:schemeClr>
                </a:solidFill>
                <a:latin typeface="Vidaloka"/>
                <a:ea typeface="Vidaloka"/>
                <a:cs typeface="Vidaloka"/>
                <a:sym typeface="Vidaloka"/>
              </a:rPr>
              <a:t>02</a:t>
            </a:r>
            <a:endParaRPr sz="4000" kern="0">
              <a:solidFill>
                <a:schemeClr val="bg2">
                  <a:lumMod val="50000"/>
                </a:schemeClr>
              </a:solidFill>
              <a:latin typeface="Vidaloka"/>
              <a:ea typeface="Vidaloka"/>
              <a:cs typeface="Vidaloka"/>
              <a:sym typeface="Vidaloka"/>
            </a:endParaRPr>
          </a:p>
        </p:txBody>
      </p:sp>
      <p:sp>
        <p:nvSpPr>
          <p:cNvPr id="21" name="Google Shape;610;p17">
            <a:extLst>
              <a:ext uri="{FF2B5EF4-FFF2-40B4-BE49-F238E27FC236}">
                <a16:creationId xmlns:a16="http://schemas.microsoft.com/office/drawing/2014/main" id="{12075434-A8A3-4739-45BE-F4CCDCAF6788}"/>
              </a:ext>
            </a:extLst>
          </p:cNvPr>
          <p:cNvSpPr/>
          <p:nvPr/>
        </p:nvSpPr>
        <p:spPr>
          <a:xfrm>
            <a:off x="5203803" y="4529942"/>
            <a:ext cx="777200" cy="763600"/>
          </a:xfrm>
          <a:prstGeom prst="ellipse">
            <a:avLst/>
          </a:prstGeom>
          <a:noFill/>
          <a:ln>
            <a:noFill/>
          </a:ln>
        </p:spPr>
        <p:txBody>
          <a:bodyPr spcFirstLastPara="1" wrap="square" lIns="0" tIns="121900" rIns="0" bIns="121900" anchor="ctr" anchorCtr="0">
            <a:noAutofit/>
          </a:bodyPr>
          <a:lstStyle/>
          <a:p>
            <a:pPr algn="ctr" defTabSz="1219170">
              <a:buClr>
                <a:srgbClr val="000000"/>
              </a:buClr>
              <a:defRPr/>
            </a:pPr>
            <a:r>
              <a:rPr lang="en" sz="4000" kern="0">
                <a:solidFill>
                  <a:schemeClr val="bg2">
                    <a:lumMod val="50000"/>
                  </a:schemeClr>
                </a:solidFill>
                <a:latin typeface="Vidaloka"/>
                <a:ea typeface="Vidaloka"/>
                <a:cs typeface="Vidaloka"/>
                <a:sym typeface="Vidaloka"/>
              </a:rPr>
              <a:t>03</a:t>
            </a:r>
            <a:endParaRPr sz="4000" kern="0">
              <a:solidFill>
                <a:schemeClr val="bg2">
                  <a:lumMod val="50000"/>
                </a:schemeClr>
              </a:solidFill>
              <a:latin typeface="Vidaloka"/>
              <a:ea typeface="Vidaloka"/>
              <a:cs typeface="Vidaloka"/>
              <a:sym typeface="Vidaloka"/>
            </a:endParaRPr>
          </a:p>
        </p:txBody>
      </p:sp>
      <p:sp>
        <p:nvSpPr>
          <p:cNvPr id="22" name="TextBox 21">
            <a:extLst>
              <a:ext uri="{FF2B5EF4-FFF2-40B4-BE49-F238E27FC236}">
                <a16:creationId xmlns:a16="http://schemas.microsoft.com/office/drawing/2014/main" id="{3AF9A8A0-4537-8327-94AE-A6775358AB30}"/>
              </a:ext>
            </a:extLst>
          </p:cNvPr>
          <p:cNvSpPr txBox="1"/>
          <p:nvPr/>
        </p:nvSpPr>
        <p:spPr>
          <a:xfrm>
            <a:off x="6281212" y="1839515"/>
            <a:ext cx="5598035" cy="1200329"/>
          </a:xfrm>
          <a:prstGeom prst="rect">
            <a:avLst/>
          </a:prstGeom>
          <a:noFill/>
        </p:spPr>
        <p:txBody>
          <a:bodyPr wrap="square">
            <a:spAutoFit/>
          </a:bodyPr>
          <a:lstStyle/>
          <a:p>
            <a:pPr marR="48259" algn="just" defTabSz="1219170">
              <a:spcAft>
                <a:spcPts val="1067"/>
              </a:spcAft>
              <a:buClr>
                <a:srgbClr val="000000"/>
              </a:buClr>
              <a:defRPr/>
            </a:pPr>
            <a:r>
              <a:rPr lang="vi-VN" sz="3600" b="1">
                <a:latin typeface="+mj-lt"/>
              </a:rPr>
              <a:t>Lợn cưới áo mới</a:t>
            </a:r>
            <a:r>
              <a:rPr lang="vi-VN" sz="3600">
                <a:latin typeface="+mj-lt"/>
              </a:rPr>
              <a:t>: phê phán tính khoe khoang</a:t>
            </a:r>
            <a:endParaRPr lang="en-US" sz="4400" kern="0">
              <a:solidFill>
                <a:srgbClr val="FFFFFF"/>
              </a:solidFill>
              <a:latin typeface="+mj-lt"/>
              <a:ea typeface="Calibri" panose="020F0502020204030204" pitchFamily="34" charset="0"/>
              <a:cs typeface="Times New Roman" panose="02020603050405020304" pitchFamily="18" charset="0"/>
              <a:sym typeface="Arial"/>
            </a:endParaRPr>
          </a:p>
        </p:txBody>
      </p:sp>
      <p:sp>
        <p:nvSpPr>
          <p:cNvPr id="23" name="TextBox 22">
            <a:extLst>
              <a:ext uri="{FF2B5EF4-FFF2-40B4-BE49-F238E27FC236}">
                <a16:creationId xmlns:a16="http://schemas.microsoft.com/office/drawing/2014/main" id="{837341A8-5FE0-E2D9-EC92-E13C929E9B48}"/>
              </a:ext>
            </a:extLst>
          </p:cNvPr>
          <p:cNvSpPr txBox="1"/>
          <p:nvPr/>
        </p:nvSpPr>
        <p:spPr>
          <a:xfrm>
            <a:off x="6299118" y="3208191"/>
            <a:ext cx="5637181" cy="1200329"/>
          </a:xfrm>
          <a:prstGeom prst="rect">
            <a:avLst/>
          </a:prstGeom>
          <a:noFill/>
        </p:spPr>
        <p:txBody>
          <a:bodyPr wrap="square">
            <a:spAutoFit/>
          </a:bodyPr>
          <a:lstStyle/>
          <a:p>
            <a:pPr marR="48259" algn="just" defTabSz="1219170">
              <a:spcAft>
                <a:spcPts val="1067"/>
              </a:spcAft>
              <a:buClr>
                <a:srgbClr val="000000"/>
              </a:buClr>
              <a:defRPr/>
            </a:pPr>
            <a:r>
              <a:rPr lang="vi-VN" sz="3600" b="1">
                <a:latin typeface="+mj-lt"/>
              </a:rPr>
              <a:t>Treo biển</a:t>
            </a:r>
            <a:r>
              <a:rPr lang="vi-VN" sz="3600">
                <a:latin typeface="+mj-lt"/>
              </a:rPr>
              <a:t>: phê phán sự thiếu chủ kiến.</a:t>
            </a:r>
            <a:endParaRPr lang="en-US" sz="4400" kern="0">
              <a:solidFill>
                <a:srgbClr val="FFFFFF"/>
              </a:solidFill>
              <a:latin typeface="+mj-lt"/>
              <a:ea typeface="Calibri" panose="020F0502020204030204" pitchFamily="34" charset="0"/>
              <a:cs typeface="Times New Roman" panose="02020603050405020304" pitchFamily="18" charset="0"/>
              <a:sym typeface="Arial"/>
            </a:endParaRPr>
          </a:p>
        </p:txBody>
      </p:sp>
      <p:sp>
        <p:nvSpPr>
          <p:cNvPr id="24" name="TextBox 23">
            <a:extLst>
              <a:ext uri="{FF2B5EF4-FFF2-40B4-BE49-F238E27FC236}">
                <a16:creationId xmlns:a16="http://schemas.microsoft.com/office/drawing/2014/main" id="{A20F2F51-CCFA-69C2-AEEB-CBDDFADF8823}"/>
              </a:ext>
            </a:extLst>
          </p:cNvPr>
          <p:cNvSpPr txBox="1"/>
          <p:nvPr/>
        </p:nvSpPr>
        <p:spPr>
          <a:xfrm>
            <a:off x="6234512" y="4602774"/>
            <a:ext cx="5313644" cy="1200329"/>
          </a:xfrm>
          <a:prstGeom prst="rect">
            <a:avLst/>
          </a:prstGeom>
          <a:noFill/>
        </p:spPr>
        <p:txBody>
          <a:bodyPr wrap="square">
            <a:spAutoFit/>
          </a:bodyPr>
          <a:lstStyle/>
          <a:p>
            <a:pPr marR="48259" algn="just" defTabSz="1219170">
              <a:spcAft>
                <a:spcPts val="1067"/>
              </a:spcAft>
              <a:buClr>
                <a:srgbClr val="000000"/>
              </a:buClr>
              <a:defRPr/>
            </a:pPr>
            <a:r>
              <a:rPr lang="vi-VN" sz="3600" b="1">
                <a:latin typeface="+mj-lt"/>
              </a:rPr>
              <a:t>Nói dóc gặp nhau</a:t>
            </a:r>
            <a:r>
              <a:rPr lang="vi-VN" sz="3600">
                <a:latin typeface="+mj-lt"/>
              </a:rPr>
              <a:t>: phê phán thói khoác lác.</a:t>
            </a:r>
            <a:endParaRPr lang="en-US" sz="4400" kern="0">
              <a:solidFill>
                <a:srgbClr val="FFFFFF"/>
              </a:solidFill>
              <a:latin typeface="+mj-lt"/>
              <a:ea typeface="Calibri" panose="020F0502020204030204" pitchFamily="34" charset="0"/>
              <a:cs typeface="Times New Roman" panose="02020603050405020304" pitchFamily="18" charset="0"/>
              <a:sym typeface="Arial"/>
            </a:endParaRPr>
          </a:p>
        </p:txBody>
      </p:sp>
      <p:sp>
        <p:nvSpPr>
          <p:cNvPr id="44" name="Google Shape;1113;p27">
            <a:extLst>
              <a:ext uri="{FF2B5EF4-FFF2-40B4-BE49-F238E27FC236}">
                <a16:creationId xmlns:a16="http://schemas.microsoft.com/office/drawing/2014/main" id="{FB5211B2-7409-EF2B-1FD0-E680094B0FD5}"/>
              </a:ext>
            </a:extLst>
          </p:cNvPr>
          <p:cNvSpPr/>
          <p:nvPr/>
        </p:nvSpPr>
        <p:spPr>
          <a:xfrm rot="6721224">
            <a:off x="539206" y="3939304"/>
            <a:ext cx="3867321" cy="3867320"/>
          </a:xfrm>
          <a:prstGeom prst="chord">
            <a:avLst>
              <a:gd name="adj1" fmla="val 2735355"/>
              <a:gd name="adj2" fmla="val 16227647"/>
            </a:avLst>
          </a:prstGeom>
          <a:solidFill>
            <a:srgbClr val="9E355A">
              <a:alpha val="30899"/>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pic>
        <p:nvPicPr>
          <p:cNvPr id="45" name="Picture 44">
            <a:extLst>
              <a:ext uri="{FF2B5EF4-FFF2-40B4-BE49-F238E27FC236}">
                <a16:creationId xmlns:a16="http://schemas.microsoft.com/office/drawing/2014/main" id="{99498C39-DB06-3E71-9959-5C6DE33803FB}"/>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flipH="1">
            <a:off x="-94466" y="3063239"/>
            <a:ext cx="3927412" cy="3545923"/>
          </a:xfrm>
          <a:prstGeom prst="rect">
            <a:avLst/>
          </a:prstGeom>
        </p:spPr>
      </p:pic>
      <p:sp>
        <p:nvSpPr>
          <p:cNvPr id="49" name="Google Shape;1055;p27">
            <a:extLst>
              <a:ext uri="{FF2B5EF4-FFF2-40B4-BE49-F238E27FC236}">
                <a16:creationId xmlns:a16="http://schemas.microsoft.com/office/drawing/2014/main" id="{1F62ED06-0D5F-91FC-8AD0-C8A01259CE18}"/>
              </a:ext>
            </a:extLst>
          </p:cNvPr>
          <p:cNvSpPr txBox="1"/>
          <p:nvPr/>
        </p:nvSpPr>
        <p:spPr>
          <a:xfrm>
            <a:off x="685746" y="1932412"/>
            <a:ext cx="3329527" cy="1214800"/>
          </a:xfrm>
          <a:prstGeom prst="rect">
            <a:avLst/>
          </a:prstGeom>
          <a:noFill/>
          <a:ln>
            <a:noFill/>
          </a:ln>
        </p:spPr>
        <p:txBody>
          <a:bodyPr spcFirstLastPara="1" wrap="square" lIns="121900" tIns="121900" rIns="121900" bIns="121900" anchor="b" anchorCtr="0">
            <a:noAutofit/>
          </a:bodyPr>
          <a:lstStyle/>
          <a:p>
            <a:pPr algn="ctr" defTabSz="1219170">
              <a:buClr>
                <a:srgbClr val="000000"/>
              </a:buClr>
              <a:defRPr/>
            </a:pPr>
            <a:r>
              <a:rPr lang="vi-VN" sz="3600" b="1">
                <a:latin typeface="+mj-lt"/>
              </a:rPr>
              <a:t>Đối tượng bị phê phán</a:t>
            </a:r>
            <a:r>
              <a:rPr lang="vi-VN" sz="3600">
                <a:latin typeface="+mj-lt"/>
              </a:rPr>
              <a:t>: là những tính xấu</a:t>
            </a:r>
            <a:endParaRPr sz="5400" b="1" kern="0">
              <a:solidFill>
                <a:srgbClr val="F7EACB"/>
              </a:solidFill>
              <a:latin typeface="+mj-lt"/>
              <a:ea typeface="Vidaloka"/>
              <a:cs typeface="Times New Roman" panose="02020603050405020304" pitchFamily="18" charset="0"/>
              <a:sym typeface="Vidaloka"/>
            </a:endParaRPr>
          </a:p>
        </p:txBody>
      </p:sp>
    </p:spTree>
    <p:extLst>
      <p:ext uri="{BB962C8B-B14F-4D97-AF65-F5344CB8AC3E}">
        <p14:creationId xmlns:p14="http://schemas.microsoft.com/office/powerpoint/2010/main" val="2924957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ppt_w</p:attrName>
                                        </p:attrNameLst>
                                      </p:cBhvr>
                                      <p:tavLst>
                                        <p:tav tm="0">
                                          <p:val>
                                            <p:fltVal val="0"/>
                                          </p:val>
                                        </p:tav>
                                        <p:tav tm="100000">
                                          <p:val>
                                            <p:strVal val="#ppt_w"/>
                                          </p:val>
                                        </p:tav>
                                      </p:tavLst>
                                    </p:anim>
                                    <p:anim calcmode="lin" valueType="num">
                                      <p:cBhvr>
                                        <p:cTn id="8" dur="500" fill="hold"/>
                                        <p:tgtEl>
                                          <p:spTgt spid="45"/>
                                        </p:tgtEl>
                                        <p:attrNameLst>
                                          <p:attrName>ppt_h</p:attrName>
                                        </p:attrNameLst>
                                      </p:cBhvr>
                                      <p:tavLst>
                                        <p:tav tm="0">
                                          <p:val>
                                            <p:fltVal val="0"/>
                                          </p:val>
                                        </p:tav>
                                        <p:tav tm="100000">
                                          <p:val>
                                            <p:strVal val="#ppt_h"/>
                                          </p:val>
                                        </p:tav>
                                      </p:tavLst>
                                    </p:anim>
                                    <p:animEffect transition="in" filter="fade">
                                      <p:cBhvr>
                                        <p:cTn id="9" dur="500"/>
                                        <p:tgtEl>
                                          <p:spTgt spid="45"/>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barn(inVertical)">
                                      <p:cBhvr>
                                        <p:cTn id="14" dur="500"/>
                                        <p:tgtEl>
                                          <p:spTgt spid="49"/>
                                        </p:tgtEl>
                                      </p:cBhvr>
                                    </p:animEffect>
                                  </p:childTnLst>
                                </p:cTn>
                              </p:par>
                              <p:par>
                                <p:cTn id="15" presetID="16" presetClass="entr" presetSubtype="21" fill="hold" grpId="0" nodeType="withEffect" nodePh="1">
                                  <p:stCondLst>
                                    <p:cond delay="0"/>
                                  </p:stCondLst>
                                  <p:endCondLst>
                                    <p:cond evt="begin" delay="0">
                                      <p:tn val="15"/>
                                    </p:cond>
                                  </p:end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barn(inVertical)">
                                      <p:cBhvr>
                                        <p:cTn id="25" dur="500"/>
                                        <p:tgtEl>
                                          <p:spTgt spid="19"/>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barn(inVertical)">
                                      <p:cBhvr>
                                        <p:cTn id="33" dur="500"/>
                                        <p:tgtEl>
                                          <p:spTgt spid="17"/>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barn(inVertical)">
                                      <p:cBhvr>
                                        <p:cTn id="36" dur="500"/>
                                        <p:tgtEl>
                                          <p:spTgt spid="2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barn(inVertical)">
                                      <p:cBhvr>
                                        <p:cTn id="44" dur="500"/>
                                        <p:tgtEl>
                                          <p:spTgt spid="1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barn(inVertical)">
                                      <p:cBhvr>
                                        <p:cTn id="47" dur="500"/>
                                        <p:tgtEl>
                                          <p:spTgt spid="21"/>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arn(inVertical)">
                                      <p:cBhvr>
                                        <p:cTn id="5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p:bldP spid="20" grpId="0"/>
      <p:bldP spid="21" grpId="0"/>
      <p:bldP spid="22" grpId="0"/>
      <p:bldP spid="23" grpId="0"/>
      <p:bldP spid="24" grpId="0"/>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2" name="Google Shape;1132;p46"/>
          <p:cNvSpPr txBox="1">
            <a:spLocks noGrp="1"/>
          </p:cNvSpPr>
          <p:nvPr>
            <p:ph type="subTitle" idx="4294967295"/>
          </p:nvPr>
        </p:nvSpPr>
        <p:spPr>
          <a:xfrm>
            <a:off x="3555344" y="2422082"/>
            <a:ext cx="5572533" cy="1002800"/>
          </a:xfrm>
          <a:prstGeom prst="rect">
            <a:avLst/>
          </a:prstGeom>
        </p:spPr>
        <p:txBody>
          <a:bodyPr spcFirstLastPara="1" wrap="square" lIns="121900" tIns="121900" rIns="121900" bIns="121900" anchor="t" anchorCtr="0">
            <a:noAutofit/>
          </a:bodyPr>
          <a:lstStyle/>
          <a:p>
            <a:pPr marL="0" indent="0" algn="ctr">
              <a:lnSpc>
                <a:spcPct val="100000"/>
              </a:lnSpc>
              <a:buNone/>
            </a:pPr>
            <a:r>
              <a:rPr lang="en-US" sz="5400" b="1">
                <a:latin typeface="Times New Roman" panose="02020603050405020304" pitchFamily="18" charset="0"/>
                <a:cs typeface="Times New Roman" panose="02020603050405020304" pitchFamily="18" charset="0"/>
              </a:rPr>
              <a:t>Tìm</a:t>
            </a:r>
            <a:r>
              <a:rPr lang="vi-VN" sz="5400" b="1">
                <a:latin typeface="Times New Roman" panose="02020603050405020304" pitchFamily="18" charset="0"/>
                <a:cs typeface="Times New Roman" panose="02020603050405020304" pitchFamily="18" charset="0"/>
              </a:rPr>
              <a:t> hiểu văn bản Lợn cưới áo mới</a:t>
            </a:r>
            <a:endParaRPr sz="231500" b="1">
              <a:solidFill>
                <a:schemeClr val="accent3">
                  <a:lumMod val="75000"/>
                </a:schemeClr>
              </a:solidFill>
              <a:latin typeface="Times New Roman" panose="02020603050405020304" pitchFamily="18" charset="0"/>
              <a:ea typeface="Poppins"/>
              <a:cs typeface="Times New Roman" panose="02020603050405020304" pitchFamily="18" charset="0"/>
              <a:sym typeface="Poppins"/>
            </a:endParaRPr>
          </a:p>
        </p:txBody>
      </p:sp>
      <p:grpSp>
        <p:nvGrpSpPr>
          <p:cNvPr id="1133" name="Google Shape;1133;p46"/>
          <p:cNvGrpSpPr/>
          <p:nvPr/>
        </p:nvGrpSpPr>
        <p:grpSpPr>
          <a:xfrm>
            <a:off x="8183237" y="-2597054"/>
            <a:ext cx="6064243" cy="8947609"/>
            <a:chOff x="6137428" y="-1947791"/>
            <a:chExt cx="4548182" cy="6710707"/>
          </a:xfrm>
        </p:grpSpPr>
        <p:sp>
          <p:nvSpPr>
            <p:cNvPr id="1134" name="Google Shape;1134;p46"/>
            <p:cNvSpPr/>
            <p:nvPr/>
          </p:nvSpPr>
          <p:spPr>
            <a:xfrm rot="-6385504">
              <a:off x="5345906" y="-59566"/>
              <a:ext cx="6131227" cy="293425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5" name="Google Shape;1135;p46"/>
            <p:cNvGrpSpPr/>
            <p:nvPr/>
          </p:nvGrpSpPr>
          <p:grpSpPr>
            <a:xfrm rot="10071302" flipH="1">
              <a:off x="7305757" y="-916584"/>
              <a:ext cx="2181206" cy="1735328"/>
              <a:chOff x="4897675" y="750925"/>
              <a:chExt cx="1520527" cy="1209704"/>
            </a:xfrm>
          </p:grpSpPr>
          <p:sp>
            <p:nvSpPr>
              <p:cNvPr id="1136" name="Google Shape;1136;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0" name="Google Shape;1150;p46"/>
          <p:cNvGrpSpPr/>
          <p:nvPr/>
        </p:nvGrpSpPr>
        <p:grpSpPr>
          <a:xfrm>
            <a:off x="2348164" y="5077830"/>
            <a:ext cx="4029672" cy="3735819"/>
            <a:chOff x="536849" y="3549977"/>
            <a:chExt cx="3022254" cy="2801864"/>
          </a:xfrm>
        </p:grpSpPr>
        <p:grpSp>
          <p:nvGrpSpPr>
            <p:cNvPr id="1151" name="Google Shape;1151;p46"/>
            <p:cNvGrpSpPr/>
            <p:nvPr/>
          </p:nvGrpSpPr>
          <p:grpSpPr>
            <a:xfrm rot="6037238">
              <a:off x="1414593" y="4252240"/>
              <a:ext cx="2181311" cy="1735412"/>
              <a:chOff x="4897675" y="750925"/>
              <a:chExt cx="1520527" cy="1209704"/>
            </a:xfrm>
          </p:grpSpPr>
          <p:sp>
            <p:nvSpPr>
              <p:cNvPr id="1152" name="Google Shape;1152;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 name="Google Shape;1166;p46"/>
            <p:cNvGrpSpPr/>
            <p:nvPr/>
          </p:nvGrpSpPr>
          <p:grpSpPr>
            <a:xfrm>
              <a:off x="536849" y="3549977"/>
              <a:ext cx="1570072" cy="1049233"/>
              <a:chOff x="536849" y="3549977"/>
              <a:chExt cx="1570072" cy="1049233"/>
            </a:xfrm>
          </p:grpSpPr>
          <p:grpSp>
            <p:nvGrpSpPr>
              <p:cNvPr id="1167" name="Google Shape;1167;p46"/>
              <p:cNvGrpSpPr/>
              <p:nvPr/>
            </p:nvGrpSpPr>
            <p:grpSpPr>
              <a:xfrm>
                <a:off x="536850" y="3717605"/>
                <a:ext cx="1570071" cy="881605"/>
                <a:chOff x="4885325" y="2331950"/>
                <a:chExt cx="1176700" cy="660675"/>
              </a:xfrm>
            </p:grpSpPr>
            <p:sp>
              <p:nvSpPr>
                <p:cNvPr id="1168" name="Google Shape;1168;p46"/>
                <p:cNvSpPr/>
                <p:nvPr/>
              </p:nvSpPr>
              <p:spPr>
                <a:xfrm>
                  <a:off x="5347325" y="2581700"/>
                  <a:ext cx="274375" cy="400075"/>
                </a:xfrm>
                <a:custGeom>
                  <a:avLst/>
                  <a:gdLst/>
                  <a:ahLst/>
                  <a:cxnLst/>
                  <a:rect l="l" t="t" r="r" b="b"/>
                  <a:pathLst>
                    <a:path w="10975" h="16003" extrusionOk="0">
                      <a:moveTo>
                        <a:pt x="5514" y="2129"/>
                      </a:moveTo>
                      <a:cubicBezTo>
                        <a:pt x="5695" y="2129"/>
                        <a:pt x="5891" y="2140"/>
                        <a:pt x="6105" y="2159"/>
                      </a:cubicBezTo>
                      <a:cubicBezTo>
                        <a:pt x="6305" y="2192"/>
                        <a:pt x="6505" y="2292"/>
                        <a:pt x="6672" y="2359"/>
                      </a:cubicBezTo>
                      <a:cubicBezTo>
                        <a:pt x="6839" y="2459"/>
                        <a:pt x="6972" y="2593"/>
                        <a:pt x="7105" y="2693"/>
                      </a:cubicBezTo>
                      <a:cubicBezTo>
                        <a:pt x="7172" y="2826"/>
                        <a:pt x="7306" y="2960"/>
                        <a:pt x="7339" y="3093"/>
                      </a:cubicBezTo>
                      <a:cubicBezTo>
                        <a:pt x="7372" y="3193"/>
                        <a:pt x="7439" y="3293"/>
                        <a:pt x="7439" y="3326"/>
                      </a:cubicBezTo>
                      <a:cubicBezTo>
                        <a:pt x="7472" y="3427"/>
                        <a:pt x="7472" y="3493"/>
                        <a:pt x="7472" y="3493"/>
                      </a:cubicBezTo>
                      <a:lnTo>
                        <a:pt x="7472" y="3760"/>
                      </a:lnTo>
                      <a:cubicBezTo>
                        <a:pt x="7439" y="4294"/>
                        <a:pt x="7005" y="4694"/>
                        <a:pt x="6305" y="5028"/>
                      </a:cubicBezTo>
                      <a:cubicBezTo>
                        <a:pt x="5604" y="5428"/>
                        <a:pt x="4704" y="5595"/>
                        <a:pt x="3636" y="5628"/>
                      </a:cubicBezTo>
                      <a:cubicBezTo>
                        <a:pt x="3636" y="5528"/>
                        <a:pt x="3703" y="5295"/>
                        <a:pt x="3870" y="4928"/>
                      </a:cubicBezTo>
                      <a:cubicBezTo>
                        <a:pt x="4003" y="4594"/>
                        <a:pt x="4103" y="4260"/>
                        <a:pt x="4170" y="3994"/>
                      </a:cubicBezTo>
                      <a:cubicBezTo>
                        <a:pt x="4203" y="3693"/>
                        <a:pt x="4270" y="3493"/>
                        <a:pt x="4303" y="3293"/>
                      </a:cubicBezTo>
                      <a:cubicBezTo>
                        <a:pt x="4337" y="3093"/>
                        <a:pt x="4370" y="2926"/>
                        <a:pt x="4370" y="2759"/>
                      </a:cubicBezTo>
                      <a:cubicBezTo>
                        <a:pt x="4370" y="2626"/>
                        <a:pt x="4437" y="2493"/>
                        <a:pt x="4470" y="2359"/>
                      </a:cubicBezTo>
                      <a:cubicBezTo>
                        <a:pt x="4730" y="2194"/>
                        <a:pt x="5074" y="2129"/>
                        <a:pt x="5514" y="2129"/>
                      </a:cubicBezTo>
                      <a:close/>
                      <a:moveTo>
                        <a:pt x="5918" y="7567"/>
                      </a:moveTo>
                      <a:cubicBezTo>
                        <a:pt x="5986" y="7567"/>
                        <a:pt x="6049" y="7574"/>
                        <a:pt x="6105" y="7596"/>
                      </a:cubicBezTo>
                      <a:cubicBezTo>
                        <a:pt x="6505" y="7630"/>
                        <a:pt x="6872" y="7763"/>
                        <a:pt x="7206" y="7930"/>
                      </a:cubicBezTo>
                      <a:cubicBezTo>
                        <a:pt x="7539" y="8097"/>
                        <a:pt x="7839" y="8330"/>
                        <a:pt x="8106" y="8597"/>
                      </a:cubicBezTo>
                      <a:cubicBezTo>
                        <a:pt x="8340" y="8864"/>
                        <a:pt x="8506" y="9197"/>
                        <a:pt x="8640" y="9598"/>
                      </a:cubicBezTo>
                      <a:cubicBezTo>
                        <a:pt x="8773" y="9965"/>
                        <a:pt x="8807" y="10432"/>
                        <a:pt x="8707" y="10932"/>
                      </a:cubicBezTo>
                      <a:cubicBezTo>
                        <a:pt x="8673" y="11165"/>
                        <a:pt x="8607" y="11366"/>
                        <a:pt x="8506" y="11599"/>
                      </a:cubicBezTo>
                      <a:cubicBezTo>
                        <a:pt x="8473" y="11766"/>
                        <a:pt x="8340" y="11866"/>
                        <a:pt x="8106" y="12033"/>
                      </a:cubicBezTo>
                      <a:cubicBezTo>
                        <a:pt x="7873" y="12166"/>
                        <a:pt x="7673" y="12333"/>
                        <a:pt x="7439" y="12500"/>
                      </a:cubicBezTo>
                      <a:cubicBezTo>
                        <a:pt x="7206" y="12667"/>
                        <a:pt x="6939" y="12800"/>
                        <a:pt x="6672" y="12933"/>
                      </a:cubicBezTo>
                      <a:cubicBezTo>
                        <a:pt x="6438" y="13033"/>
                        <a:pt x="6171" y="13134"/>
                        <a:pt x="5971" y="13167"/>
                      </a:cubicBezTo>
                      <a:lnTo>
                        <a:pt x="4003" y="13601"/>
                      </a:lnTo>
                      <a:cubicBezTo>
                        <a:pt x="3588" y="13649"/>
                        <a:pt x="3209" y="13680"/>
                        <a:pt x="2878" y="13680"/>
                      </a:cubicBezTo>
                      <a:cubicBezTo>
                        <a:pt x="2757" y="13680"/>
                        <a:pt x="2643" y="13676"/>
                        <a:pt x="2536" y="13667"/>
                      </a:cubicBezTo>
                      <a:lnTo>
                        <a:pt x="2435" y="13667"/>
                      </a:lnTo>
                      <a:cubicBezTo>
                        <a:pt x="2536" y="13000"/>
                        <a:pt x="2636" y="12433"/>
                        <a:pt x="2702" y="11966"/>
                      </a:cubicBezTo>
                      <a:cubicBezTo>
                        <a:pt x="2802" y="11499"/>
                        <a:pt x="2836" y="11099"/>
                        <a:pt x="2936" y="10698"/>
                      </a:cubicBezTo>
                      <a:cubicBezTo>
                        <a:pt x="3003" y="10365"/>
                        <a:pt x="3036" y="9998"/>
                        <a:pt x="3136" y="9664"/>
                      </a:cubicBezTo>
                      <a:cubicBezTo>
                        <a:pt x="3169" y="9331"/>
                        <a:pt x="3269" y="8964"/>
                        <a:pt x="3303" y="8497"/>
                      </a:cubicBezTo>
                      <a:lnTo>
                        <a:pt x="3369" y="7930"/>
                      </a:lnTo>
                      <a:cubicBezTo>
                        <a:pt x="3470" y="7930"/>
                        <a:pt x="3603" y="7863"/>
                        <a:pt x="3836" y="7830"/>
                      </a:cubicBezTo>
                      <a:cubicBezTo>
                        <a:pt x="4103" y="7796"/>
                        <a:pt x="4337" y="7763"/>
                        <a:pt x="4637" y="7696"/>
                      </a:cubicBezTo>
                      <a:cubicBezTo>
                        <a:pt x="4937" y="7663"/>
                        <a:pt x="5204" y="7630"/>
                        <a:pt x="5471" y="7596"/>
                      </a:cubicBezTo>
                      <a:cubicBezTo>
                        <a:pt x="5627" y="7596"/>
                        <a:pt x="5782" y="7567"/>
                        <a:pt x="5918" y="7567"/>
                      </a:cubicBezTo>
                      <a:close/>
                      <a:moveTo>
                        <a:pt x="5688" y="0"/>
                      </a:moveTo>
                      <a:cubicBezTo>
                        <a:pt x="5109" y="0"/>
                        <a:pt x="4466" y="87"/>
                        <a:pt x="3803" y="291"/>
                      </a:cubicBezTo>
                      <a:cubicBezTo>
                        <a:pt x="3633" y="264"/>
                        <a:pt x="3473" y="252"/>
                        <a:pt x="3322" y="252"/>
                      </a:cubicBezTo>
                      <a:cubicBezTo>
                        <a:pt x="2911" y="252"/>
                        <a:pt x="2571" y="345"/>
                        <a:pt x="2302" y="491"/>
                      </a:cubicBezTo>
                      <a:cubicBezTo>
                        <a:pt x="1935" y="691"/>
                        <a:pt x="1702" y="958"/>
                        <a:pt x="1668" y="1192"/>
                      </a:cubicBezTo>
                      <a:cubicBezTo>
                        <a:pt x="1768" y="1525"/>
                        <a:pt x="1802" y="1825"/>
                        <a:pt x="1835" y="2059"/>
                      </a:cubicBezTo>
                      <a:cubicBezTo>
                        <a:pt x="1868" y="2326"/>
                        <a:pt x="1935" y="2526"/>
                        <a:pt x="1968" y="2793"/>
                      </a:cubicBezTo>
                      <a:cubicBezTo>
                        <a:pt x="2002" y="2993"/>
                        <a:pt x="2002" y="3193"/>
                        <a:pt x="2002" y="3326"/>
                      </a:cubicBezTo>
                      <a:cubicBezTo>
                        <a:pt x="1868" y="4027"/>
                        <a:pt x="1768" y="4661"/>
                        <a:pt x="1635" y="5194"/>
                      </a:cubicBezTo>
                      <a:cubicBezTo>
                        <a:pt x="1501" y="5728"/>
                        <a:pt x="1368" y="6229"/>
                        <a:pt x="1301" y="6696"/>
                      </a:cubicBezTo>
                      <a:cubicBezTo>
                        <a:pt x="1268" y="6962"/>
                        <a:pt x="1268" y="7196"/>
                        <a:pt x="1201" y="7463"/>
                      </a:cubicBezTo>
                      <a:cubicBezTo>
                        <a:pt x="1168" y="7696"/>
                        <a:pt x="1168" y="7896"/>
                        <a:pt x="1135" y="8130"/>
                      </a:cubicBezTo>
                      <a:cubicBezTo>
                        <a:pt x="1034" y="8497"/>
                        <a:pt x="968" y="8964"/>
                        <a:pt x="801" y="9564"/>
                      </a:cubicBezTo>
                      <a:cubicBezTo>
                        <a:pt x="668" y="10198"/>
                        <a:pt x="501" y="11065"/>
                        <a:pt x="334" y="12200"/>
                      </a:cubicBezTo>
                      <a:cubicBezTo>
                        <a:pt x="334" y="12333"/>
                        <a:pt x="301" y="12466"/>
                        <a:pt x="301" y="12533"/>
                      </a:cubicBezTo>
                      <a:lnTo>
                        <a:pt x="301" y="12833"/>
                      </a:lnTo>
                      <a:cubicBezTo>
                        <a:pt x="267" y="12967"/>
                        <a:pt x="201" y="13100"/>
                        <a:pt x="201" y="13167"/>
                      </a:cubicBezTo>
                      <a:cubicBezTo>
                        <a:pt x="201" y="13234"/>
                        <a:pt x="167" y="13367"/>
                        <a:pt x="167" y="13467"/>
                      </a:cubicBezTo>
                      <a:cubicBezTo>
                        <a:pt x="134" y="13801"/>
                        <a:pt x="100" y="14068"/>
                        <a:pt x="34" y="14334"/>
                      </a:cubicBezTo>
                      <a:cubicBezTo>
                        <a:pt x="0" y="14601"/>
                        <a:pt x="34" y="14835"/>
                        <a:pt x="100" y="15002"/>
                      </a:cubicBezTo>
                      <a:cubicBezTo>
                        <a:pt x="167" y="15202"/>
                        <a:pt x="301" y="15368"/>
                        <a:pt x="467" y="15502"/>
                      </a:cubicBezTo>
                      <a:cubicBezTo>
                        <a:pt x="668" y="15635"/>
                        <a:pt x="968" y="15769"/>
                        <a:pt x="1335" y="15835"/>
                      </a:cubicBezTo>
                      <a:lnTo>
                        <a:pt x="2602" y="16002"/>
                      </a:lnTo>
                      <a:cubicBezTo>
                        <a:pt x="3103" y="15936"/>
                        <a:pt x="3536" y="15835"/>
                        <a:pt x="3970" y="15802"/>
                      </a:cubicBezTo>
                      <a:cubicBezTo>
                        <a:pt x="4370" y="15769"/>
                        <a:pt x="4770" y="15669"/>
                        <a:pt x="5137" y="15635"/>
                      </a:cubicBezTo>
                      <a:cubicBezTo>
                        <a:pt x="5504" y="15602"/>
                        <a:pt x="5871" y="15502"/>
                        <a:pt x="6272" y="15435"/>
                      </a:cubicBezTo>
                      <a:cubicBezTo>
                        <a:pt x="6638" y="15335"/>
                        <a:pt x="7005" y="15202"/>
                        <a:pt x="7472" y="15002"/>
                      </a:cubicBezTo>
                      <a:cubicBezTo>
                        <a:pt x="8640" y="14501"/>
                        <a:pt x="9474" y="13967"/>
                        <a:pt x="10008" y="13334"/>
                      </a:cubicBezTo>
                      <a:cubicBezTo>
                        <a:pt x="10541" y="12700"/>
                        <a:pt x="10841" y="12133"/>
                        <a:pt x="10942" y="11532"/>
                      </a:cubicBezTo>
                      <a:lnTo>
                        <a:pt x="10975" y="11366"/>
                      </a:lnTo>
                      <a:lnTo>
                        <a:pt x="10942" y="9531"/>
                      </a:lnTo>
                      <a:cubicBezTo>
                        <a:pt x="10942" y="9064"/>
                        <a:pt x="10841" y="8697"/>
                        <a:pt x="10775" y="8363"/>
                      </a:cubicBezTo>
                      <a:cubicBezTo>
                        <a:pt x="10675" y="8030"/>
                        <a:pt x="10608" y="7796"/>
                        <a:pt x="10475" y="7563"/>
                      </a:cubicBezTo>
                      <a:cubicBezTo>
                        <a:pt x="10274" y="7229"/>
                        <a:pt x="9607" y="6729"/>
                        <a:pt x="8540" y="6128"/>
                      </a:cubicBezTo>
                      <a:cubicBezTo>
                        <a:pt x="9274" y="5495"/>
                        <a:pt x="9641" y="4794"/>
                        <a:pt x="9774" y="3994"/>
                      </a:cubicBezTo>
                      <a:cubicBezTo>
                        <a:pt x="9807" y="3627"/>
                        <a:pt x="9774" y="3293"/>
                        <a:pt x="9674" y="2926"/>
                      </a:cubicBezTo>
                      <a:lnTo>
                        <a:pt x="9440" y="2092"/>
                      </a:lnTo>
                      <a:lnTo>
                        <a:pt x="8506" y="1125"/>
                      </a:lnTo>
                      <a:cubicBezTo>
                        <a:pt x="8206" y="858"/>
                        <a:pt x="7939" y="658"/>
                        <a:pt x="7673" y="491"/>
                      </a:cubicBezTo>
                      <a:cubicBezTo>
                        <a:pt x="7439" y="358"/>
                        <a:pt x="7206" y="224"/>
                        <a:pt x="7005" y="191"/>
                      </a:cubicBezTo>
                      <a:cubicBezTo>
                        <a:pt x="6805" y="124"/>
                        <a:pt x="6638" y="57"/>
                        <a:pt x="6505" y="57"/>
                      </a:cubicBezTo>
                      <a:cubicBezTo>
                        <a:pt x="6372" y="24"/>
                        <a:pt x="6305" y="24"/>
                        <a:pt x="6205" y="24"/>
                      </a:cubicBezTo>
                      <a:cubicBezTo>
                        <a:pt x="6039" y="8"/>
                        <a:pt x="5867" y="0"/>
                        <a:pt x="5688"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46"/>
                <p:cNvSpPr/>
                <p:nvPr/>
              </p:nvSpPr>
              <p:spPr>
                <a:xfrm>
                  <a:off x="5725925" y="2357750"/>
                  <a:ext cx="325250" cy="408750"/>
                </a:xfrm>
                <a:custGeom>
                  <a:avLst/>
                  <a:gdLst/>
                  <a:ahLst/>
                  <a:cxnLst/>
                  <a:rect l="l" t="t" r="r" b="b"/>
                  <a:pathLst>
                    <a:path w="13010" h="16350" extrusionOk="0">
                      <a:moveTo>
                        <a:pt x="6301" y="1"/>
                      </a:moveTo>
                      <a:cubicBezTo>
                        <a:pt x="6113" y="1"/>
                        <a:pt x="5921" y="26"/>
                        <a:pt x="5738" y="76"/>
                      </a:cubicBezTo>
                      <a:cubicBezTo>
                        <a:pt x="5371" y="142"/>
                        <a:pt x="5004" y="276"/>
                        <a:pt x="4671" y="443"/>
                      </a:cubicBezTo>
                      <a:cubicBezTo>
                        <a:pt x="4270" y="609"/>
                        <a:pt x="4037" y="743"/>
                        <a:pt x="3870" y="810"/>
                      </a:cubicBezTo>
                      <a:cubicBezTo>
                        <a:pt x="3270" y="1110"/>
                        <a:pt x="2769" y="1477"/>
                        <a:pt x="2369" y="1910"/>
                      </a:cubicBezTo>
                      <a:cubicBezTo>
                        <a:pt x="1935" y="2377"/>
                        <a:pt x="1568" y="2878"/>
                        <a:pt x="1168" y="3445"/>
                      </a:cubicBezTo>
                      <a:lnTo>
                        <a:pt x="34" y="5213"/>
                      </a:lnTo>
                      <a:cubicBezTo>
                        <a:pt x="67" y="5279"/>
                        <a:pt x="67" y="5480"/>
                        <a:pt x="67" y="5780"/>
                      </a:cubicBezTo>
                      <a:cubicBezTo>
                        <a:pt x="67" y="6113"/>
                        <a:pt x="67" y="6547"/>
                        <a:pt x="34" y="7047"/>
                      </a:cubicBezTo>
                      <a:cubicBezTo>
                        <a:pt x="1" y="8448"/>
                        <a:pt x="34" y="9583"/>
                        <a:pt x="267" y="10416"/>
                      </a:cubicBezTo>
                      <a:cubicBezTo>
                        <a:pt x="534" y="11250"/>
                        <a:pt x="768" y="11951"/>
                        <a:pt x="1035" y="12551"/>
                      </a:cubicBezTo>
                      <a:cubicBezTo>
                        <a:pt x="1168" y="12785"/>
                        <a:pt x="1335" y="13085"/>
                        <a:pt x="1502" y="13385"/>
                      </a:cubicBezTo>
                      <a:cubicBezTo>
                        <a:pt x="1668" y="13719"/>
                        <a:pt x="1902" y="13986"/>
                        <a:pt x="2169" y="14286"/>
                      </a:cubicBezTo>
                      <a:cubicBezTo>
                        <a:pt x="2402" y="14619"/>
                        <a:pt x="2736" y="14886"/>
                        <a:pt x="3103" y="15153"/>
                      </a:cubicBezTo>
                      <a:cubicBezTo>
                        <a:pt x="3503" y="15420"/>
                        <a:pt x="3937" y="15654"/>
                        <a:pt x="4504" y="15887"/>
                      </a:cubicBezTo>
                      <a:cubicBezTo>
                        <a:pt x="5004" y="16087"/>
                        <a:pt x="5438" y="16221"/>
                        <a:pt x="5771" y="16287"/>
                      </a:cubicBezTo>
                      <a:cubicBezTo>
                        <a:pt x="6001" y="16310"/>
                        <a:pt x="6232" y="16349"/>
                        <a:pt x="6451" y="16349"/>
                      </a:cubicBezTo>
                      <a:cubicBezTo>
                        <a:pt x="6549" y="16349"/>
                        <a:pt x="6646" y="16341"/>
                        <a:pt x="6739" y="16321"/>
                      </a:cubicBezTo>
                      <a:cubicBezTo>
                        <a:pt x="7039" y="16287"/>
                        <a:pt x="7339" y="16254"/>
                        <a:pt x="7606" y="16121"/>
                      </a:cubicBezTo>
                      <a:cubicBezTo>
                        <a:pt x="7906" y="15987"/>
                        <a:pt x="8206" y="15887"/>
                        <a:pt x="8573" y="15720"/>
                      </a:cubicBezTo>
                      <a:cubicBezTo>
                        <a:pt x="9708" y="15153"/>
                        <a:pt x="10642" y="14486"/>
                        <a:pt x="11342" y="13652"/>
                      </a:cubicBezTo>
                      <a:cubicBezTo>
                        <a:pt x="11576" y="13419"/>
                        <a:pt x="11842" y="13118"/>
                        <a:pt x="12043" y="12718"/>
                      </a:cubicBezTo>
                      <a:cubicBezTo>
                        <a:pt x="12243" y="12318"/>
                        <a:pt x="12409" y="11918"/>
                        <a:pt x="12576" y="11451"/>
                      </a:cubicBezTo>
                      <a:cubicBezTo>
                        <a:pt x="12743" y="10984"/>
                        <a:pt x="12876" y="10583"/>
                        <a:pt x="12910" y="10216"/>
                      </a:cubicBezTo>
                      <a:cubicBezTo>
                        <a:pt x="13010" y="9816"/>
                        <a:pt x="13010" y="9549"/>
                        <a:pt x="12977" y="9282"/>
                      </a:cubicBezTo>
                      <a:cubicBezTo>
                        <a:pt x="12977" y="9249"/>
                        <a:pt x="12910" y="9216"/>
                        <a:pt x="12876" y="9082"/>
                      </a:cubicBezTo>
                      <a:cubicBezTo>
                        <a:pt x="12876" y="9082"/>
                        <a:pt x="12843" y="9049"/>
                        <a:pt x="12843" y="8982"/>
                      </a:cubicBezTo>
                      <a:cubicBezTo>
                        <a:pt x="12710" y="8649"/>
                        <a:pt x="12409" y="8415"/>
                        <a:pt x="12043" y="8282"/>
                      </a:cubicBezTo>
                      <a:cubicBezTo>
                        <a:pt x="11838" y="8219"/>
                        <a:pt x="11655" y="8185"/>
                        <a:pt x="11485" y="8185"/>
                      </a:cubicBezTo>
                      <a:cubicBezTo>
                        <a:pt x="11294" y="8185"/>
                        <a:pt x="11118" y="8227"/>
                        <a:pt x="10942" y="8315"/>
                      </a:cubicBezTo>
                      <a:cubicBezTo>
                        <a:pt x="10608" y="8482"/>
                        <a:pt x="10408" y="8782"/>
                        <a:pt x="10241" y="9216"/>
                      </a:cubicBezTo>
                      <a:cubicBezTo>
                        <a:pt x="10175" y="10250"/>
                        <a:pt x="9908" y="11117"/>
                        <a:pt x="9441" y="11784"/>
                      </a:cubicBezTo>
                      <a:cubicBezTo>
                        <a:pt x="8540" y="12551"/>
                        <a:pt x="7840" y="13052"/>
                        <a:pt x="7339" y="13285"/>
                      </a:cubicBezTo>
                      <a:cubicBezTo>
                        <a:pt x="6946" y="13473"/>
                        <a:pt x="6562" y="13565"/>
                        <a:pt x="6183" y="13565"/>
                      </a:cubicBezTo>
                      <a:cubicBezTo>
                        <a:pt x="5821" y="13565"/>
                        <a:pt x="5462" y="13481"/>
                        <a:pt x="5104" y="13319"/>
                      </a:cubicBezTo>
                      <a:cubicBezTo>
                        <a:pt x="4404" y="12985"/>
                        <a:pt x="3737" y="12218"/>
                        <a:pt x="3169" y="10950"/>
                      </a:cubicBezTo>
                      <a:cubicBezTo>
                        <a:pt x="2869" y="10283"/>
                        <a:pt x="2702" y="9716"/>
                        <a:pt x="2736" y="9282"/>
                      </a:cubicBezTo>
                      <a:cubicBezTo>
                        <a:pt x="2702" y="9149"/>
                        <a:pt x="2669" y="8882"/>
                        <a:pt x="2602" y="8382"/>
                      </a:cubicBezTo>
                      <a:cubicBezTo>
                        <a:pt x="2569" y="7915"/>
                        <a:pt x="2569" y="7214"/>
                        <a:pt x="2569" y="6314"/>
                      </a:cubicBezTo>
                      <a:cubicBezTo>
                        <a:pt x="2936" y="5413"/>
                        <a:pt x="3336" y="4712"/>
                        <a:pt x="3670" y="4245"/>
                      </a:cubicBezTo>
                      <a:cubicBezTo>
                        <a:pt x="4003" y="3778"/>
                        <a:pt x="4370" y="3445"/>
                        <a:pt x="4837" y="3245"/>
                      </a:cubicBezTo>
                      <a:cubicBezTo>
                        <a:pt x="5071" y="3111"/>
                        <a:pt x="5371" y="3045"/>
                        <a:pt x="5605" y="2911"/>
                      </a:cubicBezTo>
                      <a:cubicBezTo>
                        <a:pt x="5871" y="2778"/>
                        <a:pt x="6105" y="2711"/>
                        <a:pt x="6338" y="2611"/>
                      </a:cubicBezTo>
                      <a:cubicBezTo>
                        <a:pt x="6539" y="2544"/>
                        <a:pt x="6705" y="2477"/>
                        <a:pt x="6839" y="2444"/>
                      </a:cubicBezTo>
                      <a:cubicBezTo>
                        <a:pt x="6939" y="2411"/>
                        <a:pt x="7006" y="2411"/>
                        <a:pt x="7006" y="2411"/>
                      </a:cubicBezTo>
                      <a:cubicBezTo>
                        <a:pt x="7706" y="1944"/>
                        <a:pt x="7906" y="1377"/>
                        <a:pt x="7606" y="743"/>
                      </a:cubicBezTo>
                      <a:cubicBezTo>
                        <a:pt x="7439" y="376"/>
                        <a:pt x="7172" y="142"/>
                        <a:pt x="6839" y="76"/>
                      </a:cubicBezTo>
                      <a:cubicBezTo>
                        <a:pt x="6672" y="26"/>
                        <a:pt x="6489" y="1"/>
                        <a:pt x="630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46"/>
                <p:cNvSpPr/>
                <p:nvPr/>
              </p:nvSpPr>
              <p:spPr>
                <a:xfrm>
                  <a:off x="4933700" y="2625900"/>
                  <a:ext cx="285225" cy="357875"/>
                </a:xfrm>
                <a:custGeom>
                  <a:avLst/>
                  <a:gdLst/>
                  <a:ahLst/>
                  <a:cxnLst/>
                  <a:rect l="l" t="t" r="r" b="b"/>
                  <a:pathLst>
                    <a:path w="11409" h="14315" extrusionOk="0">
                      <a:moveTo>
                        <a:pt x="2535" y="3060"/>
                      </a:moveTo>
                      <a:cubicBezTo>
                        <a:pt x="2969" y="3560"/>
                        <a:pt x="3303" y="3927"/>
                        <a:pt x="3569" y="4227"/>
                      </a:cubicBezTo>
                      <a:cubicBezTo>
                        <a:pt x="3836" y="4527"/>
                        <a:pt x="4070" y="4761"/>
                        <a:pt x="4303" y="5028"/>
                      </a:cubicBezTo>
                      <a:cubicBezTo>
                        <a:pt x="4503" y="5228"/>
                        <a:pt x="4704" y="5495"/>
                        <a:pt x="4870" y="5728"/>
                      </a:cubicBezTo>
                      <a:cubicBezTo>
                        <a:pt x="5037" y="5995"/>
                        <a:pt x="5237" y="6329"/>
                        <a:pt x="5504" y="6662"/>
                      </a:cubicBezTo>
                      <a:cubicBezTo>
                        <a:pt x="5304" y="6729"/>
                        <a:pt x="4970" y="6862"/>
                        <a:pt x="4570" y="6929"/>
                      </a:cubicBezTo>
                      <a:cubicBezTo>
                        <a:pt x="4203" y="7062"/>
                        <a:pt x="3870" y="7196"/>
                        <a:pt x="3636" y="7329"/>
                      </a:cubicBezTo>
                      <a:cubicBezTo>
                        <a:pt x="3569" y="7329"/>
                        <a:pt x="3503" y="7329"/>
                        <a:pt x="3369" y="7363"/>
                      </a:cubicBezTo>
                      <a:cubicBezTo>
                        <a:pt x="3036" y="7429"/>
                        <a:pt x="2669" y="7596"/>
                        <a:pt x="2202" y="7896"/>
                      </a:cubicBezTo>
                      <a:cubicBezTo>
                        <a:pt x="2168" y="7096"/>
                        <a:pt x="2202" y="6362"/>
                        <a:pt x="2369" y="5595"/>
                      </a:cubicBezTo>
                      <a:cubicBezTo>
                        <a:pt x="2302" y="4694"/>
                        <a:pt x="2335" y="3860"/>
                        <a:pt x="2535" y="3060"/>
                      </a:cubicBezTo>
                      <a:close/>
                      <a:moveTo>
                        <a:pt x="2003" y="1"/>
                      </a:moveTo>
                      <a:cubicBezTo>
                        <a:pt x="1876" y="1"/>
                        <a:pt x="1742" y="20"/>
                        <a:pt x="1601" y="57"/>
                      </a:cubicBezTo>
                      <a:cubicBezTo>
                        <a:pt x="1001" y="224"/>
                        <a:pt x="667" y="591"/>
                        <a:pt x="667" y="1192"/>
                      </a:cubicBezTo>
                      <a:cubicBezTo>
                        <a:pt x="667" y="1358"/>
                        <a:pt x="634" y="1659"/>
                        <a:pt x="567" y="2025"/>
                      </a:cubicBezTo>
                      <a:cubicBezTo>
                        <a:pt x="534" y="2392"/>
                        <a:pt x="467" y="2759"/>
                        <a:pt x="401" y="3193"/>
                      </a:cubicBezTo>
                      <a:cubicBezTo>
                        <a:pt x="334" y="3593"/>
                        <a:pt x="300" y="4027"/>
                        <a:pt x="234" y="4394"/>
                      </a:cubicBezTo>
                      <a:cubicBezTo>
                        <a:pt x="200" y="4761"/>
                        <a:pt x="167" y="5094"/>
                        <a:pt x="200" y="5328"/>
                      </a:cubicBezTo>
                      <a:lnTo>
                        <a:pt x="0" y="7696"/>
                      </a:lnTo>
                      <a:lnTo>
                        <a:pt x="0" y="8063"/>
                      </a:lnTo>
                      <a:lnTo>
                        <a:pt x="0" y="8864"/>
                      </a:lnTo>
                      <a:cubicBezTo>
                        <a:pt x="34" y="9164"/>
                        <a:pt x="34" y="9498"/>
                        <a:pt x="67" y="9831"/>
                      </a:cubicBezTo>
                      <a:cubicBezTo>
                        <a:pt x="134" y="10165"/>
                        <a:pt x="167" y="10398"/>
                        <a:pt x="200" y="10598"/>
                      </a:cubicBezTo>
                      <a:cubicBezTo>
                        <a:pt x="200" y="10732"/>
                        <a:pt x="234" y="10865"/>
                        <a:pt x="267" y="10899"/>
                      </a:cubicBezTo>
                      <a:cubicBezTo>
                        <a:pt x="334" y="12600"/>
                        <a:pt x="401" y="13600"/>
                        <a:pt x="501" y="13934"/>
                      </a:cubicBezTo>
                      <a:cubicBezTo>
                        <a:pt x="534" y="14101"/>
                        <a:pt x="667" y="14234"/>
                        <a:pt x="868" y="14268"/>
                      </a:cubicBezTo>
                      <a:cubicBezTo>
                        <a:pt x="958" y="14298"/>
                        <a:pt x="1061" y="14314"/>
                        <a:pt x="1169" y="14314"/>
                      </a:cubicBezTo>
                      <a:cubicBezTo>
                        <a:pt x="1301" y="14314"/>
                        <a:pt x="1440" y="14289"/>
                        <a:pt x="1568" y="14234"/>
                      </a:cubicBezTo>
                      <a:cubicBezTo>
                        <a:pt x="1835" y="14168"/>
                        <a:pt x="2035" y="14067"/>
                        <a:pt x="2202" y="13934"/>
                      </a:cubicBezTo>
                      <a:cubicBezTo>
                        <a:pt x="2369" y="13834"/>
                        <a:pt x="2435" y="13667"/>
                        <a:pt x="2435" y="13500"/>
                      </a:cubicBezTo>
                      <a:lnTo>
                        <a:pt x="2435" y="11833"/>
                      </a:lnTo>
                      <a:cubicBezTo>
                        <a:pt x="2402" y="11265"/>
                        <a:pt x="2402" y="10832"/>
                        <a:pt x="2369" y="10398"/>
                      </a:cubicBezTo>
                      <a:cubicBezTo>
                        <a:pt x="2535" y="10231"/>
                        <a:pt x="2836" y="10065"/>
                        <a:pt x="3236" y="9864"/>
                      </a:cubicBezTo>
                      <a:cubicBezTo>
                        <a:pt x="3670" y="9664"/>
                        <a:pt x="4070" y="9498"/>
                        <a:pt x="4570" y="9264"/>
                      </a:cubicBezTo>
                      <a:cubicBezTo>
                        <a:pt x="5037" y="9064"/>
                        <a:pt x="5504" y="8897"/>
                        <a:pt x="5971" y="8730"/>
                      </a:cubicBezTo>
                      <a:cubicBezTo>
                        <a:pt x="6371" y="8564"/>
                        <a:pt x="6705" y="8430"/>
                        <a:pt x="6939" y="8363"/>
                      </a:cubicBezTo>
                      <a:cubicBezTo>
                        <a:pt x="7105" y="8430"/>
                        <a:pt x="7305" y="8597"/>
                        <a:pt x="7439" y="8864"/>
                      </a:cubicBezTo>
                      <a:cubicBezTo>
                        <a:pt x="7606" y="9097"/>
                        <a:pt x="7839" y="9531"/>
                        <a:pt x="8073" y="10098"/>
                      </a:cubicBezTo>
                      <a:cubicBezTo>
                        <a:pt x="8406" y="10565"/>
                        <a:pt x="8706" y="10932"/>
                        <a:pt x="8973" y="11332"/>
                      </a:cubicBezTo>
                      <a:cubicBezTo>
                        <a:pt x="9207" y="11699"/>
                        <a:pt x="9407" y="11966"/>
                        <a:pt x="9574" y="12233"/>
                      </a:cubicBezTo>
                      <a:cubicBezTo>
                        <a:pt x="9715" y="12321"/>
                        <a:pt x="9883" y="12362"/>
                        <a:pt x="10075" y="12362"/>
                      </a:cubicBezTo>
                      <a:cubicBezTo>
                        <a:pt x="10247" y="12362"/>
                        <a:pt x="10436" y="12329"/>
                        <a:pt x="10641" y="12266"/>
                      </a:cubicBezTo>
                      <a:cubicBezTo>
                        <a:pt x="11108" y="12099"/>
                        <a:pt x="11375" y="11899"/>
                        <a:pt x="11375" y="11566"/>
                      </a:cubicBezTo>
                      <a:cubicBezTo>
                        <a:pt x="11375" y="11432"/>
                        <a:pt x="11375" y="11366"/>
                        <a:pt x="11408" y="11199"/>
                      </a:cubicBezTo>
                      <a:cubicBezTo>
                        <a:pt x="11408" y="11099"/>
                        <a:pt x="11342" y="10932"/>
                        <a:pt x="11208" y="10732"/>
                      </a:cubicBezTo>
                      <a:cubicBezTo>
                        <a:pt x="11075" y="10532"/>
                        <a:pt x="10908" y="10331"/>
                        <a:pt x="10808" y="10065"/>
                      </a:cubicBezTo>
                      <a:cubicBezTo>
                        <a:pt x="10675" y="9864"/>
                        <a:pt x="10508" y="9598"/>
                        <a:pt x="10374" y="9397"/>
                      </a:cubicBezTo>
                      <a:cubicBezTo>
                        <a:pt x="10241" y="9197"/>
                        <a:pt x="10174" y="9031"/>
                        <a:pt x="10141" y="8897"/>
                      </a:cubicBezTo>
                      <a:cubicBezTo>
                        <a:pt x="10041" y="8864"/>
                        <a:pt x="9907" y="8664"/>
                        <a:pt x="9741" y="8397"/>
                      </a:cubicBezTo>
                      <a:cubicBezTo>
                        <a:pt x="9574" y="8163"/>
                        <a:pt x="9407" y="7863"/>
                        <a:pt x="9207" y="7529"/>
                      </a:cubicBezTo>
                      <a:cubicBezTo>
                        <a:pt x="9007" y="7196"/>
                        <a:pt x="8807" y="6862"/>
                        <a:pt x="8540" y="6562"/>
                      </a:cubicBezTo>
                      <a:cubicBezTo>
                        <a:pt x="8340" y="6262"/>
                        <a:pt x="8073" y="6028"/>
                        <a:pt x="7873" y="5862"/>
                      </a:cubicBezTo>
                      <a:cubicBezTo>
                        <a:pt x="7506" y="5428"/>
                        <a:pt x="7105" y="5061"/>
                        <a:pt x="6838" y="4727"/>
                      </a:cubicBezTo>
                      <a:cubicBezTo>
                        <a:pt x="6538" y="4394"/>
                        <a:pt x="6271" y="4094"/>
                        <a:pt x="6071" y="3827"/>
                      </a:cubicBezTo>
                      <a:cubicBezTo>
                        <a:pt x="6038" y="3727"/>
                        <a:pt x="5904" y="3593"/>
                        <a:pt x="5738" y="3393"/>
                      </a:cubicBezTo>
                      <a:cubicBezTo>
                        <a:pt x="5571" y="3226"/>
                        <a:pt x="5371" y="2993"/>
                        <a:pt x="5104" y="2726"/>
                      </a:cubicBezTo>
                      <a:lnTo>
                        <a:pt x="4337" y="1925"/>
                      </a:lnTo>
                      <a:lnTo>
                        <a:pt x="3569" y="1192"/>
                      </a:lnTo>
                      <a:cubicBezTo>
                        <a:pt x="3336" y="991"/>
                        <a:pt x="3069" y="691"/>
                        <a:pt x="2769" y="391"/>
                      </a:cubicBezTo>
                      <a:cubicBezTo>
                        <a:pt x="2601" y="127"/>
                        <a:pt x="2329" y="1"/>
                        <a:pt x="20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46"/>
                <p:cNvSpPr/>
                <p:nvPr/>
              </p:nvSpPr>
              <p:spPr>
                <a:xfrm>
                  <a:off x="4985825" y="2591175"/>
                  <a:ext cx="221225" cy="237525"/>
                </a:xfrm>
                <a:custGeom>
                  <a:avLst/>
                  <a:gdLst/>
                  <a:ahLst/>
                  <a:cxnLst/>
                  <a:rect l="l" t="t" r="r" b="b"/>
                  <a:pathLst>
                    <a:path w="8849" h="9501" extrusionOk="0">
                      <a:moveTo>
                        <a:pt x="396" y="0"/>
                      </a:moveTo>
                      <a:cubicBezTo>
                        <a:pt x="179" y="0"/>
                        <a:pt x="1" y="250"/>
                        <a:pt x="217" y="412"/>
                      </a:cubicBezTo>
                      <a:cubicBezTo>
                        <a:pt x="1651" y="1880"/>
                        <a:pt x="3152" y="3281"/>
                        <a:pt x="4520" y="4815"/>
                      </a:cubicBezTo>
                      <a:cubicBezTo>
                        <a:pt x="5220" y="5583"/>
                        <a:pt x="5854" y="6317"/>
                        <a:pt x="6488" y="7117"/>
                      </a:cubicBezTo>
                      <a:cubicBezTo>
                        <a:pt x="6822" y="7551"/>
                        <a:pt x="7155" y="7951"/>
                        <a:pt x="7455" y="8385"/>
                      </a:cubicBezTo>
                      <a:cubicBezTo>
                        <a:pt x="7756" y="8785"/>
                        <a:pt x="8022" y="9152"/>
                        <a:pt x="8456" y="9452"/>
                      </a:cubicBezTo>
                      <a:cubicBezTo>
                        <a:pt x="8498" y="9486"/>
                        <a:pt x="8544" y="9500"/>
                        <a:pt x="8589" y="9500"/>
                      </a:cubicBezTo>
                      <a:cubicBezTo>
                        <a:pt x="8723" y="9500"/>
                        <a:pt x="8848" y="9369"/>
                        <a:pt x="8823" y="9219"/>
                      </a:cubicBezTo>
                      <a:cubicBezTo>
                        <a:pt x="8623" y="8285"/>
                        <a:pt x="7789" y="7451"/>
                        <a:pt x="7222" y="6717"/>
                      </a:cubicBezTo>
                      <a:cubicBezTo>
                        <a:pt x="6521" y="5883"/>
                        <a:pt x="5888" y="5082"/>
                        <a:pt x="5154" y="4282"/>
                      </a:cubicBezTo>
                      <a:cubicBezTo>
                        <a:pt x="3753" y="2747"/>
                        <a:pt x="2252" y="1280"/>
                        <a:pt x="550" y="45"/>
                      </a:cubicBezTo>
                      <a:cubicBezTo>
                        <a:pt x="500" y="14"/>
                        <a:pt x="447" y="0"/>
                        <a:pt x="39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46"/>
                <p:cNvSpPr/>
                <p:nvPr/>
              </p:nvSpPr>
              <p:spPr>
                <a:xfrm>
                  <a:off x="5216400" y="2848100"/>
                  <a:ext cx="41725" cy="62375"/>
                </a:xfrm>
                <a:custGeom>
                  <a:avLst/>
                  <a:gdLst/>
                  <a:ahLst/>
                  <a:cxnLst/>
                  <a:rect l="l" t="t" r="r" b="b"/>
                  <a:pathLst>
                    <a:path w="1669" h="2495" extrusionOk="0">
                      <a:moveTo>
                        <a:pt x="317" y="1"/>
                      </a:moveTo>
                      <a:cubicBezTo>
                        <a:pt x="290" y="1"/>
                        <a:pt x="262" y="3"/>
                        <a:pt x="234" y="9"/>
                      </a:cubicBezTo>
                      <a:cubicBezTo>
                        <a:pt x="100" y="42"/>
                        <a:pt x="0" y="209"/>
                        <a:pt x="34" y="343"/>
                      </a:cubicBezTo>
                      <a:cubicBezTo>
                        <a:pt x="100" y="710"/>
                        <a:pt x="234" y="1043"/>
                        <a:pt x="401" y="1443"/>
                      </a:cubicBezTo>
                      <a:cubicBezTo>
                        <a:pt x="501" y="1610"/>
                        <a:pt x="567" y="1710"/>
                        <a:pt x="667" y="1877"/>
                      </a:cubicBezTo>
                      <a:cubicBezTo>
                        <a:pt x="701" y="1977"/>
                        <a:pt x="768" y="2111"/>
                        <a:pt x="868" y="2177"/>
                      </a:cubicBezTo>
                      <a:cubicBezTo>
                        <a:pt x="934" y="2277"/>
                        <a:pt x="1001" y="2377"/>
                        <a:pt x="1068" y="2444"/>
                      </a:cubicBezTo>
                      <a:cubicBezTo>
                        <a:pt x="1134" y="2478"/>
                        <a:pt x="1201" y="2494"/>
                        <a:pt x="1272" y="2494"/>
                      </a:cubicBezTo>
                      <a:cubicBezTo>
                        <a:pt x="1343" y="2494"/>
                        <a:pt x="1418" y="2478"/>
                        <a:pt x="1501" y="2444"/>
                      </a:cubicBezTo>
                      <a:cubicBezTo>
                        <a:pt x="1601" y="2344"/>
                        <a:pt x="1668" y="2211"/>
                        <a:pt x="1668" y="2044"/>
                      </a:cubicBezTo>
                      <a:cubicBezTo>
                        <a:pt x="1668" y="1977"/>
                        <a:pt x="1601" y="1910"/>
                        <a:pt x="1568" y="1877"/>
                      </a:cubicBezTo>
                      <a:cubicBezTo>
                        <a:pt x="1568" y="1844"/>
                        <a:pt x="1568" y="1810"/>
                        <a:pt x="1535" y="1777"/>
                      </a:cubicBezTo>
                      <a:cubicBezTo>
                        <a:pt x="1435" y="1677"/>
                        <a:pt x="1401" y="1610"/>
                        <a:pt x="1368" y="1477"/>
                      </a:cubicBezTo>
                      <a:lnTo>
                        <a:pt x="1335" y="1443"/>
                      </a:lnTo>
                      <a:cubicBezTo>
                        <a:pt x="1268" y="1377"/>
                        <a:pt x="1268" y="1343"/>
                        <a:pt x="1235" y="1310"/>
                      </a:cubicBezTo>
                      <a:cubicBezTo>
                        <a:pt x="1201" y="1210"/>
                        <a:pt x="1168" y="1143"/>
                        <a:pt x="1101" y="1110"/>
                      </a:cubicBezTo>
                      <a:cubicBezTo>
                        <a:pt x="934" y="810"/>
                        <a:pt x="768" y="476"/>
                        <a:pt x="601" y="176"/>
                      </a:cubicBezTo>
                      <a:cubicBezTo>
                        <a:pt x="546" y="65"/>
                        <a:pt x="444" y="1"/>
                        <a:pt x="3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46"/>
                <p:cNvSpPr/>
                <p:nvPr/>
              </p:nvSpPr>
              <p:spPr>
                <a:xfrm>
                  <a:off x="5103825" y="2865525"/>
                  <a:ext cx="92425" cy="107025"/>
                </a:xfrm>
                <a:custGeom>
                  <a:avLst/>
                  <a:gdLst/>
                  <a:ahLst/>
                  <a:cxnLst/>
                  <a:rect l="l" t="t" r="r" b="b"/>
                  <a:pathLst>
                    <a:path w="3697" h="4281" extrusionOk="0">
                      <a:moveTo>
                        <a:pt x="307" y="1"/>
                      </a:moveTo>
                      <a:cubicBezTo>
                        <a:pt x="199" y="1"/>
                        <a:pt x="93" y="50"/>
                        <a:pt x="67" y="179"/>
                      </a:cubicBezTo>
                      <a:cubicBezTo>
                        <a:pt x="0" y="446"/>
                        <a:pt x="100" y="680"/>
                        <a:pt x="234" y="880"/>
                      </a:cubicBezTo>
                      <a:cubicBezTo>
                        <a:pt x="367" y="1147"/>
                        <a:pt x="500" y="1380"/>
                        <a:pt x="634" y="1647"/>
                      </a:cubicBezTo>
                      <a:cubicBezTo>
                        <a:pt x="901" y="2147"/>
                        <a:pt x="1201" y="2614"/>
                        <a:pt x="1434" y="3115"/>
                      </a:cubicBezTo>
                      <a:cubicBezTo>
                        <a:pt x="1635" y="3482"/>
                        <a:pt x="1901" y="3949"/>
                        <a:pt x="2268" y="4149"/>
                      </a:cubicBezTo>
                      <a:cubicBezTo>
                        <a:pt x="2431" y="4237"/>
                        <a:pt x="2619" y="4280"/>
                        <a:pt x="2808" y="4280"/>
                      </a:cubicBezTo>
                      <a:cubicBezTo>
                        <a:pt x="3046" y="4280"/>
                        <a:pt x="3283" y="4212"/>
                        <a:pt x="3469" y="4082"/>
                      </a:cubicBezTo>
                      <a:cubicBezTo>
                        <a:pt x="3697" y="3912"/>
                        <a:pt x="3561" y="3620"/>
                        <a:pt x="3371" y="3620"/>
                      </a:cubicBezTo>
                      <a:cubicBezTo>
                        <a:pt x="3338" y="3620"/>
                        <a:pt x="3304" y="3629"/>
                        <a:pt x="3269" y="3649"/>
                      </a:cubicBezTo>
                      <a:cubicBezTo>
                        <a:pt x="3207" y="3687"/>
                        <a:pt x="3141" y="3705"/>
                        <a:pt x="3074" y="3705"/>
                      </a:cubicBezTo>
                      <a:cubicBezTo>
                        <a:pt x="2852" y="3705"/>
                        <a:pt x="2614" y="3520"/>
                        <a:pt x="2435" y="3315"/>
                      </a:cubicBezTo>
                      <a:cubicBezTo>
                        <a:pt x="2202" y="3015"/>
                        <a:pt x="2035" y="2614"/>
                        <a:pt x="1835" y="2214"/>
                      </a:cubicBezTo>
                      <a:cubicBezTo>
                        <a:pt x="1601" y="1847"/>
                        <a:pt x="1401" y="1447"/>
                        <a:pt x="1201" y="1047"/>
                      </a:cubicBezTo>
                      <a:cubicBezTo>
                        <a:pt x="1101" y="847"/>
                        <a:pt x="1001" y="680"/>
                        <a:pt x="867" y="480"/>
                      </a:cubicBezTo>
                      <a:cubicBezTo>
                        <a:pt x="734" y="279"/>
                        <a:pt x="667" y="46"/>
                        <a:pt x="400" y="13"/>
                      </a:cubicBezTo>
                      <a:cubicBezTo>
                        <a:pt x="370" y="5"/>
                        <a:pt x="339" y="1"/>
                        <a:pt x="30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46"/>
                <p:cNvSpPr/>
                <p:nvPr/>
              </p:nvSpPr>
              <p:spPr>
                <a:xfrm>
                  <a:off x="5008750" y="2866825"/>
                  <a:ext cx="83950" cy="117150"/>
                </a:xfrm>
                <a:custGeom>
                  <a:avLst/>
                  <a:gdLst/>
                  <a:ahLst/>
                  <a:cxnLst/>
                  <a:rect l="l" t="t" r="r" b="b"/>
                  <a:pathLst>
                    <a:path w="3358" h="4686" extrusionOk="0">
                      <a:moveTo>
                        <a:pt x="2998" y="1"/>
                      </a:moveTo>
                      <a:cubicBezTo>
                        <a:pt x="2958" y="1"/>
                        <a:pt x="2915" y="9"/>
                        <a:pt x="2869" y="27"/>
                      </a:cubicBezTo>
                      <a:cubicBezTo>
                        <a:pt x="1968" y="294"/>
                        <a:pt x="1001" y="728"/>
                        <a:pt x="467" y="1562"/>
                      </a:cubicBezTo>
                      <a:cubicBezTo>
                        <a:pt x="167" y="2029"/>
                        <a:pt x="67" y="2462"/>
                        <a:pt x="67" y="2996"/>
                      </a:cubicBezTo>
                      <a:cubicBezTo>
                        <a:pt x="67" y="3263"/>
                        <a:pt x="134" y="3496"/>
                        <a:pt x="134" y="3730"/>
                      </a:cubicBezTo>
                      <a:cubicBezTo>
                        <a:pt x="134" y="3997"/>
                        <a:pt x="0" y="4297"/>
                        <a:pt x="201" y="4564"/>
                      </a:cubicBezTo>
                      <a:cubicBezTo>
                        <a:pt x="277" y="4615"/>
                        <a:pt x="354" y="4686"/>
                        <a:pt x="446" y="4686"/>
                      </a:cubicBezTo>
                      <a:cubicBezTo>
                        <a:pt x="474" y="4686"/>
                        <a:pt x="503" y="4679"/>
                        <a:pt x="534" y="4664"/>
                      </a:cubicBezTo>
                      <a:cubicBezTo>
                        <a:pt x="1135" y="4531"/>
                        <a:pt x="1001" y="3697"/>
                        <a:pt x="968" y="3230"/>
                      </a:cubicBezTo>
                      <a:cubicBezTo>
                        <a:pt x="901" y="2796"/>
                        <a:pt x="901" y="2429"/>
                        <a:pt x="1135" y="2095"/>
                      </a:cubicBezTo>
                      <a:cubicBezTo>
                        <a:pt x="1335" y="1729"/>
                        <a:pt x="1635" y="1462"/>
                        <a:pt x="1968" y="1228"/>
                      </a:cubicBezTo>
                      <a:cubicBezTo>
                        <a:pt x="2335" y="961"/>
                        <a:pt x="2702" y="728"/>
                        <a:pt x="3069" y="528"/>
                      </a:cubicBezTo>
                      <a:cubicBezTo>
                        <a:pt x="3357" y="326"/>
                        <a:pt x="3248" y="1"/>
                        <a:pt x="29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46"/>
                <p:cNvSpPr/>
                <p:nvPr/>
              </p:nvSpPr>
              <p:spPr>
                <a:xfrm>
                  <a:off x="4885325" y="2606850"/>
                  <a:ext cx="44725" cy="385775"/>
                </a:xfrm>
                <a:custGeom>
                  <a:avLst/>
                  <a:gdLst/>
                  <a:ahLst/>
                  <a:cxnLst/>
                  <a:rect l="l" t="t" r="r" b="b"/>
                  <a:pathLst>
                    <a:path w="1789" h="15431" extrusionOk="0">
                      <a:moveTo>
                        <a:pt x="1354" y="1"/>
                      </a:moveTo>
                      <a:cubicBezTo>
                        <a:pt x="1210" y="1"/>
                        <a:pt x="1068" y="78"/>
                        <a:pt x="1001" y="252"/>
                      </a:cubicBezTo>
                      <a:cubicBezTo>
                        <a:pt x="801" y="819"/>
                        <a:pt x="734" y="1453"/>
                        <a:pt x="634" y="2087"/>
                      </a:cubicBezTo>
                      <a:cubicBezTo>
                        <a:pt x="501" y="2687"/>
                        <a:pt x="434" y="3321"/>
                        <a:pt x="334" y="3988"/>
                      </a:cubicBezTo>
                      <a:cubicBezTo>
                        <a:pt x="167" y="5256"/>
                        <a:pt x="101" y="6490"/>
                        <a:pt x="67" y="7758"/>
                      </a:cubicBezTo>
                      <a:cubicBezTo>
                        <a:pt x="1" y="10293"/>
                        <a:pt x="167" y="12795"/>
                        <a:pt x="768" y="15263"/>
                      </a:cubicBezTo>
                      <a:cubicBezTo>
                        <a:pt x="796" y="15377"/>
                        <a:pt x="886" y="15430"/>
                        <a:pt x="979" y="15430"/>
                      </a:cubicBezTo>
                      <a:cubicBezTo>
                        <a:pt x="1104" y="15430"/>
                        <a:pt x="1235" y="15335"/>
                        <a:pt x="1235" y="15163"/>
                      </a:cubicBezTo>
                      <a:cubicBezTo>
                        <a:pt x="968" y="12695"/>
                        <a:pt x="768" y="10193"/>
                        <a:pt x="834" y="7758"/>
                      </a:cubicBezTo>
                      <a:cubicBezTo>
                        <a:pt x="901" y="6490"/>
                        <a:pt x="968" y="5289"/>
                        <a:pt x="1135" y="4088"/>
                      </a:cubicBezTo>
                      <a:lnTo>
                        <a:pt x="1402" y="2320"/>
                      </a:lnTo>
                      <a:cubicBezTo>
                        <a:pt x="1502" y="1687"/>
                        <a:pt x="1668" y="1086"/>
                        <a:pt x="1768" y="452"/>
                      </a:cubicBezTo>
                      <a:cubicBezTo>
                        <a:pt x="1788" y="173"/>
                        <a:pt x="1569" y="1"/>
                        <a:pt x="1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46"/>
                <p:cNvSpPr/>
                <p:nvPr/>
              </p:nvSpPr>
              <p:spPr>
                <a:xfrm>
                  <a:off x="4929525" y="2571450"/>
                  <a:ext cx="50900" cy="24400"/>
                </a:xfrm>
                <a:custGeom>
                  <a:avLst/>
                  <a:gdLst/>
                  <a:ahLst/>
                  <a:cxnLst/>
                  <a:rect l="l" t="t" r="r" b="b"/>
                  <a:pathLst>
                    <a:path w="2036" h="976" extrusionOk="0">
                      <a:moveTo>
                        <a:pt x="1368" y="0"/>
                      </a:moveTo>
                      <a:cubicBezTo>
                        <a:pt x="1201" y="0"/>
                        <a:pt x="1068" y="0"/>
                        <a:pt x="901" y="34"/>
                      </a:cubicBezTo>
                      <a:cubicBezTo>
                        <a:pt x="634" y="101"/>
                        <a:pt x="367" y="234"/>
                        <a:pt x="134" y="401"/>
                      </a:cubicBezTo>
                      <a:cubicBezTo>
                        <a:pt x="0" y="467"/>
                        <a:pt x="0" y="701"/>
                        <a:pt x="67" y="834"/>
                      </a:cubicBezTo>
                      <a:cubicBezTo>
                        <a:pt x="138" y="905"/>
                        <a:pt x="242" y="976"/>
                        <a:pt x="332" y="976"/>
                      </a:cubicBezTo>
                      <a:cubicBezTo>
                        <a:pt x="370" y="976"/>
                        <a:pt x="405" y="964"/>
                        <a:pt x="434" y="934"/>
                      </a:cubicBezTo>
                      <a:cubicBezTo>
                        <a:pt x="534" y="901"/>
                        <a:pt x="668" y="834"/>
                        <a:pt x="801" y="768"/>
                      </a:cubicBezTo>
                      <a:lnTo>
                        <a:pt x="834" y="768"/>
                      </a:lnTo>
                      <a:cubicBezTo>
                        <a:pt x="834" y="768"/>
                        <a:pt x="901" y="768"/>
                        <a:pt x="901" y="734"/>
                      </a:cubicBezTo>
                      <a:cubicBezTo>
                        <a:pt x="968" y="734"/>
                        <a:pt x="1035" y="701"/>
                        <a:pt x="1068" y="701"/>
                      </a:cubicBezTo>
                      <a:lnTo>
                        <a:pt x="1568" y="701"/>
                      </a:lnTo>
                      <a:cubicBezTo>
                        <a:pt x="1668" y="701"/>
                        <a:pt x="1702" y="701"/>
                        <a:pt x="1768" y="668"/>
                      </a:cubicBezTo>
                      <a:cubicBezTo>
                        <a:pt x="1902" y="601"/>
                        <a:pt x="1935" y="501"/>
                        <a:pt x="1935" y="401"/>
                      </a:cubicBezTo>
                      <a:cubicBezTo>
                        <a:pt x="2035" y="267"/>
                        <a:pt x="2002" y="201"/>
                        <a:pt x="1868" y="101"/>
                      </a:cubicBezTo>
                      <a:cubicBezTo>
                        <a:pt x="1735" y="34"/>
                        <a:pt x="1535" y="0"/>
                        <a:pt x="136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46"/>
                <p:cNvSpPr/>
                <p:nvPr/>
              </p:nvSpPr>
              <p:spPr>
                <a:xfrm>
                  <a:off x="5298825" y="2600625"/>
                  <a:ext cx="70200" cy="376150"/>
                </a:xfrm>
                <a:custGeom>
                  <a:avLst/>
                  <a:gdLst/>
                  <a:ahLst/>
                  <a:cxnLst/>
                  <a:rect l="l" t="t" r="r" b="b"/>
                  <a:pathLst>
                    <a:path w="2808" h="15046" extrusionOk="0">
                      <a:moveTo>
                        <a:pt x="2358" y="1"/>
                      </a:moveTo>
                      <a:cubicBezTo>
                        <a:pt x="2177" y="1"/>
                        <a:pt x="1989" y="109"/>
                        <a:pt x="1940" y="335"/>
                      </a:cubicBezTo>
                      <a:cubicBezTo>
                        <a:pt x="1740" y="1502"/>
                        <a:pt x="1740" y="2736"/>
                        <a:pt x="1607" y="3937"/>
                      </a:cubicBezTo>
                      <a:cubicBezTo>
                        <a:pt x="1473" y="5171"/>
                        <a:pt x="1373" y="6372"/>
                        <a:pt x="1207" y="7573"/>
                      </a:cubicBezTo>
                      <a:cubicBezTo>
                        <a:pt x="873" y="10008"/>
                        <a:pt x="439" y="12377"/>
                        <a:pt x="39" y="14778"/>
                      </a:cubicBezTo>
                      <a:cubicBezTo>
                        <a:pt x="1" y="14950"/>
                        <a:pt x="116" y="15045"/>
                        <a:pt x="234" y="15045"/>
                      </a:cubicBezTo>
                      <a:cubicBezTo>
                        <a:pt x="321" y="15045"/>
                        <a:pt x="411" y="14992"/>
                        <a:pt x="439" y="14878"/>
                      </a:cubicBezTo>
                      <a:cubicBezTo>
                        <a:pt x="1106" y="12477"/>
                        <a:pt x="1607" y="10075"/>
                        <a:pt x="1974" y="7640"/>
                      </a:cubicBezTo>
                      <a:cubicBezTo>
                        <a:pt x="2207" y="6439"/>
                        <a:pt x="2307" y="5238"/>
                        <a:pt x="2474" y="4037"/>
                      </a:cubicBezTo>
                      <a:cubicBezTo>
                        <a:pt x="2608" y="2803"/>
                        <a:pt x="2808" y="1569"/>
                        <a:pt x="2741" y="368"/>
                      </a:cubicBezTo>
                      <a:cubicBezTo>
                        <a:pt x="2741" y="126"/>
                        <a:pt x="2553" y="1"/>
                        <a:pt x="23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46"/>
                <p:cNvSpPr/>
                <p:nvPr/>
              </p:nvSpPr>
              <p:spPr>
                <a:xfrm>
                  <a:off x="5551825" y="2551675"/>
                  <a:ext cx="99900" cy="189900"/>
                </a:xfrm>
                <a:custGeom>
                  <a:avLst/>
                  <a:gdLst/>
                  <a:ahLst/>
                  <a:cxnLst/>
                  <a:rect l="l" t="t" r="r" b="b"/>
                  <a:pathLst>
                    <a:path w="3996" h="7596" extrusionOk="0">
                      <a:moveTo>
                        <a:pt x="410" y="1"/>
                      </a:moveTo>
                      <a:cubicBezTo>
                        <a:pt x="144" y="1"/>
                        <a:pt x="0" y="378"/>
                        <a:pt x="293" y="525"/>
                      </a:cubicBezTo>
                      <a:cubicBezTo>
                        <a:pt x="1461" y="1192"/>
                        <a:pt x="2228" y="2459"/>
                        <a:pt x="2661" y="3727"/>
                      </a:cubicBezTo>
                      <a:cubicBezTo>
                        <a:pt x="2828" y="4327"/>
                        <a:pt x="2995" y="4994"/>
                        <a:pt x="2928" y="5595"/>
                      </a:cubicBezTo>
                      <a:cubicBezTo>
                        <a:pt x="2862" y="5895"/>
                        <a:pt x="2828" y="6195"/>
                        <a:pt x="2695" y="6395"/>
                      </a:cubicBezTo>
                      <a:cubicBezTo>
                        <a:pt x="2595" y="6662"/>
                        <a:pt x="2328" y="6729"/>
                        <a:pt x="2161" y="6963"/>
                      </a:cubicBezTo>
                      <a:cubicBezTo>
                        <a:pt x="1961" y="7196"/>
                        <a:pt x="2094" y="7496"/>
                        <a:pt x="2361" y="7563"/>
                      </a:cubicBezTo>
                      <a:cubicBezTo>
                        <a:pt x="2424" y="7586"/>
                        <a:pt x="2488" y="7596"/>
                        <a:pt x="2553" y="7596"/>
                      </a:cubicBezTo>
                      <a:cubicBezTo>
                        <a:pt x="2869" y="7596"/>
                        <a:pt x="3196" y="7356"/>
                        <a:pt x="3362" y="7163"/>
                      </a:cubicBezTo>
                      <a:cubicBezTo>
                        <a:pt x="3629" y="6862"/>
                        <a:pt x="3796" y="6496"/>
                        <a:pt x="3862" y="6129"/>
                      </a:cubicBezTo>
                      <a:cubicBezTo>
                        <a:pt x="3996" y="5328"/>
                        <a:pt x="3862" y="4461"/>
                        <a:pt x="3662" y="3694"/>
                      </a:cubicBezTo>
                      <a:cubicBezTo>
                        <a:pt x="3195" y="2059"/>
                        <a:pt x="2128" y="625"/>
                        <a:pt x="527" y="24"/>
                      </a:cubicBezTo>
                      <a:cubicBezTo>
                        <a:pt x="486" y="8"/>
                        <a:pt x="447" y="1"/>
                        <a:pt x="41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46"/>
                <p:cNvSpPr/>
                <p:nvPr/>
              </p:nvSpPr>
              <p:spPr>
                <a:xfrm>
                  <a:off x="5603000" y="2535300"/>
                  <a:ext cx="69575" cy="120925"/>
                </a:xfrm>
                <a:custGeom>
                  <a:avLst/>
                  <a:gdLst/>
                  <a:ahLst/>
                  <a:cxnLst/>
                  <a:rect l="l" t="t" r="r" b="b"/>
                  <a:pathLst>
                    <a:path w="2783" h="4837" extrusionOk="0">
                      <a:moveTo>
                        <a:pt x="406" y="0"/>
                      </a:moveTo>
                      <a:cubicBezTo>
                        <a:pt x="216" y="0"/>
                        <a:pt x="1" y="203"/>
                        <a:pt x="147" y="379"/>
                      </a:cubicBezTo>
                      <a:cubicBezTo>
                        <a:pt x="648" y="1013"/>
                        <a:pt x="1248" y="1547"/>
                        <a:pt x="1582" y="2347"/>
                      </a:cubicBezTo>
                      <a:cubicBezTo>
                        <a:pt x="1749" y="2714"/>
                        <a:pt x="1849" y="3114"/>
                        <a:pt x="1949" y="3481"/>
                      </a:cubicBezTo>
                      <a:cubicBezTo>
                        <a:pt x="1982" y="3681"/>
                        <a:pt x="2015" y="3882"/>
                        <a:pt x="2015" y="4048"/>
                      </a:cubicBezTo>
                      <a:cubicBezTo>
                        <a:pt x="2082" y="4282"/>
                        <a:pt x="2082" y="4515"/>
                        <a:pt x="2149" y="4682"/>
                      </a:cubicBezTo>
                      <a:cubicBezTo>
                        <a:pt x="2201" y="4787"/>
                        <a:pt x="2299" y="4837"/>
                        <a:pt x="2400" y="4837"/>
                      </a:cubicBezTo>
                      <a:cubicBezTo>
                        <a:pt x="2492" y="4837"/>
                        <a:pt x="2586" y="4795"/>
                        <a:pt x="2649" y="4715"/>
                      </a:cubicBezTo>
                      <a:cubicBezTo>
                        <a:pt x="2783" y="4515"/>
                        <a:pt x="2783" y="4282"/>
                        <a:pt x="2783" y="4048"/>
                      </a:cubicBezTo>
                      <a:cubicBezTo>
                        <a:pt x="2783" y="3848"/>
                        <a:pt x="2783" y="3615"/>
                        <a:pt x="2749" y="3381"/>
                      </a:cubicBezTo>
                      <a:cubicBezTo>
                        <a:pt x="2649" y="2948"/>
                        <a:pt x="2549" y="2481"/>
                        <a:pt x="2316" y="2047"/>
                      </a:cubicBezTo>
                      <a:cubicBezTo>
                        <a:pt x="1949" y="1280"/>
                        <a:pt x="1315" y="379"/>
                        <a:pt x="481" y="12"/>
                      </a:cubicBezTo>
                      <a:cubicBezTo>
                        <a:pt x="457" y="4"/>
                        <a:pt x="432" y="0"/>
                        <a:pt x="40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46"/>
                <p:cNvSpPr/>
                <p:nvPr/>
              </p:nvSpPr>
              <p:spPr>
                <a:xfrm>
                  <a:off x="5537450" y="2754675"/>
                  <a:ext cx="148475" cy="232325"/>
                </a:xfrm>
                <a:custGeom>
                  <a:avLst/>
                  <a:gdLst/>
                  <a:ahLst/>
                  <a:cxnLst/>
                  <a:rect l="l" t="t" r="r" b="b"/>
                  <a:pathLst>
                    <a:path w="5939" h="9293" extrusionOk="0">
                      <a:moveTo>
                        <a:pt x="4037" y="0"/>
                      </a:moveTo>
                      <a:cubicBezTo>
                        <a:pt x="3864" y="0"/>
                        <a:pt x="3699" y="197"/>
                        <a:pt x="3770" y="410"/>
                      </a:cubicBezTo>
                      <a:cubicBezTo>
                        <a:pt x="4571" y="1911"/>
                        <a:pt x="5038" y="3980"/>
                        <a:pt x="4237" y="5581"/>
                      </a:cubicBezTo>
                      <a:cubicBezTo>
                        <a:pt x="3870" y="6381"/>
                        <a:pt x="3203" y="6948"/>
                        <a:pt x="2503" y="7415"/>
                      </a:cubicBezTo>
                      <a:cubicBezTo>
                        <a:pt x="2102" y="7682"/>
                        <a:pt x="1702" y="7882"/>
                        <a:pt x="1268" y="8083"/>
                      </a:cubicBezTo>
                      <a:cubicBezTo>
                        <a:pt x="901" y="8249"/>
                        <a:pt x="401" y="8383"/>
                        <a:pt x="168" y="8716"/>
                      </a:cubicBezTo>
                      <a:cubicBezTo>
                        <a:pt x="1" y="8916"/>
                        <a:pt x="68" y="9250"/>
                        <a:pt x="368" y="9283"/>
                      </a:cubicBezTo>
                      <a:cubicBezTo>
                        <a:pt x="416" y="9290"/>
                        <a:pt x="464" y="9293"/>
                        <a:pt x="512" y="9293"/>
                      </a:cubicBezTo>
                      <a:cubicBezTo>
                        <a:pt x="958" y="9293"/>
                        <a:pt x="1377" y="9027"/>
                        <a:pt x="1769" y="8816"/>
                      </a:cubicBezTo>
                      <a:cubicBezTo>
                        <a:pt x="2236" y="8616"/>
                        <a:pt x="2703" y="8383"/>
                        <a:pt x="3103" y="8083"/>
                      </a:cubicBezTo>
                      <a:cubicBezTo>
                        <a:pt x="3937" y="7549"/>
                        <a:pt x="4704" y="6782"/>
                        <a:pt x="5104" y="5881"/>
                      </a:cubicBezTo>
                      <a:cubicBezTo>
                        <a:pt x="5938" y="3913"/>
                        <a:pt x="5371" y="1778"/>
                        <a:pt x="4237" y="110"/>
                      </a:cubicBezTo>
                      <a:cubicBezTo>
                        <a:pt x="4179" y="33"/>
                        <a:pt x="4107" y="0"/>
                        <a:pt x="403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46"/>
                <p:cNvSpPr/>
                <p:nvPr/>
              </p:nvSpPr>
              <p:spPr>
                <a:xfrm>
                  <a:off x="5817175" y="2585450"/>
                  <a:ext cx="150625" cy="83800"/>
                </a:xfrm>
                <a:custGeom>
                  <a:avLst/>
                  <a:gdLst/>
                  <a:ahLst/>
                  <a:cxnLst/>
                  <a:rect l="l" t="t" r="r" b="b"/>
                  <a:pathLst>
                    <a:path w="6025" h="3352" extrusionOk="0">
                      <a:moveTo>
                        <a:pt x="262" y="1"/>
                      </a:moveTo>
                      <a:cubicBezTo>
                        <a:pt x="131" y="1"/>
                        <a:pt x="0" y="104"/>
                        <a:pt x="20" y="241"/>
                      </a:cubicBezTo>
                      <a:cubicBezTo>
                        <a:pt x="53" y="1075"/>
                        <a:pt x="320" y="1876"/>
                        <a:pt x="854" y="2509"/>
                      </a:cubicBezTo>
                      <a:cubicBezTo>
                        <a:pt x="1312" y="3028"/>
                        <a:pt x="2021" y="3352"/>
                        <a:pt x="2726" y="3352"/>
                      </a:cubicBezTo>
                      <a:cubicBezTo>
                        <a:pt x="2792" y="3352"/>
                        <a:pt x="2857" y="3349"/>
                        <a:pt x="2922" y="3343"/>
                      </a:cubicBezTo>
                      <a:cubicBezTo>
                        <a:pt x="3756" y="3243"/>
                        <a:pt x="4423" y="2743"/>
                        <a:pt x="4990" y="2176"/>
                      </a:cubicBezTo>
                      <a:cubicBezTo>
                        <a:pt x="5257" y="1876"/>
                        <a:pt x="5524" y="1575"/>
                        <a:pt x="5724" y="1208"/>
                      </a:cubicBezTo>
                      <a:cubicBezTo>
                        <a:pt x="5891" y="942"/>
                        <a:pt x="6024" y="441"/>
                        <a:pt x="5691" y="141"/>
                      </a:cubicBezTo>
                      <a:cubicBezTo>
                        <a:pt x="5632" y="82"/>
                        <a:pt x="5567" y="56"/>
                        <a:pt x="5501" y="56"/>
                      </a:cubicBezTo>
                      <a:cubicBezTo>
                        <a:pt x="5417" y="56"/>
                        <a:pt x="5332" y="99"/>
                        <a:pt x="5257" y="174"/>
                      </a:cubicBezTo>
                      <a:cubicBezTo>
                        <a:pt x="5090" y="374"/>
                        <a:pt x="5023" y="641"/>
                        <a:pt x="4857" y="875"/>
                      </a:cubicBezTo>
                      <a:cubicBezTo>
                        <a:pt x="4690" y="1142"/>
                        <a:pt x="4490" y="1342"/>
                        <a:pt x="4256" y="1542"/>
                      </a:cubicBezTo>
                      <a:cubicBezTo>
                        <a:pt x="3889" y="1942"/>
                        <a:pt x="3422" y="2376"/>
                        <a:pt x="2855" y="2409"/>
                      </a:cubicBezTo>
                      <a:cubicBezTo>
                        <a:pt x="2793" y="2416"/>
                        <a:pt x="2732" y="2419"/>
                        <a:pt x="2672" y="2419"/>
                      </a:cubicBezTo>
                      <a:cubicBezTo>
                        <a:pt x="1479" y="2419"/>
                        <a:pt x="741" y="1191"/>
                        <a:pt x="487" y="174"/>
                      </a:cubicBezTo>
                      <a:cubicBezTo>
                        <a:pt x="446" y="51"/>
                        <a:pt x="354" y="1"/>
                        <a:pt x="2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46"/>
                <p:cNvSpPr/>
                <p:nvPr/>
              </p:nvSpPr>
              <p:spPr>
                <a:xfrm>
                  <a:off x="5877700" y="2556100"/>
                  <a:ext cx="60075" cy="45600"/>
                </a:xfrm>
                <a:custGeom>
                  <a:avLst/>
                  <a:gdLst/>
                  <a:ahLst/>
                  <a:cxnLst/>
                  <a:rect l="l" t="t" r="r" b="b"/>
                  <a:pathLst>
                    <a:path w="2403" h="1824" extrusionOk="0">
                      <a:moveTo>
                        <a:pt x="2133" y="0"/>
                      </a:moveTo>
                      <a:cubicBezTo>
                        <a:pt x="2111" y="0"/>
                        <a:pt x="2088" y="4"/>
                        <a:pt x="2069" y="14"/>
                      </a:cubicBezTo>
                      <a:cubicBezTo>
                        <a:pt x="1969" y="47"/>
                        <a:pt x="1935" y="47"/>
                        <a:pt x="1902" y="147"/>
                      </a:cubicBezTo>
                      <a:cubicBezTo>
                        <a:pt x="1835" y="181"/>
                        <a:pt x="1802" y="281"/>
                        <a:pt x="1769" y="314"/>
                      </a:cubicBezTo>
                      <a:cubicBezTo>
                        <a:pt x="1769" y="314"/>
                        <a:pt x="1769" y="348"/>
                        <a:pt x="1735" y="348"/>
                      </a:cubicBezTo>
                      <a:cubicBezTo>
                        <a:pt x="1668" y="381"/>
                        <a:pt x="1635" y="481"/>
                        <a:pt x="1602" y="514"/>
                      </a:cubicBezTo>
                      <a:lnTo>
                        <a:pt x="1602" y="548"/>
                      </a:lnTo>
                      <a:cubicBezTo>
                        <a:pt x="1602" y="548"/>
                        <a:pt x="1602" y="614"/>
                        <a:pt x="1568" y="614"/>
                      </a:cubicBezTo>
                      <a:cubicBezTo>
                        <a:pt x="1502" y="648"/>
                        <a:pt x="1468" y="681"/>
                        <a:pt x="1468" y="715"/>
                      </a:cubicBezTo>
                      <a:lnTo>
                        <a:pt x="1402" y="815"/>
                      </a:lnTo>
                      <a:lnTo>
                        <a:pt x="1335" y="848"/>
                      </a:lnTo>
                      <a:lnTo>
                        <a:pt x="1302" y="848"/>
                      </a:lnTo>
                      <a:cubicBezTo>
                        <a:pt x="1235" y="881"/>
                        <a:pt x="1135" y="981"/>
                        <a:pt x="1035" y="1015"/>
                      </a:cubicBezTo>
                      <a:cubicBezTo>
                        <a:pt x="1001" y="1048"/>
                        <a:pt x="968" y="1048"/>
                        <a:pt x="935" y="1115"/>
                      </a:cubicBezTo>
                      <a:cubicBezTo>
                        <a:pt x="868" y="1115"/>
                        <a:pt x="868" y="1115"/>
                        <a:pt x="835" y="1148"/>
                      </a:cubicBezTo>
                      <a:cubicBezTo>
                        <a:pt x="801" y="1148"/>
                        <a:pt x="768" y="1182"/>
                        <a:pt x="701" y="1182"/>
                      </a:cubicBezTo>
                      <a:lnTo>
                        <a:pt x="301" y="1182"/>
                      </a:lnTo>
                      <a:cubicBezTo>
                        <a:pt x="134" y="1182"/>
                        <a:pt x="1" y="1348"/>
                        <a:pt x="1" y="1482"/>
                      </a:cubicBezTo>
                      <a:cubicBezTo>
                        <a:pt x="1" y="1649"/>
                        <a:pt x="101" y="1815"/>
                        <a:pt x="267" y="1815"/>
                      </a:cubicBezTo>
                      <a:cubicBezTo>
                        <a:pt x="342" y="1820"/>
                        <a:pt x="417" y="1823"/>
                        <a:pt x="492" y="1823"/>
                      </a:cubicBezTo>
                      <a:cubicBezTo>
                        <a:pt x="924" y="1823"/>
                        <a:pt x="1366" y="1733"/>
                        <a:pt x="1735" y="1448"/>
                      </a:cubicBezTo>
                      <a:cubicBezTo>
                        <a:pt x="1935" y="1248"/>
                        <a:pt x="2135" y="1048"/>
                        <a:pt x="2269" y="815"/>
                      </a:cubicBezTo>
                      <a:lnTo>
                        <a:pt x="2402" y="414"/>
                      </a:lnTo>
                      <a:cubicBezTo>
                        <a:pt x="2402" y="314"/>
                        <a:pt x="2402" y="181"/>
                        <a:pt x="2269" y="47"/>
                      </a:cubicBezTo>
                      <a:cubicBezTo>
                        <a:pt x="2245" y="24"/>
                        <a:pt x="2188" y="0"/>
                        <a:pt x="2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46"/>
                <p:cNvSpPr/>
                <p:nvPr/>
              </p:nvSpPr>
              <p:spPr>
                <a:xfrm>
                  <a:off x="5721475" y="2689600"/>
                  <a:ext cx="307625" cy="119525"/>
                </a:xfrm>
                <a:custGeom>
                  <a:avLst/>
                  <a:gdLst/>
                  <a:ahLst/>
                  <a:cxnLst/>
                  <a:rect l="l" t="t" r="r" b="b"/>
                  <a:pathLst>
                    <a:path w="12305" h="4781" extrusionOk="0">
                      <a:moveTo>
                        <a:pt x="292" y="0"/>
                      </a:moveTo>
                      <a:cubicBezTo>
                        <a:pt x="149" y="0"/>
                        <a:pt x="1" y="134"/>
                        <a:pt x="45" y="311"/>
                      </a:cubicBezTo>
                      <a:cubicBezTo>
                        <a:pt x="979" y="2613"/>
                        <a:pt x="3014" y="4281"/>
                        <a:pt x="5482" y="4681"/>
                      </a:cubicBezTo>
                      <a:cubicBezTo>
                        <a:pt x="5886" y="4747"/>
                        <a:pt x="6298" y="4780"/>
                        <a:pt x="6710" y="4780"/>
                      </a:cubicBezTo>
                      <a:cubicBezTo>
                        <a:pt x="7558" y="4780"/>
                        <a:pt x="8411" y="4639"/>
                        <a:pt x="9218" y="4348"/>
                      </a:cubicBezTo>
                      <a:cubicBezTo>
                        <a:pt x="9819" y="4147"/>
                        <a:pt x="10386" y="3847"/>
                        <a:pt x="10920" y="3514"/>
                      </a:cubicBezTo>
                      <a:cubicBezTo>
                        <a:pt x="11387" y="3180"/>
                        <a:pt x="12020" y="2713"/>
                        <a:pt x="12221" y="2179"/>
                      </a:cubicBezTo>
                      <a:cubicBezTo>
                        <a:pt x="12305" y="2011"/>
                        <a:pt x="12200" y="1748"/>
                        <a:pt x="12006" y="1748"/>
                      </a:cubicBezTo>
                      <a:cubicBezTo>
                        <a:pt x="11969" y="1748"/>
                        <a:pt x="11929" y="1758"/>
                        <a:pt x="11887" y="1779"/>
                      </a:cubicBezTo>
                      <a:cubicBezTo>
                        <a:pt x="11420" y="1979"/>
                        <a:pt x="11020" y="2380"/>
                        <a:pt x="10553" y="2680"/>
                      </a:cubicBezTo>
                      <a:cubicBezTo>
                        <a:pt x="10052" y="3013"/>
                        <a:pt x="9552" y="3280"/>
                        <a:pt x="9018" y="3480"/>
                      </a:cubicBezTo>
                      <a:cubicBezTo>
                        <a:pt x="8286" y="3740"/>
                        <a:pt x="7487" y="3900"/>
                        <a:pt x="6681" y="3900"/>
                      </a:cubicBezTo>
                      <a:cubicBezTo>
                        <a:pt x="6348" y="3900"/>
                        <a:pt x="6014" y="3872"/>
                        <a:pt x="5683" y="3814"/>
                      </a:cubicBezTo>
                      <a:cubicBezTo>
                        <a:pt x="3514" y="3480"/>
                        <a:pt x="1546" y="2013"/>
                        <a:pt x="479" y="111"/>
                      </a:cubicBezTo>
                      <a:cubicBezTo>
                        <a:pt x="434" y="33"/>
                        <a:pt x="364" y="0"/>
                        <a:pt x="29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46"/>
                <p:cNvSpPr/>
                <p:nvPr/>
              </p:nvSpPr>
              <p:spPr>
                <a:xfrm>
                  <a:off x="6032825" y="2685575"/>
                  <a:ext cx="29200" cy="48625"/>
                </a:xfrm>
                <a:custGeom>
                  <a:avLst/>
                  <a:gdLst/>
                  <a:ahLst/>
                  <a:cxnLst/>
                  <a:rect l="l" t="t" r="r" b="b"/>
                  <a:pathLst>
                    <a:path w="1168" h="1945" extrusionOk="0">
                      <a:moveTo>
                        <a:pt x="831" y="0"/>
                      </a:moveTo>
                      <a:cubicBezTo>
                        <a:pt x="796" y="0"/>
                        <a:pt x="762" y="11"/>
                        <a:pt x="734" y="39"/>
                      </a:cubicBezTo>
                      <a:lnTo>
                        <a:pt x="667" y="105"/>
                      </a:lnTo>
                      <a:cubicBezTo>
                        <a:pt x="644" y="129"/>
                        <a:pt x="637" y="153"/>
                        <a:pt x="635" y="153"/>
                      </a:cubicBezTo>
                      <a:cubicBezTo>
                        <a:pt x="634" y="153"/>
                        <a:pt x="634" y="149"/>
                        <a:pt x="634" y="139"/>
                      </a:cubicBezTo>
                      <a:cubicBezTo>
                        <a:pt x="600" y="172"/>
                        <a:pt x="600" y="206"/>
                        <a:pt x="600" y="306"/>
                      </a:cubicBezTo>
                      <a:cubicBezTo>
                        <a:pt x="600" y="372"/>
                        <a:pt x="567" y="439"/>
                        <a:pt x="567" y="472"/>
                      </a:cubicBezTo>
                      <a:lnTo>
                        <a:pt x="567" y="506"/>
                      </a:lnTo>
                      <a:cubicBezTo>
                        <a:pt x="567" y="539"/>
                        <a:pt x="500" y="606"/>
                        <a:pt x="500" y="673"/>
                      </a:cubicBezTo>
                      <a:cubicBezTo>
                        <a:pt x="500" y="706"/>
                        <a:pt x="500" y="773"/>
                        <a:pt x="467" y="773"/>
                      </a:cubicBezTo>
                      <a:lnTo>
                        <a:pt x="467" y="806"/>
                      </a:lnTo>
                      <a:cubicBezTo>
                        <a:pt x="434" y="939"/>
                        <a:pt x="400" y="1039"/>
                        <a:pt x="300" y="1173"/>
                      </a:cubicBezTo>
                      <a:cubicBezTo>
                        <a:pt x="300" y="1173"/>
                        <a:pt x="300" y="1206"/>
                        <a:pt x="267" y="1206"/>
                      </a:cubicBezTo>
                      <a:lnTo>
                        <a:pt x="267" y="1273"/>
                      </a:lnTo>
                      <a:cubicBezTo>
                        <a:pt x="267" y="1273"/>
                        <a:pt x="267" y="1306"/>
                        <a:pt x="234" y="1306"/>
                      </a:cubicBezTo>
                      <a:cubicBezTo>
                        <a:pt x="167" y="1340"/>
                        <a:pt x="133" y="1440"/>
                        <a:pt x="100" y="1473"/>
                      </a:cubicBezTo>
                      <a:cubicBezTo>
                        <a:pt x="0" y="1607"/>
                        <a:pt x="0" y="1740"/>
                        <a:pt x="133" y="1873"/>
                      </a:cubicBezTo>
                      <a:cubicBezTo>
                        <a:pt x="195" y="1920"/>
                        <a:pt x="264" y="1945"/>
                        <a:pt x="334" y="1945"/>
                      </a:cubicBezTo>
                      <a:cubicBezTo>
                        <a:pt x="414" y="1945"/>
                        <a:pt x="496" y="1912"/>
                        <a:pt x="567" y="1840"/>
                      </a:cubicBezTo>
                      <a:cubicBezTo>
                        <a:pt x="767" y="1640"/>
                        <a:pt x="934" y="1373"/>
                        <a:pt x="1067" y="1073"/>
                      </a:cubicBezTo>
                      <a:cubicBezTo>
                        <a:pt x="1101" y="1006"/>
                        <a:pt x="1101" y="906"/>
                        <a:pt x="1134" y="839"/>
                      </a:cubicBezTo>
                      <a:cubicBezTo>
                        <a:pt x="1168" y="773"/>
                        <a:pt x="1168" y="673"/>
                        <a:pt x="1168" y="606"/>
                      </a:cubicBezTo>
                      <a:cubicBezTo>
                        <a:pt x="1101" y="439"/>
                        <a:pt x="1134" y="172"/>
                        <a:pt x="967" y="39"/>
                      </a:cubicBezTo>
                      <a:cubicBezTo>
                        <a:pt x="929" y="20"/>
                        <a:pt x="879" y="0"/>
                        <a:pt x="831" y="0"/>
                      </a:cubicBezTo>
                      <a:close/>
                    </a:path>
                  </a:pathLst>
                </a:custGeom>
                <a:solidFill>
                  <a:srgbClr val="79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46"/>
                <p:cNvSpPr/>
                <p:nvPr/>
              </p:nvSpPr>
              <p:spPr>
                <a:xfrm>
                  <a:off x="5692925" y="2331950"/>
                  <a:ext cx="174800" cy="189700"/>
                </a:xfrm>
                <a:custGeom>
                  <a:avLst/>
                  <a:gdLst/>
                  <a:ahLst/>
                  <a:cxnLst/>
                  <a:rect l="l" t="t" r="r" b="b"/>
                  <a:pathLst>
                    <a:path w="6992" h="7588" extrusionOk="0">
                      <a:moveTo>
                        <a:pt x="6285" y="1"/>
                      </a:moveTo>
                      <a:cubicBezTo>
                        <a:pt x="6010" y="1"/>
                        <a:pt x="5738" y="58"/>
                        <a:pt x="5490" y="140"/>
                      </a:cubicBezTo>
                      <a:cubicBezTo>
                        <a:pt x="5023" y="207"/>
                        <a:pt x="4590" y="407"/>
                        <a:pt x="4189" y="607"/>
                      </a:cubicBezTo>
                      <a:cubicBezTo>
                        <a:pt x="3355" y="1008"/>
                        <a:pt x="2655" y="1575"/>
                        <a:pt x="2054" y="2242"/>
                      </a:cubicBezTo>
                      <a:cubicBezTo>
                        <a:pt x="820" y="3643"/>
                        <a:pt x="186" y="5444"/>
                        <a:pt x="20" y="7312"/>
                      </a:cubicBezTo>
                      <a:cubicBezTo>
                        <a:pt x="1" y="7482"/>
                        <a:pt x="131" y="7587"/>
                        <a:pt x="259" y="7587"/>
                      </a:cubicBezTo>
                      <a:cubicBezTo>
                        <a:pt x="359" y="7587"/>
                        <a:pt x="458" y="7524"/>
                        <a:pt x="487" y="7379"/>
                      </a:cubicBezTo>
                      <a:cubicBezTo>
                        <a:pt x="820" y="5778"/>
                        <a:pt x="1487" y="4110"/>
                        <a:pt x="2621" y="2842"/>
                      </a:cubicBezTo>
                      <a:cubicBezTo>
                        <a:pt x="3155" y="2209"/>
                        <a:pt x="3789" y="1708"/>
                        <a:pt x="4523" y="1308"/>
                      </a:cubicBezTo>
                      <a:cubicBezTo>
                        <a:pt x="4890" y="1108"/>
                        <a:pt x="5290" y="941"/>
                        <a:pt x="5657" y="808"/>
                      </a:cubicBezTo>
                      <a:cubicBezTo>
                        <a:pt x="6024" y="674"/>
                        <a:pt x="6491" y="641"/>
                        <a:pt x="6858" y="474"/>
                      </a:cubicBezTo>
                      <a:cubicBezTo>
                        <a:pt x="6991" y="407"/>
                        <a:pt x="6991" y="107"/>
                        <a:pt x="6791" y="74"/>
                      </a:cubicBezTo>
                      <a:cubicBezTo>
                        <a:pt x="6626" y="23"/>
                        <a:pt x="6455" y="1"/>
                        <a:pt x="62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6" name="Google Shape;1186;p46"/>
              <p:cNvGrpSpPr/>
              <p:nvPr/>
            </p:nvGrpSpPr>
            <p:grpSpPr>
              <a:xfrm>
                <a:off x="536849" y="3549977"/>
                <a:ext cx="196995" cy="333016"/>
                <a:chOff x="2771475" y="2690675"/>
                <a:chExt cx="147650" cy="249600"/>
              </a:xfrm>
            </p:grpSpPr>
            <p:sp>
              <p:nvSpPr>
                <p:cNvPr id="1187" name="Google Shape;1187;p4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4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4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4" name="Google Shape;1161;p38">
            <a:extLst>
              <a:ext uri="{FF2B5EF4-FFF2-40B4-BE49-F238E27FC236}">
                <a16:creationId xmlns:a16="http://schemas.microsoft.com/office/drawing/2014/main" id="{E5E131AA-B3A5-19DE-D9FC-7F837B978445}"/>
              </a:ext>
            </a:extLst>
          </p:cNvPr>
          <p:cNvSpPr/>
          <p:nvPr/>
        </p:nvSpPr>
        <p:spPr>
          <a:xfrm rot="3363349">
            <a:off x="5188901" y="673970"/>
            <a:ext cx="2373407" cy="186255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 name="Google Shape;1162;p38">
            <a:extLst>
              <a:ext uri="{FF2B5EF4-FFF2-40B4-BE49-F238E27FC236}">
                <a16:creationId xmlns:a16="http://schemas.microsoft.com/office/drawing/2014/main" id="{6C84B028-2633-8734-28EC-6AAC5CFFF741}"/>
              </a:ext>
            </a:extLst>
          </p:cNvPr>
          <p:cNvSpPr txBox="1">
            <a:spLocks noGrp="1"/>
          </p:cNvSpPr>
          <p:nvPr/>
        </p:nvSpPr>
        <p:spPr>
          <a:xfrm>
            <a:off x="5306611" y="810497"/>
            <a:ext cx="20700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defTabSz="1219170">
              <a:buClr>
                <a:srgbClr val="38965D"/>
              </a:buClr>
              <a:defRPr/>
            </a:pPr>
            <a:r>
              <a:rPr lang="en" sz="9600" b="1" kern="0">
                <a:solidFill>
                  <a:srgbClr val="FFFFFF"/>
                </a:solidFill>
                <a:latin typeface="Times New Roman" panose="02020603050405020304" pitchFamily="18" charset="0"/>
                <a:cs typeface="Times New Roman" panose="02020603050405020304" pitchFamily="18" charset="0"/>
              </a:rPr>
              <a:t>2</a:t>
            </a:r>
            <a:endParaRPr sz="9600" b="1" kern="0">
              <a:solidFill>
                <a:srgbClr val="FFFFFF"/>
              </a:solidFill>
              <a:latin typeface="Times New Roman" panose="02020603050405020304" pitchFamily="18" charset="0"/>
              <a:cs typeface="Times New Roman" panose="02020603050405020304" pitchFamily="18" charset="0"/>
            </a:endParaRPr>
          </a:p>
        </p:txBody>
      </p:sp>
      <p:grpSp>
        <p:nvGrpSpPr>
          <p:cNvPr id="1257" name="Google Shape;1337;p48">
            <a:extLst>
              <a:ext uri="{FF2B5EF4-FFF2-40B4-BE49-F238E27FC236}">
                <a16:creationId xmlns:a16="http://schemas.microsoft.com/office/drawing/2014/main" id="{498DF7BB-71ED-D749-B471-11D9695CA045}"/>
              </a:ext>
            </a:extLst>
          </p:cNvPr>
          <p:cNvGrpSpPr/>
          <p:nvPr/>
        </p:nvGrpSpPr>
        <p:grpSpPr>
          <a:xfrm rot="2700000">
            <a:off x="158347" y="379316"/>
            <a:ext cx="1470765" cy="1376688"/>
            <a:chOff x="1859475" y="636325"/>
            <a:chExt cx="4383550" cy="3988700"/>
          </a:xfrm>
        </p:grpSpPr>
        <p:sp>
          <p:nvSpPr>
            <p:cNvPr id="1258" name="Google Shape;1338;p48">
              <a:extLst>
                <a:ext uri="{FF2B5EF4-FFF2-40B4-BE49-F238E27FC236}">
                  <a16:creationId xmlns:a16="http://schemas.microsoft.com/office/drawing/2014/main" id="{FBFC5DAA-9937-AC56-8F42-D59EBBA3C56B}"/>
                </a:ext>
              </a:extLst>
            </p:cNvPr>
            <p:cNvSpPr/>
            <p:nvPr/>
          </p:nvSpPr>
          <p:spPr>
            <a:xfrm>
              <a:off x="1859475" y="799550"/>
              <a:ext cx="4383550" cy="3825475"/>
            </a:xfrm>
            <a:custGeom>
              <a:avLst/>
              <a:gdLst/>
              <a:ahLst/>
              <a:cxnLst/>
              <a:rect l="l" t="t" r="r" b="b"/>
              <a:pathLst>
                <a:path w="175342" h="153019" extrusionOk="0">
                  <a:moveTo>
                    <a:pt x="54300" y="0"/>
                  </a:moveTo>
                  <a:cubicBezTo>
                    <a:pt x="37427" y="0"/>
                    <a:pt x="20566" y="10228"/>
                    <a:pt x="11891" y="27546"/>
                  </a:cubicBezTo>
                  <a:cubicBezTo>
                    <a:pt x="0" y="51194"/>
                    <a:pt x="7853" y="79146"/>
                    <a:pt x="29416" y="89971"/>
                  </a:cubicBezTo>
                  <a:cubicBezTo>
                    <a:pt x="35183" y="92870"/>
                    <a:pt x="41350" y="94241"/>
                    <a:pt x="47515" y="94241"/>
                  </a:cubicBezTo>
                  <a:cubicBezTo>
                    <a:pt x="60415" y="94241"/>
                    <a:pt x="73308" y="88235"/>
                    <a:pt x="82524" y="77637"/>
                  </a:cubicBezTo>
                  <a:cubicBezTo>
                    <a:pt x="105463" y="97869"/>
                    <a:pt x="128800" y="117568"/>
                    <a:pt x="152138" y="137312"/>
                  </a:cubicBezTo>
                  <a:cubicBezTo>
                    <a:pt x="158305" y="142548"/>
                    <a:pt x="164516" y="147783"/>
                    <a:pt x="170728" y="153018"/>
                  </a:cubicBezTo>
                  <a:cubicBezTo>
                    <a:pt x="170772" y="152974"/>
                    <a:pt x="170816" y="152885"/>
                    <a:pt x="170861" y="152841"/>
                  </a:cubicBezTo>
                  <a:cubicBezTo>
                    <a:pt x="171571" y="152175"/>
                    <a:pt x="172281" y="151510"/>
                    <a:pt x="172990" y="150844"/>
                  </a:cubicBezTo>
                  <a:cubicBezTo>
                    <a:pt x="173390" y="150489"/>
                    <a:pt x="173745" y="150134"/>
                    <a:pt x="174144" y="149735"/>
                  </a:cubicBezTo>
                  <a:cubicBezTo>
                    <a:pt x="174366" y="149558"/>
                    <a:pt x="174543" y="149380"/>
                    <a:pt x="174765" y="149203"/>
                  </a:cubicBezTo>
                  <a:cubicBezTo>
                    <a:pt x="174943" y="149025"/>
                    <a:pt x="175164" y="148848"/>
                    <a:pt x="175342" y="148670"/>
                  </a:cubicBezTo>
                  <a:cubicBezTo>
                    <a:pt x="174144" y="147650"/>
                    <a:pt x="172946" y="146629"/>
                    <a:pt x="171748" y="145609"/>
                  </a:cubicBezTo>
                  <a:cubicBezTo>
                    <a:pt x="150762" y="127950"/>
                    <a:pt x="129776" y="110292"/>
                    <a:pt x="108701" y="92722"/>
                  </a:cubicBezTo>
                  <a:cubicBezTo>
                    <a:pt x="101026" y="86378"/>
                    <a:pt x="93394" y="79989"/>
                    <a:pt x="85630" y="73733"/>
                  </a:cubicBezTo>
                  <a:cubicBezTo>
                    <a:pt x="87227" y="71514"/>
                    <a:pt x="88647" y="69207"/>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339;p48">
              <a:extLst>
                <a:ext uri="{FF2B5EF4-FFF2-40B4-BE49-F238E27FC236}">
                  <a16:creationId xmlns:a16="http://schemas.microsoft.com/office/drawing/2014/main" id="{2B1C7F81-D217-1D8B-A79B-C4686A5F964B}"/>
                </a:ext>
              </a:extLst>
            </p:cNvPr>
            <p:cNvSpPr/>
            <p:nvPr/>
          </p:nvSpPr>
          <p:spPr>
            <a:xfrm>
              <a:off x="1859475" y="636325"/>
              <a:ext cx="4383550" cy="3988700"/>
            </a:xfrm>
            <a:custGeom>
              <a:avLst/>
              <a:gdLst/>
              <a:ahLst/>
              <a:cxnLst/>
              <a:rect l="l" t="t" r="r" b="b"/>
              <a:pathLst>
                <a:path w="175342" h="159548" fill="none" extrusionOk="0">
                  <a:moveTo>
                    <a:pt x="171748" y="152138"/>
                  </a:moveTo>
                  <a:cubicBezTo>
                    <a:pt x="150762" y="134479"/>
                    <a:pt x="129776" y="116821"/>
                    <a:pt x="108701" y="99251"/>
                  </a:cubicBezTo>
                  <a:cubicBezTo>
                    <a:pt x="101026" y="92907"/>
                    <a:pt x="93394" y="86518"/>
                    <a:pt x="85630" y="80262"/>
                  </a:cubicBezTo>
                  <a:cubicBezTo>
                    <a:pt x="87227" y="78043"/>
                    <a:pt x="88647" y="75736"/>
                    <a:pt x="89934" y="73207"/>
                  </a:cubicBezTo>
                  <a:cubicBezTo>
                    <a:pt x="93439" y="66242"/>
                    <a:pt x="95214" y="58876"/>
                    <a:pt x="95435" y="51689"/>
                  </a:cubicBezTo>
                  <a:cubicBezTo>
                    <a:pt x="95968" y="34518"/>
                    <a:pt x="87582" y="18413"/>
                    <a:pt x="72408" y="10782"/>
                  </a:cubicBezTo>
                  <a:cubicBezTo>
                    <a:pt x="50846" y="0"/>
                    <a:pt x="23737" y="10427"/>
                    <a:pt x="11891" y="34075"/>
                  </a:cubicBezTo>
                  <a:cubicBezTo>
                    <a:pt x="0" y="57723"/>
                    <a:pt x="7853" y="85675"/>
                    <a:pt x="29416" y="96500"/>
                  </a:cubicBezTo>
                  <a:cubicBezTo>
                    <a:pt x="47252" y="105463"/>
                    <a:pt x="68903" y="99828"/>
                    <a:pt x="82524" y="84166"/>
                  </a:cubicBezTo>
                  <a:cubicBezTo>
                    <a:pt x="105463" y="104398"/>
                    <a:pt x="128800" y="124097"/>
                    <a:pt x="152138" y="143841"/>
                  </a:cubicBezTo>
                  <a:cubicBezTo>
                    <a:pt x="158305" y="149077"/>
                    <a:pt x="164516" y="154312"/>
                    <a:pt x="170728" y="159547"/>
                  </a:cubicBezTo>
                  <a:cubicBezTo>
                    <a:pt x="170772" y="159503"/>
                    <a:pt x="170816" y="159414"/>
                    <a:pt x="170861" y="159370"/>
                  </a:cubicBezTo>
                  <a:cubicBezTo>
                    <a:pt x="171571" y="158704"/>
                    <a:pt x="172281" y="158039"/>
                    <a:pt x="172990" y="157373"/>
                  </a:cubicBezTo>
                  <a:cubicBezTo>
                    <a:pt x="173390" y="157018"/>
                    <a:pt x="173745" y="156663"/>
                    <a:pt x="174144" y="156264"/>
                  </a:cubicBezTo>
                  <a:cubicBezTo>
                    <a:pt x="174366" y="156087"/>
                    <a:pt x="174543" y="155909"/>
                    <a:pt x="174765" y="155732"/>
                  </a:cubicBezTo>
                  <a:cubicBezTo>
                    <a:pt x="174943" y="155554"/>
                    <a:pt x="175164" y="155377"/>
                    <a:pt x="175342" y="155199"/>
                  </a:cubicBezTo>
                  <a:cubicBezTo>
                    <a:pt x="174144" y="154179"/>
                    <a:pt x="172946" y="153158"/>
                    <a:pt x="171748" y="152138"/>
                  </a:cubicBezTo>
                  <a:close/>
                </a:path>
              </a:pathLst>
            </a:custGeom>
            <a:noFill/>
            <a:ln w="78750" cap="flat" cmpd="sng">
              <a:solidFill>
                <a:srgbClr val="FFFFFF"/>
              </a:solidFill>
              <a:prstDash val="solid"/>
              <a:miter lim="44367"/>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340;p48">
              <a:extLst>
                <a:ext uri="{FF2B5EF4-FFF2-40B4-BE49-F238E27FC236}">
                  <a16:creationId xmlns:a16="http://schemas.microsoft.com/office/drawing/2014/main" id="{B13DCDA7-B372-8E26-AF76-D56BA4E16344}"/>
                </a:ext>
              </a:extLst>
            </p:cNvPr>
            <p:cNvSpPr/>
            <p:nvPr/>
          </p:nvSpPr>
          <p:spPr>
            <a:xfrm>
              <a:off x="3655250" y="2434325"/>
              <a:ext cx="2587775" cy="2190700"/>
            </a:xfrm>
            <a:custGeom>
              <a:avLst/>
              <a:gdLst/>
              <a:ahLst/>
              <a:cxnLst/>
              <a:rect l="l" t="t" r="r" b="b"/>
              <a:pathLst>
                <a:path w="103511" h="87628" extrusionOk="0">
                  <a:moveTo>
                    <a:pt x="2973" y="1"/>
                  </a:moveTo>
                  <a:cubicBezTo>
                    <a:pt x="2707" y="45"/>
                    <a:pt x="2574" y="134"/>
                    <a:pt x="2485" y="267"/>
                  </a:cubicBezTo>
                  <a:cubicBezTo>
                    <a:pt x="1775" y="533"/>
                    <a:pt x="888" y="1332"/>
                    <a:pt x="577" y="1687"/>
                  </a:cubicBezTo>
                  <a:cubicBezTo>
                    <a:pt x="356" y="1908"/>
                    <a:pt x="267" y="2086"/>
                    <a:pt x="267" y="2308"/>
                  </a:cubicBezTo>
                  <a:cubicBezTo>
                    <a:pt x="45" y="2530"/>
                    <a:pt x="1" y="2885"/>
                    <a:pt x="356" y="3062"/>
                  </a:cubicBezTo>
                  <a:cubicBezTo>
                    <a:pt x="1066" y="3683"/>
                    <a:pt x="1775" y="4349"/>
                    <a:pt x="2485" y="4970"/>
                  </a:cubicBezTo>
                  <a:cubicBezTo>
                    <a:pt x="27997" y="27775"/>
                    <a:pt x="54174" y="49826"/>
                    <a:pt x="80307" y="71921"/>
                  </a:cubicBezTo>
                  <a:cubicBezTo>
                    <a:pt x="86474" y="77157"/>
                    <a:pt x="92685" y="82392"/>
                    <a:pt x="98897" y="87627"/>
                  </a:cubicBezTo>
                  <a:cubicBezTo>
                    <a:pt x="98941" y="87583"/>
                    <a:pt x="98985" y="87494"/>
                    <a:pt x="99030" y="87450"/>
                  </a:cubicBezTo>
                  <a:cubicBezTo>
                    <a:pt x="99740" y="86784"/>
                    <a:pt x="100450" y="86119"/>
                    <a:pt x="101159" y="85453"/>
                  </a:cubicBezTo>
                  <a:cubicBezTo>
                    <a:pt x="101559" y="85098"/>
                    <a:pt x="101958" y="84743"/>
                    <a:pt x="102313" y="84344"/>
                  </a:cubicBezTo>
                  <a:cubicBezTo>
                    <a:pt x="102535" y="84167"/>
                    <a:pt x="102757" y="83989"/>
                    <a:pt x="102934" y="83812"/>
                  </a:cubicBezTo>
                  <a:cubicBezTo>
                    <a:pt x="103112" y="83634"/>
                    <a:pt x="103333" y="83457"/>
                    <a:pt x="103511" y="83279"/>
                  </a:cubicBezTo>
                  <a:cubicBezTo>
                    <a:pt x="102313" y="82259"/>
                    <a:pt x="101115" y="81238"/>
                    <a:pt x="99917" y="80218"/>
                  </a:cubicBezTo>
                  <a:cubicBezTo>
                    <a:pt x="78931" y="62559"/>
                    <a:pt x="57945" y="44901"/>
                    <a:pt x="36870" y="27331"/>
                  </a:cubicBezTo>
                  <a:cubicBezTo>
                    <a:pt x="26222" y="18502"/>
                    <a:pt x="15618" y="9628"/>
                    <a:pt x="4748" y="1110"/>
                  </a:cubicBezTo>
                  <a:cubicBezTo>
                    <a:pt x="4171" y="711"/>
                    <a:pt x="3639" y="134"/>
                    <a:pt x="2973"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341;p48">
              <a:extLst>
                <a:ext uri="{FF2B5EF4-FFF2-40B4-BE49-F238E27FC236}">
                  <a16:creationId xmlns:a16="http://schemas.microsoft.com/office/drawing/2014/main" id="{B11A890E-A6BB-5988-9772-392E1AB48F0C}"/>
                </a:ext>
              </a:extLst>
            </p:cNvPr>
            <p:cNvSpPr/>
            <p:nvPr/>
          </p:nvSpPr>
          <p:spPr>
            <a:xfrm>
              <a:off x="1859475" y="799550"/>
              <a:ext cx="2399200" cy="2355600"/>
            </a:xfrm>
            <a:custGeom>
              <a:avLst/>
              <a:gdLst/>
              <a:ahLst/>
              <a:cxnLst/>
              <a:rect l="l" t="t" r="r" b="b"/>
              <a:pathLst>
                <a:path w="95968" h="94224" extrusionOk="0">
                  <a:moveTo>
                    <a:pt x="54300" y="0"/>
                  </a:moveTo>
                  <a:cubicBezTo>
                    <a:pt x="37427" y="0"/>
                    <a:pt x="20566" y="10228"/>
                    <a:pt x="11891" y="27546"/>
                  </a:cubicBezTo>
                  <a:cubicBezTo>
                    <a:pt x="0" y="51194"/>
                    <a:pt x="7853" y="79146"/>
                    <a:pt x="29416" y="89971"/>
                  </a:cubicBezTo>
                  <a:cubicBezTo>
                    <a:pt x="35176" y="92857"/>
                    <a:pt x="41336" y="94224"/>
                    <a:pt x="47498" y="94224"/>
                  </a:cubicBezTo>
                  <a:cubicBezTo>
                    <a:pt x="64357" y="94224"/>
                    <a:pt x="81226" y="83996"/>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342;p48">
              <a:extLst>
                <a:ext uri="{FF2B5EF4-FFF2-40B4-BE49-F238E27FC236}">
                  <a16:creationId xmlns:a16="http://schemas.microsoft.com/office/drawing/2014/main" id="{559EDE7D-9B78-B896-4B31-BEBAB8D297EA}"/>
                </a:ext>
              </a:extLst>
            </p:cNvPr>
            <p:cNvSpPr/>
            <p:nvPr/>
          </p:nvSpPr>
          <p:spPr>
            <a:xfrm>
              <a:off x="2994175" y="1504775"/>
              <a:ext cx="82100" cy="79925"/>
            </a:xfrm>
            <a:custGeom>
              <a:avLst/>
              <a:gdLst/>
              <a:ahLst/>
              <a:cxnLst/>
              <a:rect l="l" t="t" r="r" b="b"/>
              <a:pathLst>
                <a:path w="3284" h="3197" extrusionOk="0">
                  <a:moveTo>
                    <a:pt x="1713" y="0"/>
                  </a:moveTo>
                  <a:cubicBezTo>
                    <a:pt x="1689" y="0"/>
                    <a:pt x="1666" y="1"/>
                    <a:pt x="1642" y="2"/>
                  </a:cubicBezTo>
                  <a:cubicBezTo>
                    <a:pt x="1198" y="2"/>
                    <a:pt x="799" y="180"/>
                    <a:pt x="488" y="490"/>
                  </a:cubicBezTo>
                  <a:cubicBezTo>
                    <a:pt x="178" y="801"/>
                    <a:pt x="45" y="1200"/>
                    <a:pt x="45" y="1599"/>
                  </a:cubicBezTo>
                  <a:cubicBezTo>
                    <a:pt x="0" y="2487"/>
                    <a:pt x="799" y="3197"/>
                    <a:pt x="1686" y="3197"/>
                  </a:cubicBezTo>
                  <a:cubicBezTo>
                    <a:pt x="2086" y="3197"/>
                    <a:pt x="2529" y="3019"/>
                    <a:pt x="2796" y="2709"/>
                  </a:cubicBezTo>
                  <a:cubicBezTo>
                    <a:pt x="3106" y="2398"/>
                    <a:pt x="3239" y="1999"/>
                    <a:pt x="3284" y="1599"/>
                  </a:cubicBezTo>
                  <a:cubicBezTo>
                    <a:pt x="3284" y="737"/>
                    <a:pt x="2529" y="0"/>
                    <a:pt x="171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343;p48">
              <a:extLst>
                <a:ext uri="{FF2B5EF4-FFF2-40B4-BE49-F238E27FC236}">
                  <a16:creationId xmlns:a16="http://schemas.microsoft.com/office/drawing/2014/main" id="{5E3B1D98-17D5-87FE-DE04-225BFFF45262}"/>
                </a:ext>
              </a:extLst>
            </p:cNvPr>
            <p:cNvSpPr/>
            <p:nvPr/>
          </p:nvSpPr>
          <p:spPr>
            <a:xfrm>
              <a:off x="2761250" y="1873075"/>
              <a:ext cx="82100" cy="81000"/>
            </a:xfrm>
            <a:custGeom>
              <a:avLst/>
              <a:gdLst/>
              <a:ahLst/>
              <a:cxnLst/>
              <a:rect l="l" t="t" r="r" b="b"/>
              <a:pathLst>
                <a:path w="3284" h="3240" extrusionOk="0">
                  <a:moveTo>
                    <a:pt x="1642" y="0"/>
                  </a:moveTo>
                  <a:cubicBezTo>
                    <a:pt x="1198" y="0"/>
                    <a:pt x="799" y="178"/>
                    <a:pt x="488" y="488"/>
                  </a:cubicBezTo>
                  <a:cubicBezTo>
                    <a:pt x="178" y="799"/>
                    <a:pt x="45" y="1198"/>
                    <a:pt x="45" y="1642"/>
                  </a:cubicBezTo>
                  <a:cubicBezTo>
                    <a:pt x="0" y="2529"/>
                    <a:pt x="843" y="3239"/>
                    <a:pt x="1686" y="3239"/>
                  </a:cubicBezTo>
                  <a:cubicBezTo>
                    <a:pt x="2085" y="3239"/>
                    <a:pt x="2529" y="3062"/>
                    <a:pt x="2840" y="2751"/>
                  </a:cubicBezTo>
                  <a:cubicBezTo>
                    <a:pt x="3106" y="2441"/>
                    <a:pt x="3239" y="2041"/>
                    <a:pt x="3283" y="1598"/>
                  </a:cubicBezTo>
                  <a:cubicBezTo>
                    <a:pt x="3283" y="710"/>
                    <a:pt x="2485" y="0"/>
                    <a:pt x="1642"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344;p48">
              <a:extLst>
                <a:ext uri="{FF2B5EF4-FFF2-40B4-BE49-F238E27FC236}">
                  <a16:creationId xmlns:a16="http://schemas.microsoft.com/office/drawing/2014/main" id="{13B95932-9D43-128B-1CCD-E21D0A527B0C}"/>
                </a:ext>
              </a:extLst>
            </p:cNvPr>
            <p:cNvSpPr/>
            <p:nvPr/>
          </p:nvSpPr>
          <p:spPr>
            <a:xfrm>
              <a:off x="2539800" y="1729075"/>
              <a:ext cx="107225" cy="132775"/>
            </a:xfrm>
            <a:custGeom>
              <a:avLst/>
              <a:gdLst/>
              <a:ahLst/>
              <a:cxnLst/>
              <a:rect l="l" t="t" r="r" b="b"/>
              <a:pathLst>
                <a:path w="4289" h="5311" extrusionOk="0">
                  <a:moveTo>
                    <a:pt x="2807" y="0"/>
                  </a:moveTo>
                  <a:cubicBezTo>
                    <a:pt x="1167" y="0"/>
                    <a:pt x="0" y="1969"/>
                    <a:pt x="739" y="3631"/>
                  </a:cubicBezTo>
                  <a:cubicBezTo>
                    <a:pt x="971" y="4134"/>
                    <a:pt x="1371" y="5310"/>
                    <a:pt x="2029" y="5310"/>
                  </a:cubicBezTo>
                  <a:cubicBezTo>
                    <a:pt x="2126" y="5310"/>
                    <a:pt x="2228" y="5285"/>
                    <a:pt x="2336" y="5228"/>
                  </a:cubicBezTo>
                  <a:cubicBezTo>
                    <a:pt x="2558" y="5051"/>
                    <a:pt x="2602" y="4740"/>
                    <a:pt x="2425" y="4518"/>
                  </a:cubicBezTo>
                  <a:cubicBezTo>
                    <a:pt x="1493" y="3586"/>
                    <a:pt x="1049" y="1146"/>
                    <a:pt x="2913" y="1057"/>
                  </a:cubicBezTo>
                  <a:cubicBezTo>
                    <a:pt x="2968" y="1039"/>
                    <a:pt x="3024" y="1032"/>
                    <a:pt x="3080" y="1032"/>
                  </a:cubicBezTo>
                  <a:cubicBezTo>
                    <a:pt x="3310" y="1032"/>
                    <a:pt x="3546" y="1154"/>
                    <a:pt x="3756" y="1154"/>
                  </a:cubicBezTo>
                  <a:cubicBezTo>
                    <a:pt x="3869" y="1154"/>
                    <a:pt x="3973" y="1119"/>
                    <a:pt x="4066" y="1013"/>
                  </a:cubicBezTo>
                  <a:cubicBezTo>
                    <a:pt x="4288" y="747"/>
                    <a:pt x="4111" y="392"/>
                    <a:pt x="3845" y="259"/>
                  </a:cubicBezTo>
                  <a:cubicBezTo>
                    <a:pt x="3487" y="80"/>
                    <a:pt x="3138" y="0"/>
                    <a:pt x="2807"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345;p48">
              <a:extLst>
                <a:ext uri="{FF2B5EF4-FFF2-40B4-BE49-F238E27FC236}">
                  <a16:creationId xmlns:a16="http://schemas.microsoft.com/office/drawing/2014/main" id="{081E3945-3E80-3F5D-40BE-2A1BA88EA3E2}"/>
                </a:ext>
              </a:extLst>
            </p:cNvPr>
            <p:cNvSpPr/>
            <p:nvPr/>
          </p:nvSpPr>
          <p:spPr>
            <a:xfrm>
              <a:off x="2772550" y="1359900"/>
              <a:ext cx="130700" cy="110550"/>
            </a:xfrm>
            <a:custGeom>
              <a:avLst/>
              <a:gdLst/>
              <a:ahLst/>
              <a:cxnLst/>
              <a:rect l="l" t="t" r="r" b="b"/>
              <a:pathLst>
                <a:path w="5228" h="4422" extrusionOk="0">
                  <a:moveTo>
                    <a:pt x="3408" y="1"/>
                  </a:moveTo>
                  <a:cubicBezTo>
                    <a:pt x="2483" y="1"/>
                    <a:pt x="1487" y="422"/>
                    <a:pt x="1057" y="1139"/>
                  </a:cubicBezTo>
                  <a:cubicBezTo>
                    <a:pt x="1" y="2124"/>
                    <a:pt x="397" y="4422"/>
                    <a:pt x="1226" y="4422"/>
                  </a:cubicBezTo>
                  <a:cubicBezTo>
                    <a:pt x="1442" y="4422"/>
                    <a:pt x="1687" y="4266"/>
                    <a:pt x="1944" y="3889"/>
                  </a:cubicBezTo>
                  <a:cubicBezTo>
                    <a:pt x="1589" y="2736"/>
                    <a:pt x="2077" y="1227"/>
                    <a:pt x="3497" y="1227"/>
                  </a:cubicBezTo>
                  <a:cubicBezTo>
                    <a:pt x="3557" y="1204"/>
                    <a:pt x="3621" y="1195"/>
                    <a:pt x="3689" y="1195"/>
                  </a:cubicBezTo>
                  <a:cubicBezTo>
                    <a:pt x="4048" y="1195"/>
                    <a:pt x="4501" y="1468"/>
                    <a:pt x="4824" y="1468"/>
                  </a:cubicBezTo>
                  <a:cubicBezTo>
                    <a:pt x="5028" y="1468"/>
                    <a:pt x="5181" y="1359"/>
                    <a:pt x="5227" y="1005"/>
                  </a:cubicBezTo>
                  <a:cubicBezTo>
                    <a:pt x="4941" y="310"/>
                    <a:pt x="4201" y="1"/>
                    <a:pt x="340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346;p48">
              <a:extLst>
                <a:ext uri="{FF2B5EF4-FFF2-40B4-BE49-F238E27FC236}">
                  <a16:creationId xmlns:a16="http://schemas.microsoft.com/office/drawing/2014/main" id="{2F8139B7-0EAE-7E3D-17EC-588BB93C4028}"/>
                </a:ext>
              </a:extLst>
            </p:cNvPr>
            <p:cNvSpPr/>
            <p:nvPr/>
          </p:nvSpPr>
          <p:spPr>
            <a:xfrm>
              <a:off x="2973325" y="1693375"/>
              <a:ext cx="308150" cy="322675"/>
            </a:xfrm>
            <a:custGeom>
              <a:avLst/>
              <a:gdLst/>
              <a:ahLst/>
              <a:cxnLst/>
              <a:rect l="l" t="t" r="r" b="b"/>
              <a:pathLst>
                <a:path w="12326" h="12907" extrusionOk="0">
                  <a:moveTo>
                    <a:pt x="5449" y="1"/>
                  </a:moveTo>
                  <a:lnTo>
                    <a:pt x="5449" y="1"/>
                  </a:lnTo>
                  <a:cubicBezTo>
                    <a:pt x="4517" y="578"/>
                    <a:pt x="5848" y="1199"/>
                    <a:pt x="6292" y="1465"/>
                  </a:cubicBezTo>
                  <a:cubicBezTo>
                    <a:pt x="7490" y="2264"/>
                    <a:pt x="8688" y="3018"/>
                    <a:pt x="9486" y="4216"/>
                  </a:cubicBezTo>
                  <a:cubicBezTo>
                    <a:pt x="11305" y="6434"/>
                    <a:pt x="10950" y="10161"/>
                    <a:pt x="8155" y="11315"/>
                  </a:cubicBezTo>
                  <a:cubicBezTo>
                    <a:pt x="7802" y="11406"/>
                    <a:pt x="7455" y="11447"/>
                    <a:pt x="7113" y="11447"/>
                  </a:cubicBezTo>
                  <a:cubicBezTo>
                    <a:pt x="4964" y="11447"/>
                    <a:pt x="3033" y="9819"/>
                    <a:pt x="1234" y="8786"/>
                  </a:cubicBezTo>
                  <a:cubicBezTo>
                    <a:pt x="1128" y="8722"/>
                    <a:pt x="1023" y="8695"/>
                    <a:pt x="923" y="8695"/>
                  </a:cubicBezTo>
                  <a:cubicBezTo>
                    <a:pt x="390" y="8695"/>
                    <a:pt x="1" y="9477"/>
                    <a:pt x="524" y="9850"/>
                  </a:cubicBezTo>
                  <a:cubicBezTo>
                    <a:pt x="2312" y="11275"/>
                    <a:pt x="4846" y="12906"/>
                    <a:pt x="7205" y="12906"/>
                  </a:cubicBezTo>
                  <a:cubicBezTo>
                    <a:pt x="8300" y="12906"/>
                    <a:pt x="9357" y="12555"/>
                    <a:pt x="10285" y="11670"/>
                  </a:cubicBezTo>
                  <a:cubicBezTo>
                    <a:pt x="11571" y="10560"/>
                    <a:pt x="12326" y="8874"/>
                    <a:pt x="12281" y="7188"/>
                  </a:cubicBezTo>
                  <a:cubicBezTo>
                    <a:pt x="12193" y="3595"/>
                    <a:pt x="8821" y="578"/>
                    <a:pt x="544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347;p48">
              <a:extLst>
                <a:ext uri="{FF2B5EF4-FFF2-40B4-BE49-F238E27FC236}">
                  <a16:creationId xmlns:a16="http://schemas.microsoft.com/office/drawing/2014/main" id="{C256D431-CAE3-F983-16FA-913B1AB3CD72}"/>
                </a:ext>
              </a:extLst>
            </p:cNvPr>
            <p:cNvSpPr/>
            <p:nvPr/>
          </p:nvSpPr>
          <p:spPr>
            <a:xfrm>
              <a:off x="3262600" y="1188325"/>
              <a:ext cx="411525" cy="430175"/>
            </a:xfrm>
            <a:custGeom>
              <a:avLst/>
              <a:gdLst/>
              <a:ahLst/>
              <a:cxnLst/>
              <a:rect l="l" t="t" r="r" b="b"/>
              <a:pathLst>
                <a:path w="16461" h="17207" extrusionOk="0">
                  <a:moveTo>
                    <a:pt x="9850" y="1"/>
                  </a:moveTo>
                  <a:cubicBezTo>
                    <a:pt x="8456" y="1"/>
                    <a:pt x="6989" y="410"/>
                    <a:pt x="5635" y="1258"/>
                  </a:cubicBezTo>
                  <a:cubicBezTo>
                    <a:pt x="3506" y="2544"/>
                    <a:pt x="1953" y="4674"/>
                    <a:pt x="1021" y="6981"/>
                  </a:cubicBezTo>
                  <a:cubicBezTo>
                    <a:pt x="488" y="8578"/>
                    <a:pt x="0" y="10353"/>
                    <a:pt x="0" y="12039"/>
                  </a:cubicBezTo>
                  <a:cubicBezTo>
                    <a:pt x="246" y="15356"/>
                    <a:pt x="3256" y="17207"/>
                    <a:pt x="6293" y="17207"/>
                  </a:cubicBezTo>
                  <a:cubicBezTo>
                    <a:pt x="7642" y="17207"/>
                    <a:pt x="8997" y="16841"/>
                    <a:pt x="10116" y="16077"/>
                  </a:cubicBezTo>
                  <a:cubicBezTo>
                    <a:pt x="13577" y="13991"/>
                    <a:pt x="16461" y="10131"/>
                    <a:pt x="16017" y="5872"/>
                  </a:cubicBezTo>
                  <a:cubicBezTo>
                    <a:pt x="15741" y="2065"/>
                    <a:pt x="12980" y="1"/>
                    <a:pt x="9850"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348;p48">
              <a:extLst>
                <a:ext uri="{FF2B5EF4-FFF2-40B4-BE49-F238E27FC236}">
                  <a16:creationId xmlns:a16="http://schemas.microsoft.com/office/drawing/2014/main" id="{F9571E62-26F8-C61D-D6EB-187EFBCB3679}"/>
                </a:ext>
              </a:extLst>
            </p:cNvPr>
            <p:cNvSpPr/>
            <p:nvPr/>
          </p:nvSpPr>
          <p:spPr>
            <a:xfrm>
              <a:off x="2465075" y="2063100"/>
              <a:ext cx="390475" cy="430100"/>
            </a:xfrm>
            <a:custGeom>
              <a:avLst/>
              <a:gdLst/>
              <a:ahLst/>
              <a:cxnLst/>
              <a:rect l="l" t="t" r="r" b="b"/>
              <a:pathLst>
                <a:path w="15619" h="17204" extrusionOk="0">
                  <a:moveTo>
                    <a:pt x="10065" y="1"/>
                  </a:moveTo>
                  <a:cubicBezTo>
                    <a:pt x="9108" y="1"/>
                    <a:pt x="8136" y="230"/>
                    <a:pt x="7233" y="607"/>
                  </a:cubicBezTo>
                  <a:cubicBezTo>
                    <a:pt x="5192" y="1406"/>
                    <a:pt x="3417" y="2870"/>
                    <a:pt x="2219" y="4734"/>
                  </a:cubicBezTo>
                  <a:cubicBezTo>
                    <a:pt x="2186" y="4730"/>
                    <a:pt x="2152" y="4728"/>
                    <a:pt x="2118" y="4728"/>
                  </a:cubicBezTo>
                  <a:cubicBezTo>
                    <a:pt x="1754" y="4728"/>
                    <a:pt x="1409" y="4945"/>
                    <a:pt x="1288" y="5310"/>
                  </a:cubicBezTo>
                  <a:cubicBezTo>
                    <a:pt x="977" y="6020"/>
                    <a:pt x="800" y="6730"/>
                    <a:pt x="578" y="7485"/>
                  </a:cubicBezTo>
                  <a:cubicBezTo>
                    <a:pt x="400" y="8283"/>
                    <a:pt x="178" y="9037"/>
                    <a:pt x="90" y="9880"/>
                  </a:cubicBezTo>
                  <a:cubicBezTo>
                    <a:pt x="1" y="11966"/>
                    <a:pt x="622" y="14273"/>
                    <a:pt x="2175" y="15781"/>
                  </a:cubicBezTo>
                  <a:cubicBezTo>
                    <a:pt x="3225" y="16777"/>
                    <a:pt x="4540" y="17204"/>
                    <a:pt x="5890" y="17204"/>
                  </a:cubicBezTo>
                  <a:cubicBezTo>
                    <a:pt x="7848" y="17204"/>
                    <a:pt x="9878" y="16304"/>
                    <a:pt x="11270" y="14938"/>
                  </a:cubicBezTo>
                  <a:cubicBezTo>
                    <a:pt x="14021" y="12587"/>
                    <a:pt x="15618" y="9792"/>
                    <a:pt x="15485" y="6109"/>
                  </a:cubicBezTo>
                  <a:cubicBezTo>
                    <a:pt x="15485" y="3979"/>
                    <a:pt x="14909" y="2205"/>
                    <a:pt x="13089" y="962"/>
                  </a:cubicBezTo>
                  <a:cubicBezTo>
                    <a:pt x="12178" y="285"/>
                    <a:pt x="11131" y="1"/>
                    <a:pt x="10065"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2" descr="Khoe của, lợi bất cập hại">
            <a:extLst>
              <a:ext uri="{FF2B5EF4-FFF2-40B4-BE49-F238E27FC236}">
                <a16:creationId xmlns:a16="http://schemas.microsoft.com/office/drawing/2014/main" id="{966A1772-7001-1463-0A9C-4B75207A30E0}"/>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2820" b="96805" l="56782" r="94943">
                        <a14:foregroundMark x1="80345" y1="6015" x2="82299" y2="22932"/>
                        <a14:foregroundMark x1="59655" y1="96992" x2="74598" y2="96617"/>
                        <a14:foregroundMark x1="72069" y1="46053" x2="70690" y2="21617"/>
                        <a14:foregroundMark x1="67011" y1="25940" x2="69885" y2="16917"/>
                        <a14:foregroundMark x1="69885" y1="16917" x2="75977" y2="6391"/>
                        <a14:foregroundMark x1="71264" y1="6767" x2="71494" y2="20301"/>
                        <a14:foregroundMark x1="88506" y1="24060" x2="87126" y2="13722"/>
                        <a14:foregroundMark x1="91954" y1="25376" x2="88966" y2="10150"/>
                        <a14:foregroundMark x1="90805" y1="24812" x2="87931" y2="5827"/>
                        <a14:foregroundMark x1="90805" y1="10150" x2="86207" y2="4511"/>
                        <a14:foregroundMark x1="91264" y1="6767" x2="71264" y2="6955"/>
                        <a14:foregroundMark x1="71149" y1="6015" x2="84943" y2="3195"/>
                        <a14:foregroundMark x1="84943" y1="3195" x2="85057" y2="2820"/>
                      </a14:backgroundRemoval>
                    </a14:imgEffect>
                  </a14:imgLayer>
                </a14:imgProps>
              </a:ext>
              <a:ext uri="{28A0092B-C50C-407E-A947-70E740481C1C}">
                <a14:useLocalDpi xmlns:a14="http://schemas.microsoft.com/office/drawing/2010/main" val="0"/>
              </a:ext>
            </a:extLst>
          </a:blip>
          <a:srcRect l="52021" t="4482"/>
          <a:stretch/>
        </p:blipFill>
        <p:spPr bwMode="auto">
          <a:xfrm>
            <a:off x="8673197" y="1906200"/>
            <a:ext cx="3820053" cy="465042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Khoe của, lợi bất cập hại">
            <a:extLst>
              <a:ext uri="{FF2B5EF4-FFF2-40B4-BE49-F238E27FC236}">
                <a16:creationId xmlns:a16="http://schemas.microsoft.com/office/drawing/2014/main" id="{A2999769-7D94-A5D0-916D-2F7A0C7C7437}"/>
              </a:ext>
            </a:extLst>
          </p:cNvPr>
          <p:cNvPicPr>
            <a:picLocks noChangeAspect="1" noChangeArrowheads="1"/>
          </p:cNvPicPr>
          <p:nvPr/>
        </p:nvPicPr>
        <p:blipFill rotWithShape="1">
          <a:blip r:embed="rId5">
            <a:extLst>
              <a:ext uri="{BEBA8EAE-BF5A-486C-A8C5-ECC9F3942E4B}">
                <a14:imgProps xmlns:a14="http://schemas.microsoft.com/office/drawing/2010/main">
                  <a14:imgLayer r:embed="rId4">
                    <a14:imgEffect>
                      <a14:backgroundRemoval t="1128" b="99060" l="15517" r="51494">
                        <a14:foregroundMark x1="27011" y1="14850" x2="27356" y2="48684"/>
                        <a14:foregroundMark x1="30345" y1="10714" x2="41494" y2="21805"/>
                        <a14:foregroundMark x1="36897" y1="5075" x2="47356" y2="19549"/>
                        <a14:foregroundMark x1="51954" y1="26504" x2="48046" y2="17105"/>
                        <a14:foregroundMark x1="48046" y1="17105" x2="40575" y2="7143"/>
                        <a14:foregroundMark x1="40575" y1="7143" x2="28736" y2="6015"/>
                        <a14:foregroundMark x1="28736" y1="6015" x2="20345" y2="13158"/>
                        <a14:foregroundMark x1="20345" y1="13158" x2="19655" y2="28759"/>
                        <a14:foregroundMark x1="47126" y1="11654" x2="43103" y2="4511"/>
                        <a14:foregroundMark x1="43103" y1="4511" x2="32529" y2="1128"/>
                        <a14:foregroundMark x1="32529" y1="1128" x2="25747" y2="6955"/>
                        <a14:foregroundMark x1="25747" y1="6955" x2="20920" y2="14850"/>
                        <a14:foregroundMark x1="20920" y1="14850" x2="21609" y2="32895"/>
                        <a14:foregroundMark x1="21609" y1="32895" x2="23678" y2="37594"/>
                        <a14:foregroundMark x1="24253" y1="14850" x2="31609" y2="28759"/>
                        <a14:foregroundMark x1="15747" y1="19549" x2="16897" y2="26504"/>
                        <a14:foregroundMark x1="37471" y1="6955" x2="44483" y2="7519"/>
                        <a14:foregroundMark x1="44483" y1="7519" x2="48276" y2="14286"/>
                        <a14:foregroundMark x1="51264" y1="13346" x2="42644" y2="3383"/>
                        <a14:foregroundMark x1="26782" y1="9398" x2="23103" y2="30075"/>
                        <a14:foregroundMark x1="27241" y1="17105" x2="36322" y2="22744"/>
                        <a14:foregroundMark x1="25632" y1="49624" x2="26092" y2="84211"/>
                        <a14:foregroundMark x1="26092" y1="84211" x2="25862" y2="85150"/>
                        <a14:foregroundMark x1="28391" y1="92669" x2="25057" y2="86090"/>
                        <a14:foregroundMark x1="30690" y1="96805" x2="21379" y2="99060"/>
                        <a14:foregroundMark x1="21379" y1="99060" x2="19080" y2="97744"/>
                        <a14:foregroundMark x1="51034" y1="25940" x2="47241" y2="33271"/>
                        <a14:foregroundMark x1="47241" y1="33271" x2="33908" y2="36842"/>
                        <a14:foregroundMark x1="33908" y1="36842" x2="29310" y2="34211"/>
                        <a14:foregroundMark x1="44483" y1="3759" x2="47931" y2="8271"/>
                        <a14:foregroundMark x1="21149" y1="35150" x2="18851" y2="25564"/>
                        <a14:foregroundMark x1="18851" y1="25564" x2="28966" y2="12218"/>
                        <a14:foregroundMark x1="28966" y1="12218" x2="29195" y2="12218"/>
                        <a14:foregroundMark x1="35747" y1="38910" x2="42069" y2="39286"/>
                        <a14:foregroundMark x1="42069" y1="39286" x2="42069" y2="39286"/>
                        <a14:foregroundMark x1="28506" y1="37970" x2="22184" y2="32331"/>
                      </a14:backgroundRemoval>
                    </a14:imgEffect>
                  </a14:imgLayer>
                </a14:imgProps>
              </a:ext>
              <a:ext uri="{28A0092B-C50C-407E-A947-70E740481C1C}">
                <a14:useLocalDpi xmlns:a14="http://schemas.microsoft.com/office/drawing/2010/main" val="0"/>
              </a:ext>
            </a:extLst>
          </a:blip>
          <a:srcRect l="12928" t="1307" r="44108"/>
          <a:stretch/>
        </p:blipFill>
        <p:spPr bwMode="auto">
          <a:xfrm>
            <a:off x="136936" y="1594783"/>
            <a:ext cx="3560334" cy="50010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7329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32">
                                            <p:txEl>
                                              <p:pRg st="0" end="0"/>
                                            </p:txEl>
                                          </p:spTgt>
                                        </p:tgtEl>
                                        <p:attrNameLst>
                                          <p:attrName>style.visibility</p:attrName>
                                        </p:attrNameLst>
                                      </p:cBhvr>
                                      <p:to>
                                        <p:strVal val="visible"/>
                                      </p:to>
                                    </p:set>
                                    <p:anim calcmode="lin" valueType="num">
                                      <p:cBhvr>
                                        <p:cTn id="7" dur="500" fill="hold"/>
                                        <p:tgtEl>
                                          <p:spTgt spid="113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3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3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133"/>
                                        </p:tgtEl>
                                        <p:attrNameLst>
                                          <p:attrName>style.visibility</p:attrName>
                                        </p:attrNameLst>
                                      </p:cBhvr>
                                      <p:to>
                                        <p:strVal val="visible"/>
                                      </p:to>
                                    </p:set>
                                    <p:anim calcmode="lin" valueType="num">
                                      <p:cBhvr>
                                        <p:cTn id="12" dur="500" fill="hold"/>
                                        <p:tgtEl>
                                          <p:spTgt spid="1133"/>
                                        </p:tgtEl>
                                        <p:attrNameLst>
                                          <p:attrName>ppt_w</p:attrName>
                                        </p:attrNameLst>
                                      </p:cBhvr>
                                      <p:tavLst>
                                        <p:tav tm="0">
                                          <p:val>
                                            <p:fltVal val="0"/>
                                          </p:val>
                                        </p:tav>
                                        <p:tav tm="100000">
                                          <p:val>
                                            <p:strVal val="#ppt_w"/>
                                          </p:val>
                                        </p:tav>
                                      </p:tavLst>
                                    </p:anim>
                                    <p:anim calcmode="lin" valueType="num">
                                      <p:cBhvr>
                                        <p:cTn id="13" dur="500" fill="hold"/>
                                        <p:tgtEl>
                                          <p:spTgt spid="1133"/>
                                        </p:tgtEl>
                                        <p:attrNameLst>
                                          <p:attrName>ppt_h</p:attrName>
                                        </p:attrNameLst>
                                      </p:cBhvr>
                                      <p:tavLst>
                                        <p:tav tm="0">
                                          <p:val>
                                            <p:fltVal val="0"/>
                                          </p:val>
                                        </p:tav>
                                        <p:tav tm="100000">
                                          <p:val>
                                            <p:strVal val="#ppt_h"/>
                                          </p:val>
                                        </p:tav>
                                      </p:tavLst>
                                    </p:anim>
                                    <p:animEffect transition="in" filter="fade">
                                      <p:cBhvr>
                                        <p:cTn id="14" dur="500"/>
                                        <p:tgtEl>
                                          <p:spTgt spid="1133"/>
                                        </p:tgtEl>
                                      </p:cBhvr>
                                    </p:animEffect>
                                  </p:childTnLst>
                                </p:cTn>
                              </p:par>
                              <p:par>
                                <p:cTn id="15" presetID="53" presetClass="entr" presetSubtype="16" fill="hold" nodeType="withEffect">
                                  <p:stCondLst>
                                    <p:cond delay="0"/>
                                  </p:stCondLst>
                                  <p:childTnLst>
                                    <p:set>
                                      <p:cBhvr>
                                        <p:cTn id="16" dur="1" fill="hold">
                                          <p:stCondLst>
                                            <p:cond delay="0"/>
                                          </p:stCondLst>
                                        </p:cTn>
                                        <p:tgtEl>
                                          <p:spTgt spid="1150"/>
                                        </p:tgtEl>
                                        <p:attrNameLst>
                                          <p:attrName>style.visibility</p:attrName>
                                        </p:attrNameLst>
                                      </p:cBhvr>
                                      <p:to>
                                        <p:strVal val="visible"/>
                                      </p:to>
                                    </p:set>
                                    <p:anim calcmode="lin" valueType="num">
                                      <p:cBhvr>
                                        <p:cTn id="17" dur="500" fill="hold"/>
                                        <p:tgtEl>
                                          <p:spTgt spid="1150"/>
                                        </p:tgtEl>
                                        <p:attrNameLst>
                                          <p:attrName>ppt_w</p:attrName>
                                        </p:attrNameLst>
                                      </p:cBhvr>
                                      <p:tavLst>
                                        <p:tav tm="0">
                                          <p:val>
                                            <p:fltVal val="0"/>
                                          </p:val>
                                        </p:tav>
                                        <p:tav tm="100000">
                                          <p:val>
                                            <p:strVal val="#ppt_w"/>
                                          </p:val>
                                        </p:tav>
                                      </p:tavLst>
                                    </p:anim>
                                    <p:anim calcmode="lin" valueType="num">
                                      <p:cBhvr>
                                        <p:cTn id="18" dur="500" fill="hold"/>
                                        <p:tgtEl>
                                          <p:spTgt spid="1150"/>
                                        </p:tgtEl>
                                        <p:attrNameLst>
                                          <p:attrName>ppt_h</p:attrName>
                                        </p:attrNameLst>
                                      </p:cBhvr>
                                      <p:tavLst>
                                        <p:tav tm="0">
                                          <p:val>
                                            <p:fltVal val="0"/>
                                          </p:val>
                                        </p:tav>
                                        <p:tav tm="100000">
                                          <p:val>
                                            <p:strVal val="#ppt_h"/>
                                          </p:val>
                                        </p:tav>
                                      </p:tavLst>
                                    </p:anim>
                                    <p:animEffect transition="in" filter="fade">
                                      <p:cBhvr>
                                        <p:cTn id="19" dur="500"/>
                                        <p:tgtEl>
                                          <p:spTgt spid="11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nodeType="withEffect">
                                  <p:stCondLst>
                                    <p:cond delay="0"/>
                                  </p:stCondLst>
                                  <p:childTnLst>
                                    <p:set>
                                      <p:cBhvr>
                                        <p:cTn id="31" dur="1" fill="hold">
                                          <p:stCondLst>
                                            <p:cond delay="0"/>
                                          </p:stCondLst>
                                        </p:cTn>
                                        <p:tgtEl>
                                          <p:spTgt spid="1257"/>
                                        </p:tgtEl>
                                        <p:attrNameLst>
                                          <p:attrName>style.visibility</p:attrName>
                                        </p:attrNameLst>
                                      </p:cBhvr>
                                      <p:to>
                                        <p:strVal val="visible"/>
                                      </p:to>
                                    </p:set>
                                    <p:anim calcmode="lin" valueType="num">
                                      <p:cBhvr>
                                        <p:cTn id="32" dur="500" fill="hold"/>
                                        <p:tgtEl>
                                          <p:spTgt spid="1257"/>
                                        </p:tgtEl>
                                        <p:attrNameLst>
                                          <p:attrName>ppt_w</p:attrName>
                                        </p:attrNameLst>
                                      </p:cBhvr>
                                      <p:tavLst>
                                        <p:tav tm="0">
                                          <p:val>
                                            <p:fltVal val="0"/>
                                          </p:val>
                                        </p:tav>
                                        <p:tav tm="100000">
                                          <p:val>
                                            <p:strVal val="#ppt_w"/>
                                          </p:val>
                                        </p:tav>
                                      </p:tavLst>
                                    </p:anim>
                                    <p:anim calcmode="lin" valueType="num">
                                      <p:cBhvr>
                                        <p:cTn id="33" dur="500" fill="hold"/>
                                        <p:tgtEl>
                                          <p:spTgt spid="1257"/>
                                        </p:tgtEl>
                                        <p:attrNameLst>
                                          <p:attrName>ppt_h</p:attrName>
                                        </p:attrNameLst>
                                      </p:cBhvr>
                                      <p:tavLst>
                                        <p:tav tm="0">
                                          <p:val>
                                            <p:fltVal val="0"/>
                                          </p:val>
                                        </p:tav>
                                        <p:tav tm="100000">
                                          <p:val>
                                            <p:strVal val="#ppt_h"/>
                                          </p:val>
                                        </p:tav>
                                      </p:tavLst>
                                    </p:anim>
                                    <p:animEffect transition="in" filter="fade">
                                      <p:cBhvr>
                                        <p:cTn id="34" dur="500"/>
                                        <p:tgtEl>
                                          <p:spTgt spid="1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build="p"/>
      <p:bldP spid="4" grpId="0" animBg="1"/>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4400">
                <a:solidFill>
                  <a:schemeClr val="accent3"/>
                </a:solidFill>
                <a:latin typeface="Times New Roman" panose="02020603050405020304" pitchFamily="18" charset="0"/>
                <a:cs typeface="Times New Roman" panose="02020603050405020304" pitchFamily="18" charset="0"/>
              </a:rPr>
              <a:t>a. Bối cảnh</a:t>
            </a:r>
            <a:endParaRPr sz="44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 name="Google Shape;683;p20">
            <a:extLst>
              <a:ext uri="{FF2B5EF4-FFF2-40B4-BE49-F238E27FC236}">
                <a16:creationId xmlns:a16="http://schemas.microsoft.com/office/drawing/2014/main" id="{7486B26B-46DC-9B4C-FB91-E1E682813B38}"/>
              </a:ext>
            </a:extLst>
          </p:cNvPr>
          <p:cNvSpPr/>
          <p:nvPr/>
        </p:nvSpPr>
        <p:spPr>
          <a:xfrm>
            <a:off x="5733021" y="1101264"/>
            <a:ext cx="983600" cy="983600"/>
          </a:xfrm>
          <a:prstGeom prst="ellipse">
            <a:avLst/>
          </a:prstGeom>
          <a:no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 name="Google Shape;684;p20">
            <a:extLst>
              <a:ext uri="{FF2B5EF4-FFF2-40B4-BE49-F238E27FC236}">
                <a16:creationId xmlns:a16="http://schemas.microsoft.com/office/drawing/2014/main" id="{6C46A9BF-9D76-02C0-0CDD-C92563C2F245}"/>
              </a:ext>
            </a:extLst>
          </p:cNvPr>
          <p:cNvSpPr/>
          <p:nvPr/>
        </p:nvSpPr>
        <p:spPr>
          <a:xfrm>
            <a:off x="7412388" y="2896052"/>
            <a:ext cx="983600" cy="983600"/>
          </a:xfrm>
          <a:prstGeom prst="ellipse">
            <a:avLst/>
          </a:prstGeom>
          <a:no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 name="Google Shape;685;p20">
            <a:extLst>
              <a:ext uri="{FF2B5EF4-FFF2-40B4-BE49-F238E27FC236}">
                <a16:creationId xmlns:a16="http://schemas.microsoft.com/office/drawing/2014/main" id="{776CF19A-06C1-B104-F3DF-C80254270F36}"/>
              </a:ext>
            </a:extLst>
          </p:cNvPr>
          <p:cNvSpPr/>
          <p:nvPr/>
        </p:nvSpPr>
        <p:spPr>
          <a:xfrm>
            <a:off x="4052671" y="2896052"/>
            <a:ext cx="983600" cy="983600"/>
          </a:xfrm>
          <a:prstGeom prst="ellipse">
            <a:avLst/>
          </a:prstGeom>
          <a:no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cxnSp>
        <p:nvCxnSpPr>
          <p:cNvPr id="11" name="Google Shape;695;p20">
            <a:extLst>
              <a:ext uri="{FF2B5EF4-FFF2-40B4-BE49-F238E27FC236}">
                <a16:creationId xmlns:a16="http://schemas.microsoft.com/office/drawing/2014/main" id="{01EDA93F-6E60-5C4E-BC13-FA3C23679E24}"/>
              </a:ext>
            </a:extLst>
          </p:cNvPr>
          <p:cNvCxnSpPr>
            <a:stCxn id="10" idx="6"/>
            <a:endCxn id="9" idx="2"/>
          </p:cNvCxnSpPr>
          <p:nvPr/>
        </p:nvCxnSpPr>
        <p:spPr>
          <a:xfrm>
            <a:off x="5036271" y="3387852"/>
            <a:ext cx="2376000" cy="0"/>
          </a:xfrm>
          <a:prstGeom prst="straightConnector1">
            <a:avLst/>
          </a:prstGeom>
          <a:noFill/>
          <a:ln w="28575" cap="flat" cmpd="sng">
            <a:solidFill>
              <a:schemeClr val="accent3">
                <a:lumMod val="75000"/>
              </a:schemeClr>
            </a:solidFill>
            <a:prstDash val="solid"/>
            <a:round/>
            <a:headEnd type="none" w="med" len="med"/>
            <a:tailEnd type="none" w="med" len="med"/>
          </a:ln>
        </p:spPr>
      </p:cxnSp>
      <p:cxnSp>
        <p:nvCxnSpPr>
          <p:cNvPr id="12" name="Google Shape;696;p20">
            <a:extLst>
              <a:ext uri="{FF2B5EF4-FFF2-40B4-BE49-F238E27FC236}">
                <a16:creationId xmlns:a16="http://schemas.microsoft.com/office/drawing/2014/main" id="{96BC5B8D-1B8E-023F-8F45-A32A46698143}"/>
              </a:ext>
            </a:extLst>
          </p:cNvPr>
          <p:cNvCxnSpPr>
            <a:cxnSpLocks/>
            <a:endCxn id="8" idx="2"/>
          </p:cNvCxnSpPr>
          <p:nvPr/>
        </p:nvCxnSpPr>
        <p:spPr>
          <a:xfrm rot="-5400000">
            <a:off x="4664237" y="1473715"/>
            <a:ext cx="949600" cy="1188000"/>
          </a:xfrm>
          <a:prstGeom prst="bentConnector2">
            <a:avLst/>
          </a:prstGeom>
          <a:noFill/>
          <a:ln w="28575" cap="flat" cmpd="sng">
            <a:solidFill>
              <a:schemeClr val="accent3">
                <a:lumMod val="75000"/>
              </a:schemeClr>
            </a:solidFill>
            <a:prstDash val="solid"/>
            <a:round/>
            <a:headEnd type="none" w="med" len="med"/>
            <a:tailEnd type="none" w="med" len="med"/>
          </a:ln>
        </p:spPr>
      </p:cxnSp>
      <p:cxnSp>
        <p:nvCxnSpPr>
          <p:cNvPr id="13" name="Google Shape;697;p20">
            <a:extLst>
              <a:ext uri="{FF2B5EF4-FFF2-40B4-BE49-F238E27FC236}">
                <a16:creationId xmlns:a16="http://schemas.microsoft.com/office/drawing/2014/main" id="{DE7EDCB2-34F7-A204-4C09-623691D68841}"/>
              </a:ext>
            </a:extLst>
          </p:cNvPr>
          <p:cNvCxnSpPr>
            <a:cxnSpLocks/>
            <a:stCxn id="8" idx="6"/>
          </p:cNvCxnSpPr>
          <p:nvPr/>
        </p:nvCxnSpPr>
        <p:spPr>
          <a:xfrm>
            <a:off x="6716621" y="1593064"/>
            <a:ext cx="1188000" cy="949600"/>
          </a:xfrm>
          <a:prstGeom prst="bentConnector2">
            <a:avLst/>
          </a:prstGeom>
          <a:noFill/>
          <a:ln w="28575" cap="flat" cmpd="sng">
            <a:solidFill>
              <a:schemeClr val="accent3">
                <a:lumMod val="75000"/>
              </a:schemeClr>
            </a:solidFill>
            <a:prstDash val="solid"/>
            <a:round/>
            <a:headEnd type="none" w="med" len="med"/>
            <a:tailEnd type="none" w="med" len="med"/>
          </a:ln>
        </p:spPr>
      </p:cxnSp>
      <p:cxnSp>
        <p:nvCxnSpPr>
          <p:cNvPr id="14" name="Google Shape;699;p20">
            <a:extLst>
              <a:ext uri="{FF2B5EF4-FFF2-40B4-BE49-F238E27FC236}">
                <a16:creationId xmlns:a16="http://schemas.microsoft.com/office/drawing/2014/main" id="{63BFFFAE-F259-4243-C619-ADA1BC450BAA}"/>
              </a:ext>
            </a:extLst>
          </p:cNvPr>
          <p:cNvCxnSpPr>
            <a:endCxn id="10" idx="2"/>
          </p:cNvCxnSpPr>
          <p:nvPr/>
        </p:nvCxnSpPr>
        <p:spPr>
          <a:xfrm rot="-5400000">
            <a:off x="3157088" y="2931967"/>
            <a:ext cx="439600" cy="1351200"/>
          </a:xfrm>
          <a:prstGeom prst="bentConnector2">
            <a:avLst/>
          </a:prstGeom>
          <a:noFill/>
          <a:ln w="28575" cap="flat" cmpd="sng">
            <a:solidFill>
              <a:schemeClr val="accent3">
                <a:lumMod val="75000"/>
              </a:schemeClr>
            </a:solidFill>
            <a:prstDash val="solid"/>
            <a:round/>
            <a:headEnd type="none" w="med" len="med"/>
            <a:tailEnd type="none" w="med" len="med"/>
          </a:ln>
        </p:spPr>
      </p:cxnSp>
      <p:cxnSp>
        <p:nvCxnSpPr>
          <p:cNvPr id="15" name="Google Shape;700;p20">
            <a:extLst>
              <a:ext uri="{FF2B5EF4-FFF2-40B4-BE49-F238E27FC236}">
                <a16:creationId xmlns:a16="http://schemas.microsoft.com/office/drawing/2014/main" id="{87B0E6A9-B934-AA65-5404-CDB773819A4B}"/>
              </a:ext>
            </a:extLst>
          </p:cNvPr>
          <p:cNvCxnSpPr>
            <a:stCxn id="9" idx="6"/>
          </p:cNvCxnSpPr>
          <p:nvPr/>
        </p:nvCxnSpPr>
        <p:spPr>
          <a:xfrm>
            <a:off x="8395988" y="3387852"/>
            <a:ext cx="1341600" cy="439600"/>
          </a:xfrm>
          <a:prstGeom prst="bentConnector2">
            <a:avLst/>
          </a:prstGeom>
          <a:noFill/>
          <a:ln w="28575" cap="flat" cmpd="sng">
            <a:solidFill>
              <a:schemeClr val="accent3">
                <a:lumMod val="75000"/>
              </a:schemeClr>
            </a:solidFill>
            <a:prstDash val="solid"/>
            <a:round/>
            <a:headEnd type="none" w="med" len="med"/>
            <a:tailEnd type="none" w="med" len="med"/>
          </a:ln>
        </p:spPr>
      </p:cxnSp>
      <p:grpSp>
        <p:nvGrpSpPr>
          <p:cNvPr id="16" name="Google Shape;701;p20">
            <a:extLst>
              <a:ext uri="{FF2B5EF4-FFF2-40B4-BE49-F238E27FC236}">
                <a16:creationId xmlns:a16="http://schemas.microsoft.com/office/drawing/2014/main" id="{A622F707-9513-6B5B-0442-57810B00FB30}"/>
              </a:ext>
            </a:extLst>
          </p:cNvPr>
          <p:cNvGrpSpPr/>
          <p:nvPr/>
        </p:nvGrpSpPr>
        <p:grpSpPr>
          <a:xfrm>
            <a:off x="4387437" y="3161294"/>
            <a:ext cx="313867" cy="453167"/>
            <a:chOff x="5595350" y="3238625"/>
            <a:chExt cx="235400" cy="339875"/>
          </a:xfrm>
        </p:grpSpPr>
        <p:sp>
          <p:nvSpPr>
            <p:cNvPr id="17" name="Google Shape;702;p20">
              <a:extLst>
                <a:ext uri="{FF2B5EF4-FFF2-40B4-BE49-F238E27FC236}">
                  <a16:creationId xmlns:a16="http://schemas.microsoft.com/office/drawing/2014/main" id="{920C06DF-06F7-97B6-9699-B3EAF3265022}"/>
                </a:ext>
              </a:extLst>
            </p:cNvPr>
            <p:cNvSpPr/>
            <p:nvPr/>
          </p:nvSpPr>
          <p:spPr>
            <a:xfrm>
              <a:off x="5673275" y="3238625"/>
              <a:ext cx="157475" cy="158250"/>
            </a:xfrm>
            <a:custGeom>
              <a:avLst/>
              <a:gdLst/>
              <a:ahLst/>
              <a:cxnLst/>
              <a:rect l="l" t="t" r="r" b="b"/>
              <a:pathLst>
                <a:path w="6299" h="6330" extrusionOk="0">
                  <a:moveTo>
                    <a:pt x="6299" y="1"/>
                  </a:moveTo>
                  <a:lnTo>
                    <a:pt x="1279" y="2339"/>
                  </a:lnTo>
                  <a:cubicBezTo>
                    <a:pt x="469" y="3368"/>
                    <a:pt x="32" y="4615"/>
                    <a:pt x="1" y="5924"/>
                  </a:cubicBezTo>
                  <a:lnTo>
                    <a:pt x="1" y="6330"/>
                  </a:lnTo>
                  <a:lnTo>
                    <a:pt x="406" y="6330"/>
                  </a:lnTo>
                  <a:cubicBezTo>
                    <a:pt x="687" y="6330"/>
                    <a:pt x="999" y="6299"/>
                    <a:pt x="1279" y="6267"/>
                  </a:cubicBezTo>
                  <a:lnTo>
                    <a:pt x="6299" y="1"/>
                  </a:lnTo>
                  <a:close/>
                </a:path>
              </a:pathLst>
            </a:custGeom>
            <a:solidFill>
              <a:srgbClr val="EA2A5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 name="Google Shape;703;p20">
              <a:extLst>
                <a:ext uri="{FF2B5EF4-FFF2-40B4-BE49-F238E27FC236}">
                  <a16:creationId xmlns:a16="http://schemas.microsoft.com/office/drawing/2014/main" id="{192FE624-5ADE-8375-10B7-3BCDC2D4B2C6}"/>
                </a:ext>
              </a:extLst>
            </p:cNvPr>
            <p:cNvSpPr/>
            <p:nvPr/>
          </p:nvSpPr>
          <p:spPr>
            <a:xfrm>
              <a:off x="5704475" y="3238625"/>
              <a:ext cx="125500" cy="155925"/>
            </a:xfrm>
            <a:custGeom>
              <a:avLst/>
              <a:gdLst/>
              <a:ahLst/>
              <a:cxnLst/>
              <a:rect l="l" t="t" r="r" b="b"/>
              <a:pathLst>
                <a:path w="5020" h="6237" extrusionOk="0">
                  <a:moveTo>
                    <a:pt x="5020" y="1"/>
                  </a:moveTo>
                  <a:lnTo>
                    <a:pt x="4646" y="32"/>
                  </a:lnTo>
                  <a:cubicBezTo>
                    <a:pt x="3087" y="63"/>
                    <a:pt x="1590" y="687"/>
                    <a:pt x="499" y="1778"/>
                  </a:cubicBezTo>
                  <a:cubicBezTo>
                    <a:pt x="312" y="1965"/>
                    <a:pt x="156" y="2152"/>
                    <a:pt x="0" y="2339"/>
                  </a:cubicBezTo>
                  <a:lnTo>
                    <a:pt x="0" y="6236"/>
                  </a:lnTo>
                  <a:cubicBezTo>
                    <a:pt x="1247" y="6018"/>
                    <a:pt x="2401" y="5457"/>
                    <a:pt x="3274" y="4553"/>
                  </a:cubicBezTo>
                  <a:lnTo>
                    <a:pt x="3274" y="4521"/>
                  </a:lnTo>
                  <a:lnTo>
                    <a:pt x="3492" y="4303"/>
                  </a:lnTo>
                  <a:lnTo>
                    <a:pt x="2993" y="3430"/>
                  </a:lnTo>
                  <a:lnTo>
                    <a:pt x="4334" y="3118"/>
                  </a:lnTo>
                  <a:lnTo>
                    <a:pt x="4427" y="2931"/>
                  </a:lnTo>
                  <a:cubicBezTo>
                    <a:pt x="4802" y="2152"/>
                    <a:pt x="5020" y="1310"/>
                    <a:pt x="5020" y="406"/>
                  </a:cubicBezTo>
                  <a:lnTo>
                    <a:pt x="5020" y="1"/>
                  </a:lnTo>
                  <a:close/>
                </a:path>
              </a:pathLst>
            </a:custGeom>
            <a:solidFill>
              <a:srgbClr val="EA2A5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9" name="Google Shape;704;p20">
              <a:extLst>
                <a:ext uri="{FF2B5EF4-FFF2-40B4-BE49-F238E27FC236}">
                  <a16:creationId xmlns:a16="http://schemas.microsoft.com/office/drawing/2014/main" id="{603AE5B8-8D07-A2EC-4FBD-7FACBFC3BD39}"/>
                </a:ext>
              </a:extLst>
            </p:cNvPr>
            <p:cNvSpPr/>
            <p:nvPr/>
          </p:nvSpPr>
          <p:spPr>
            <a:xfrm>
              <a:off x="5665500" y="3418675"/>
              <a:ext cx="80300" cy="49925"/>
            </a:xfrm>
            <a:custGeom>
              <a:avLst/>
              <a:gdLst/>
              <a:ahLst/>
              <a:cxnLst/>
              <a:rect l="l" t="t" r="r" b="b"/>
              <a:pathLst>
                <a:path w="3212" h="1997" extrusionOk="0">
                  <a:moveTo>
                    <a:pt x="0" y="1"/>
                  </a:moveTo>
                  <a:lnTo>
                    <a:pt x="0" y="1996"/>
                  </a:lnTo>
                  <a:lnTo>
                    <a:pt x="1590" y="1996"/>
                  </a:lnTo>
                  <a:lnTo>
                    <a:pt x="3212" y="1217"/>
                  </a:lnTo>
                  <a:lnTo>
                    <a:pt x="1590" y="1"/>
                  </a:lnTo>
                  <a:close/>
                </a:path>
              </a:pathLst>
            </a:custGeom>
            <a:solidFill>
              <a:srgbClr val="DDCDA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0" name="Google Shape;705;p20">
              <a:extLst>
                <a:ext uri="{FF2B5EF4-FFF2-40B4-BE49-F238E27FC236}">
                  <a16:creationId xmlns:a16="http://schemas.microsoft.com/office/drawing/2014/main" id="{F99E00B4-360D-CE0F-4818-7A3AB428FD77}"/>
                </a:ext>
              </a:extLst>
            </p:cNvPr>
            <p:cNvSpPr/>
            <p:nvPr/>
          </p:nvSpPr>
          <p:spPr>
            <a:xfrm>
              <a:off x="5706025" y="3418675"/>
              <a:ext cx="39775" cy="49925"/>
            </a:xfrm>
            <a:custGeom>
              <a:avLst/>
              <a:gdLst/>
              <a:ahLst/>
              <a:cxnLst/>
              <a:rect l="l" t="t" r="r" b="b"/>
              <a:pathLst>
                <a:path w="1591" h="1997" extrusionOk="0">
                  <a:moveTo>
                    <a:pt x="0" y="1"/>
                  </a:moveTo>
                  <a:lnTo>
                    <a:pt x="0" y="1996"/>
                  </a:lnTo>
                  <a:lnTo>
                    <a:pt x="1591" y="1996"/>
                  </a:lnTo>
                  <a:lnTo>
                    <a:pt x="1591" y="1"/>
                  </a:lnTo>
                  <a:close/>
                </a:path>
              </a:pathLst>
            </a:custGeom>
            <a:solidFill>
              <a:srgbClr val="DDCDA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1" name="Google Shape;706;p20">
              <a:extLst>
                <a:ext uri="{FF2B5EF4-FFF2-40B4-BE49-F238E27FC236}">
                  <a16:creationId xmlns:a16="http://schemas.microsoft.com/office/drawing/2014/main" id="{6A693AF5-BA64-6871-8DB4-0DEAE1451452}"/>
                </a:ext>
              </a:extLst>
            </p:cNvPr>
            <p:cNvSpPr/>
            <p:nvPr/>
          </p:nvSpPr>
          <p:spPr>
            <a:xfrm>
              <a:off x="5635100" y="3378925"/>
              <a:ext cx="141100" cy="49925"/>
            </a:xfrm>
            <a:custGeom>
              <a:avLst/>
              <a:gdLst/>
              <a:ahLst/>
              <a:cxnLst/>
              <a:rect l="l" t="t" r="r" b="b"/>
              <a:pathLst>
                <a:path w="5644" h="1997" extrusionOk="0">
                  <a:moveTo>
                    <a:pt x="0" y="1"/>
                  </a:moveTo>
                  <a:lnTo>
                    <a:pt x="0" y="1996"/>
                  </a:lnTo>
                  <a:lnTo>
                    <a:pt x="2806" y="1996"/>
                  </a:lnTo>
                  <a:lnTo>
                    <a:pt x="5644" y="1217"/>
                  </a:lnTo>
                  <a:lnTo>
                    <a:pt x="2806" y="1"/>
                  </a:ln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2" name="Google Shape;707;p20">
              <a:extLst>
                <a:ext uri="{FF2B5EF4-FFF2-40B4-BE49-F238E27FC236}">
                  <a16:creationId xmlns:a16="http://schemas.microsoft.com/office/drawing/2014/main" id="{3702021F-DA05-223B-FE1D-268D61AEC208}"/>
                </a:ext>
              </a:extLst>
            </p:cNvPr>
            <p:cNvSpPr/>
            <p:nvPr/>
          </p:nvSpPr>
          <p:spPr>
            <a:xfrm>
              <a:off x="5705250" y="3378925"/>
              <a:ext cx="69400" cy="49925"/>
            </a:xfrm>
            <a:custGeom>
              <a:avLst/>
              <a:gdLst/>
              <a:ahLst/>
              <a:cxnLst/>
              <a:rect l="l" t="t" r="r" b="b"/>
              <a:pathLst>
                <a:path w="2776" h="1997" extrusionOk="0">
                  <a:moveTo>
                    <a:pt x="0" y="1"/>
                  </a:moveTo>
                  <a:lnTo>
                    <a:pt x="0" y="1996"/>
                  </a:lnTo>
                  <a:lnTo>
                    <a:pt x="2775" y="1996"/>
                  </a:lnTo>
                  <a:lnTo>
                    <a:pt x="2775" y="1"/>
                  </a:ln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3" name="Google Shape;708;p20">
              <a:extLst>
                <a:ext uri="{FF2B5EF4-FFF2-40B4-BE49-F238E27FC236}">
                  <a16:creationId xmlns:a16="http://schemas.microsoft.com/office/drawing/2014/main" id="{415A988A-9E21-41F6-D619-AF2C0D0EC073}"/>
                </a:ext>
              </a:extLst>
            </p:cNvPr>
            <p:cNvSpPr/>
            <p:nvPr/>
          </p:nvSpPr>
          <p:spPr>
            <a:xfrm>
              <a:off x="5595350" y="3458425"/>
              <a:ext cx="220600" cy="120075"/>
            </a:xfrm>
            <a:custGeom>
              <a:avLst/>
              <a:gdLst/>
              <a:ahLst/>
              <a:cxnLst/>
              <a:rect l="l" t="t" r="r" b="b"/>
              <a:pathLst>
                <a:path w="8824" h="4803" extrusionOk="0">
                  <a:moveTo>
                    <a:pt x="1403" y="1"/>
                  </a:moveTo>
                  <a:lnTo>
                    <a:pt x="0" y="1872"/>
                  </a:lnTo>
                  <a:lnTo>
                    <a:pt x="0" y="4802"/>
                  </a:lnTo>
                  <a:lnTo>
                    <a:pt x="4396" y="4802"/>
                  </a:lnTo>
                  <a:lnTo>
                    <a:pt x="8824" y="1872"/>
                  </a:lnTo>
                  <a:lnTo>
                    <a:pt x="4396"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4" name="Google Shape;709;p20">
              <a:extLst>
                <a:ext uri="{FF2B5EF4-FFF2-40B4-BE49-F238E27FC236}">
                  <a16:creationId xmlns:a16="http://schemas.microsoft.com/office/drawing/2014/main" id="{3248F5D9-3E30-4D66-582F-C2B25158CBD3}"/>
                </a:ext>
              </a:extLst>
            </p:cNvPr>
            <p:cNvSpPr/>
            <p:nvPr/>
          </p:nvSpPr>
          <p:spPr>
            <a:xfrm>
              <a:off x="5706025" y="3458425"/>
              <a:ext cx="109150" cy="120075"/>
            </a:xfrm>
            <a:custGeom>
              <a:avLst/>
              <a:gdLst/>
              <a:ahLst/>
              <a:cxnLst/>
              <a:rect l="l" t="t" r="r" b="b"/>
              <a:pathLst>
                <a:path w="4366" h="4803" extrusionOk="0">
                  <a:moveTo>
                    <a:pt x="0" y="1"/>
                  </a:moveTo>
                  <a:lnTo>
                    <a:pt x="0" y="4802"/>
                  </a:lnTo>
                  <a:lnTo>
                    <a:pt x="4365" y="4802"/>
                  </a:lnTo>
                  <a:lnTo>
                    <a:pt x="4365" y="1872"/>
                  </a:lnTo>
                  <a:lnTo>
                    <a:pt x="2962"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44" name="Google Shape;710;p20">
              <a:extLst>
                <a:ext uri="{FF2B5EF4-FFF2-40B4-BE49-F238E27FC236}">
                  <a16:creationId xmlns:a16="http://schemas.microsoft.com/office/drawing/2014/main" id="{CCA78CF9-0358-95F7-6D7D-3DDE7193D6AA}"/>
                </a:ext>
              </a:extLst>
            </p:cNvPr>
            <p:cNvSpPr/>
            <p:nvPr/>
          </p:nvSpPr>
          <p:spPr>
            <a:xfrm>
              <a:off x="5615600" y="3518450"/>
              <a:ext cx="179300" cy="39775"/>
            </a:xfrm>
            <a:custGeom>
              <a:avLst/>
              <a:gdLst/>
              <a:ahLst/>
              <a:cxnLst/>
              <a:rect l="l" t="t" r="r" b="b"/>
              <a:pathLst>
                <a:path w="7172" h="1591" extrusionOk="0">
                  <a:moveTo>
                    <a:pt x="1" y="1"/>
                  </a:moveTo>
                  <a:lnTo>
                    <a:pt x="1" y="1591"/>
                  </a:lnTo>
                  <a:lnTo>
                    <a:pt x="3586" y="1591"/>
                  </a:lnTo>
                  <a:lnTo>
                    <a:pt x="7172" y="780"/>
                  </a:lnTo>
                  <a:lnTo>
                    <a:pt x="3586" y="1"/>
                  </a:lnTo>
                  <a:close/>
                </a:path>
              </a:pathLst>
            </a:custGeom>
            <a:solidFill>
              <a:srgbClr val="F7EAC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45" name="Google Shape;711;p20">
              <a:extLst>
                <a:ext uri="{FF2B5EF4-FFF2-40B4-BE49-F238E27FC236}">
                  <a16:creationId xmlns:a16="http://schemas.microsoft.com/office/drawing/2014/main" id="{875DC8E0-452D-DB70-2748-EC3912F8D2A8}"/>
                </a:ext>
              </a:extLst>
            </p:cNvPr>
            <p:cNvSpPr/>
            <p:nvPr/>
          </p:nvSpPr>
          <p:spPr>
            <a:xfrm>
              <a:off x="5705250" y="3518450"/>
              <a:ext cx="89650" cy="39775"/>
            </a:xfrm>
            <a:custGeom>
              <a:avLst/>
              <a:gdLst/>
              <a:ahLst/>
              <a:cxnLst/>
              <a:rect l="l" t="t" r="r" b="b"/>
              <a:pathLst>
                <a:path w="3586" h="1591" extrusionOk="0">
                  <a:moveTo>
                    <a:pt x="0" y="1"/>
                  </a:moveTo>
                  <a:lnTo>
                    <a:pt x="0" y="1591"/>
                  </a:lnTo>
                  <a:lnTo>
                    <a:pt x="3586" y="1591"/>
                  </a:lnTo>
                  <a:lnTo>
                    <a:pt x="3586" y="1"/>
                  </a:lnTo>
                  <a:close/>
                </a:path>
              </a:pathLst>
            </a:custGeom>
            <a:solidFill>
              <a:srgbClr val="F7EAC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46" name="Google Shape;712;p20">
            <a:extLst>
              <a:ext uri="{FF2B5EF4-FFF2-40B4-BE49-F238E27FC236}">
                <a16:creationId xmlns:a16="http://schemas.microsoft.com/office/drawing/2014/main" id="{443548C5-EE09-F65E-C651-3586BFF6D760}"/>
              </a:ext>
            </a:extLst>
          </p:cNvPr>
          <p:cNvGrpSpPr/>
          <p:nvPr/>
        </p:nvGrpSpPr>
        <p:grpSpPr>
          <a:xfrm>
            <a:off x="7678055" y="3161827"/>
            <a:ext cx="452133" cy="452100"/>
            <a:chOff x="3281125" y="3805300"/>
            <a:chExt cx="339100" cy="339075"/>
          </a:xfrm>
        </p:grpSpPr>
        <p:sp>
          <p:nvSpPr>
            <p:cNvPr id="47" name="Google Shape;713;p20">
              <a:extLst>
                <a:ext uri="{FF2B5EF4-FFF2-40B4-BE49-F238E27FC236}">
                  <a16:creationId xmlns:a16="http://schemas.microsoft.com/office/drawing/2014/main" id="{7514C386-3971-2560-5005-5A8AC4AC127C}"/>
                </a:ext>
              </a:extLst>
            </p:cNvPr>
            <p:cNvSpPr/>
            <p:nvPr/>
          </p:nvSpPr>
          <p:spPr>
            <a:xfrm>
              <a:off x="3401150" y="3805300"/>
              <a:ext cx="85000" cy="106025"/>
            </a:xfrm>
            <a:custGeom>
              <a:avLst/>
              <a:gdLst/>
              <a:ahLst/>
              <a:cxnLst/>
              <a:rect l="l" t="t" r="r" b="b"/>
              <a:pathLst>
                <a:path w="3400" h="4241" extrusionOk="0">
                  <a:moveTo>
                    <a:pt x="1996" y="0"/>
                  </a:moveTo>
                  <a:lnTo>
                    <a:pt x="1747" y="156"/>
                  </a:lnTo>
                  <a:cubicBezTo>
                    <a:pt x="718" y="967"/>
                    <a:pt x="94" y="2214"/>
                    <a:pt x="1" y="3523"/>
                  </a:cubicBezTo>
                  <a:cubicBezTo>
                    <a:pt x="593" y="3929"/>
                    <a:pt x="1279" y="4178"/>
                    <a:pt x="1996" y="4240"/>
                  </a:cubicBezTo>
                  <a:lnTo>
                    <a:pt x="3399" y="1559"/>
                  </a:lnTo>
                  <a:lnTo>
                    <a:pt x="1996" y="0"/>
                  </a:lnTo>
                  <a:close/>
                </a:path>
              </a:pathLst>
            </a:custGeom>
            <a:solidFill>
              <a:srgbClr val="9E355A"/>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48" name="Google Shape;714;p20">
              <a:extLst>
                <a:ext uri="{FF2B5EF4-FFF2-40B4-BE49-F238E27FC236}">
                  <a16:creationId xmlns:a16="http://schemas.microsoft.com/office/drawing/2014/main" id="{DCF5A070-FE9A-98AC-35CC-AD032ABB6531}"/>
                </a:ext>
              </a:extLst>
            </p:cNvPr>
            <p:cNvSpPr/>
            <p:nvPr/>
          </p:nvSpPr>
          <p:spPr>
            <a:xfrm>
              <a:off x="3451050" y="3805300"/>
              <a:ext cx="49125" cy="106025"/>
            </a:xfrm>
            <a:custGeom>
              <a:avLst/>
              <a:gdLst/>
              <a:ahLst/>
              <a:cxnLst/>
              <a:rect l="l" t="t" r="r" b="b"/>
              <a:pathLst>
                <a:path w="1965" h="4241" extrusionOk="0">
                  <a:moveTo>
                    <a:pt x="0" y="0"/>
                  </a:moveTo>
                  <a:lnTo>
                    <a:pt x="0" y="4240"/>
                  </a:lnTo>
                  <a:cubicBezTo>
                    <a:pt x="717" y="4178"/>
                    <a:pt x="1403" y="3929"/>
                    <a:pt x="1965" y="3523"/>
                  </a:cubicBezTo>
                  <a:cubicBezTo>
                    <a:pt x="1902" y="2214"/>
                    <a:pt x="1247" y="998"/>
                    <a:pt x="219" y="187"/>
                  </a:cubicBezTo>
                  <a:lnTo>
                    <a:pt x="0" y="0"/>
                  </a:lnTo>
                  <a:close/>
                </a:path>
              </a:pathLst>
            </a:custGeom>
            <a:solidFill>
              <a:srgbClr val="9E355A"/>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49" name="Google Shape;715;p20">
              <a:extLst>
                <a:ext uri="{FF2B5EF4-FFF2-40B4-BE49-F238E27FC236}">
                  <a16:creationId xmlns:a16="http://schemas.microsoft.com/office/drawing/2014/main" id="{24884F19-898A-B8E5-31E8-A127D228C69A}"/>
                </a:ext>
              </a:extLst>
            </p:cNvPr>
            <p:cNvSpPr/>
            <p:nvPr/>
          </p:nvSpPr>
          <p:spPr>
            <a:xfrm>
              <a:off x="3599925" y="3962750"/>
              <a:ext cx="20300" cy="181625"/>
            </a:xfrm>
            <a:custGeom>
              <a:avLst/>
              <a:gdLst/>
              <a:ahLst/>
              <a:cxnLst/>
              <a:rect l="l" t="t" r="r" b="b"/>
              <a:pathLst>
                <a:path w="812" h="7265" extrusionOk="0">
                  <a:moveTo>
                    <a:pt x="0" y="0"/>
                  </a:moveTo>
                  <a:lnTo>
                    <a:pt x="0" y="7265"/>
                  </a:lnTo>
                  <a:lnTo>
                    <a:pt x="811" y="7265"/>
                  </a:lnTo>
                  <a:lnTo>
                    <a:pt x="811" y="125"/>
                  </a:lnTo>
                  <a:lnTo>
                    <a:pt x="0" y="0"/>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0" name="Google Shape;716;p20">
              <a:extLst>
                <a:ext uri="{FF2B5EF4-FFF2-40B4-BE49-F238E27FC236}">
                  <a16:creationId xmlns:a16="http://schemas.microsoft.com/office/drawing/2014/main" id="{983844F1-CB11-17D9-7483-E6ECBA6368E4}"/>
                </a:ext>
              </a:extLst>
            </p:cNvPr>
            <p:cNvSpPr/>
            <p:nvPr/>
          </p:nvSpPr>
          <p:spPr>
            <a:xfrm>
              <a:off x="3281125" y="3961950"/>
              <a:ext cx="20300" cy="182425"/>
            </a:xfrm>
            <a:custGeom>
              <a:avLst/>
              <a:gdLst/>
              <a:ahLst/>
              <a:cxnLst/>
              <a:rect l="l" t="t" r="r" b="b"/>
              <a:pathLst>
                <a:path w="812" h="7297" extrusionOk="0">
                  <a:moveTo>
                    <a:pt x="811" y="1"/>
                  </a:moveTo>
                  <a:lnTo>
                    <a:pt x="0" y="63"/>
                  </a:lnTo>
                  <a:lnTo>
                    <a:pt x="0" y="7297"/>
                  </a:lnTo>
                  <a:lnTo>
                    <a:pt x="811" y="7297"/>
                  </a:lnTo>
                  <a:lnTo>
                    <a:pt x="811"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1" name="Google Shape;717;p20">
              <a:extLst>
                <a:ext uri="{FF2B5EF4-FFF2-40B4-BE49-F238E27FC236}">
                  <a16:creationId xmlns:a16="http://schemas.microsoft.com/office/drawing/2014/main" id="{20749342-1A3A-EB48-7916-93642DE80E7C}"/>
                </a:ext>
              </a:extLst>
            </p:cNvPr>
            <p:cNvSpPr/>
            <p:nvPr/>
          </p:nvSpPr>
          <p:spPr>
            <a:xfrm>
              <a:off x="3327100" y="3867650"/>
              <a:ext cx="247900" cy="95125"/>
            </a:xfrm>
            <a:custGeom>
              <a:avLst/>
              <a:gdLst/>
              <a:ahLst/>
              <a:cxnLst/>
              <a:rect l="l" t="t" r="r" b="b"/>
              <a:pathLst>
                <a:path w="9916" h="3805" extrusionOk="0">
                  <a:moveTo>
                    <a:pt x="1" y="0"/>
                  </a:moveTo>
                  <a:lnTo>
                    <a:pt x="1" y="1746"/>
                  </a:lnTo>
                  <a:cubicBezTo>
                    <a:pt x="1" y="2276"/>
                    <a:pt x="126" y="2806"/>
                    <a:pt x="406" y="3305"/>
                  </a:cubicBezTo>
                  <a:lnTo>
                    <a:pt x="437" y="3305"/>
                  </a:lnTo>
                  <a:lnTo>
                    <a:pt x="4553" y="3773"/>
                  </a:lnTo>
                  <a:lnTo>
                    <a:pt x="4927" y="3804"/>
                  </a:lnTo>
                  <a:lnTo>
                    <a:pt x="9916" y="1778"/>
                  </a:lnTo>
                  <a:lnTo>
                    <a:pt x="4958" y="1372"/>
                  </a:lnTo>
                  <a:cubicBezTo>
                    <a:pt x="4604" y="907"/>
                    <a:pt x="4060" y="646"/>
                    <a:pt x="3496" y="646"/>
                  </a:cubicBezTo>
                  <a:cubicBezTo>
                    <a:pt x="3266" y="646"/>
                    <a:pt x="3033" y="690"/>
                    <a:pt x="2807" y="780"/>
                  </a:cubicBezTo>
                  <a:cubicBezTo>
                    <a:pt x="2549" y="870"/>
                    <a:pt x="2313" y="910"/>
                    <a:pt x="2092" y="910"/>
                  </a:cubicBezTo>
                  <a:cubicBezTo>
                    <a:pt x="1322" y="910"/>
                    <a:pt x="727" y="436"/>
                    <a:pt x="1" y="0"/>
                  </a:cubicBez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2" name="Google Shape;718;p20">
              <a:extLst>
                <a:ext uri="{FF2B5EF4-FFF2-40B4-BE49-F238E27FC236}">
                  <a16:creationId xmlns:a16="http://schemas.microsoft.com/office/drawing/2014/main" id="{FEEA80D7-AF95-68FB-79DB-EF295777C04B}"/>
                </a:ext>
              </a:extLst>
            </p:cNvPr>
            <p:cNvSpPr/>
            <p:nvPr/>
          </p:nvSpPr>
          <p:spPr>
            <a:xfrm>
              <a:off x="3451050" y="3867650"/>
              <a:ext cx="123175" cy="95900"/>
            </a:xfrm>
            <a:custGeom>
              <a:avLst/>
              <a:gdLst/>
              <a:ahLst/>
              <a:cxnLst/>
              <a:rect l="l" t="t" r="r" b="b"/>
              <a:pathLst>
                <a:path w="4927" h="3836" extrusionOk="0">
                  <a:moveTo>
                    <a:pt x="4927" y="0"/>
                  </a:moveTo>
                  <a:cubicBezTo>
                    <a:pt x="4200" y="436"/>
                    <a:pt x="3605" y="910"/>
                    <a:pt x="2850" y="910"/>
                  </a:cubicBezTo>
                  <a:cubicBezTo>
                    <a:pt x="2633" y="910"/>
                    <a:pt x="2402" y="870"/>
                    <a:pt x="2152" y="780"/>
                  </a:cubicBezTo>
                  <a:cubicBezTo>
                    <a:pt x="1938" y="703"/>
                    <a:pt x="1718" y="666"/>
                    <a:pt x="1501" y="666"/>
                  </a:cubicBezTo>
                  <a:cubicBezTo>
                    <a:pt x="923" y="666"/>
                    <a:pt x="363" y="928"/>
                    <a:pt x="0" y="1403"/>
                  </a:cubicBezTo>
                  <a:lnTo>
                    <a:pt x="0" y="3835"/>
                  </a:lnTo>
                  <a:lnTo>
                    <a:pt x="374" y="3804"/>
                  </a:lnTo>
                  <a:lnTo>
                    <a:pt x="4552" y="3336"/>
                  </a:lnTo>
                  <a:cubicBezTo>
                    <a:pt x="4802" y="2838"/>
                    <a:pt x="4927" y="2308"/>
                    <a:pt x="4927" y="1778"/>
                  </a:cubicBezTo>
                  <a:lnTo>
                    <a:pt x="4927" y="0"/>
                  </a:ln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3" name="Google Shape;719;p20">
              <a:extLst>
                <a:ext uri="{FF2B5EF4-FFF2-40B4-BE49-F238E27FC236}">
                  <a16:creationId xmlns:a16="http://schemas.microsoft.com/office/drawing/2014/main" id="{C88C366A-56F5-DD9A-0C31-B98EFB29C68A}"/>
                </a:ext>
              </a:extLst>
            </p:cNvPr>
            <p:cNvSpPr/>
            <p:nvPr/>
          </p:nvSpPr>
          <p:spPr>
            <a:xfrm>
              <a:off x="3281125" y="3908175"/>
              <a:ext cx="339100" cy="167600"/>
            </a:xfrm>
            <a:custGeom>
              <a:avLst/>
              <a:gdLst/>
              <a:ahLst/>
              <a:cxnLst/>
              <a:rect l="l" t="t" r="r" b="b"/>
              <a:pathLst>
                <a:path w="13564" h="6704" extrusionOk="0">
                  <a:moveTo>
                    <a:pt x="0" y="1"/>
                  </a:moveTo>
                  <a:lnTo>
                    <a:pt x="0" y="2183"/>
                  </a:lnTo>
                  <a:cubicBezTo>
                    <a:pt x="0" y="4677"/>
                    <a:pt x="2027" y="6704"/>
                    <a:pt x="4521" y="6704"/>
                  </a:cubicBezTo>
                  <a:lnTo>
                    <a:pt x="6797" y="6704"/>
                  </a:lnTo>
                  <a:lnTo>
                    <a:pt x="8886" y="6112"/>
                  </a:lnTo>
                  <a:cubicBezTo>
                    <a:pt x="11381" y="6112"/>
                    <a:pt x="13563" y="2183"/>
                    <a:pt x="13563" y="2183"/>
                  </a:cubicBezTo>
                  <a:cubicBezTo>
                    <a:pt x="13563" y="2183"/>
                    <a:pt x="10390" y="1574"/>
                    <a:pt x="8375" y="1574"/>
                  </a:cubicBezTo>
                  <a:cubicBezTo>
                    <a:pt x="7580" y="1574"/>
                    <a:pt x="6965" y="1669"/>
                    <a:pt x="6797" y="1934"/>
                  </a:cubicBezTo>
                  <a:cubicBezTo>
                    <a:pt x="6335" y="1194"/>
                    <a:pt x="5531" y="780"/>
                    <a:pt x="4701" y="780"/>
                  </a:cubicBezTo>
                  <a:cubicBezTo>
                    <a:pt x="4411" y="780"/>
                    <a:pt x="4118" y="831"/>
                    <a:pt x="3835" y="936"/>
                  </a:cubicBezTo>
                  <a:cubicBezTo>
                    <a:pt x="3487" y="1073"/>
                    <a:pt x="3120" y="1140"/>
                    <a:pt x="2754" y="1140"/>
                  </a:cubicBezTo>
                  <a:cubicBezTo>
                    <a:pt x="2202" y="1140"/>
                    <a:pt x="1654" y="987"/>
                    <a:pt x="1185" y="687"/>
                  </a:cubicBezTo>
                  <a:lnTo>
                    <a:pt x="0" y="1"/>
                  </a:lnTo>
                  <a:close/>
                </a:path>
              </a:pathLst>
            </a:custGeom>
            <a:solidFill>
              <a:srgbClr val="EA2A5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4" name="Google Shape;720;p20">
              <a:extLst>
                <a:ext uri="{FF2B5EF4-FFF2-40B4-BE49-F238E27FC236}">
                  <a16:creationId xmlns:a16="http://schemas.microsoft.com/office/drawing/2014/main" id="{CAEED915-2D58-44FD-CCE9-0FCE62AD5B31}"/>
                </a:ext>
              </a:extLst>
            </p:cNvPr>
            <p:cNvSpPr/>
            <p:nvPr/>
          </p:nvSpPr>
          <p:spPr>
            <a:xfrm>
              <a:off x="3341925" y="3976000"/>
              <a:ext cx="78750" cy="60025"/>
            </a:xfrm>
            <a:custGeom>
              <a:avLst/>
              <a:gdLst/>
              <a:ahLst/>
              <a:cxnLst/>
              <a:rect l="l" t="t" r="r" b="b"/>
              <a:pathLst>
                <a:path w="3150" h="2401" extrusionOk="0">
                  <a:moveTo>
                    <a:pt x="0" y="0"/>
                  </a:moveTo>
                  <a:lnTo>
                    <a:pt x="0" y="405"/>
                  </a:lnTo>
                  <a:cubicBezTo>
                    <a:pt x="0" y="1497"/>
                    <a:pt x="873" y="2401"/>
                    <a:pt x="1996" y="2401"/>
                  </a:cubicBezTo>
                  <a:lnTo>
                    <a:pt x="3149" y="2401"/>
                  </a:lnTo>
                  <a:lnTo>
                    <a:pt x="3149" y="1996"/>
                  </a:lnTo>
                  <a:cubicBezTo>
                    <a:pt x="3149" y="904"/>
                    <a:pt x="2276" y="0"/>
                    <a:pt x="1154" y="0"/>
                  </a:cubicBez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5" name="Google Shape;721;p20">
              <a:extLst>
                <a:ext uri="{FF2B5EF4-FFF2-40B4-BE49-F238E27FC236}">
                  <a16:creationId xmlns:a16="http://schemas.microsoft.com/office/drawing/2014/main" id="{696EED4F-B018-B14B-6CF3-7490A28B1F50}"/>
                </a:ext>
              </a:extLst>
            </p:cNvPr>
            <p:cNvSpPr/>
            <p:nvPr/>
          </p:nvSpPr>
          <p:spPr>
            <a:xfrm>
              <a:off x="3451050" y="3908175"/>
              <a:ext cx="169175" cy="167600"/>
            </a:xfrm>
            <a:custGeom>
              <a:avLst/>
              <a:gdLst/>
              <a:ahLst/>
              <a:cxnLst/>
              <a:rect l="l" t="t" r="r" b="b"/>
              <a:pathLst>
                <a:path w="6767" h="6704" extrusionOk="0">
                  <a:moveTo>
                    <a:pt x="6766" y="1"/>
                  </a:moveTo>
                  <a:lnTo>
                    <a:pt x="5612" y="687"/>
                  </a:lnTo>
                  <a:cubicBezTo>
                    <a:pt x="5125" y="987"/>
                    <a:pt x="4581" y="1140"/>
                    <a:pt x="4035" y="1140"/>
                  </a:cubicBezTo>
                  <a:cubicBezTo>
                    <a:pt x="3673" y="1140"/>
                    <a:pt x="3310" y="1073"/>
                    <a:pt x="2962" y="936"/>
                  </a:cubicBezTo>
                  <a:cubicBezTo>
                    <a:pt x="2672" y="831"/>
                    <a:pt x="2375" y="780"/>
                    <a:pt x="2083" y="780"/>
                  </a:cubicBezTo>
                  <a:cubicBezTo>
                    <a:pt x="1250" y="780"/>
                    <a:pt x="462" y="1194"/>
                    <a:pt x="0" y="1934"/>
                  </a:cubicBezTo>
                  <a:lnTo>
                    <a:pt x="0" y="6704"/>
                  </a:lnTo>
                  <a:lnTo>
                    <a:pt x="2276" y="6704"/>
                  </a:lnTo>
                  <a:cubicBezTo>
                    <a:pt x="4739" y="6673"/>
                    <a:pt x="6766" y="4677"/>
                    <a:pt x="6766" y="2183"/>
                  </a:cubicBezTo>
                  <a:lnTo>
                    <a:pt x="6766" y="1"/>
                  </a:lnTo>
                  <a:close/>
                </a:path>
              </a:pathLst>
            </a:custGeom>
            <a:solidFill>
              <a:srgbClr val="EA2A5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6" name="Google Shape;722;p20">
              <a:extLst>
                <a:ext uri="{FF2B5EF4-FFF2-40B4-BE49-F238E27FC236}">
                  <a16:creationId xmlns:a16="http://schemas.microsoft.com/office/drawing/2014/main" id="{F0CED158-FDC0-0F38-A1A5-4E47DF677F91}"/>
                </a:ext>
              </a:extLst>
            </p:cNvPr>
            <p:cNvSpPr/>
            <p:nvPr/>
          </p:nvSpPr>
          <p:spPr>
            <a:xfrm>
              <a:off x="3481450" y="3975200"/>
              <a:ext cx="79525" cy="60825"/>
            </a:xfrm>
            <a:custGeom>
              <a:avLst/>
              <a:gdLst/>
              <a:ahLst/>
              <a:cxnLst/>
              <a:rect l="l" t="t" r="r" b="b"/>
              <a:pathLst>
                <a:path w="3181" h="2433" extrusionOk="0">
                  <a:moveTo>
                    <a:pt x="1996" y="1"/>
                  </a:moveTo>
                  <a:cubicBezTo>
                    <a:pt x="873" y="1"/>
                    <a:pt x="0" y="905"/>
                    <a:pt x="0" y="1996"/>
                  </a:cubicBezTo>
                  <a:lnTo>
                    <a:pt x="0" y="2433"/>
                  </a:lnTo>
                  <a:lnTo>
                    <a:pt x="1154" y="2433"/>
                  </a:lnTo>
                  <a:cubicBezTo>
                    <a:pt x="2276" y="2433"/>
                    <a:pt x="3181" y="1529"/>
                    <a:pt x="3149" y="406"/>
                  </a:cubicBezTo>
                  <a:lnTo>
                    <a:pt x="3149" y="1"/>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57" name="Google Shape;723;p20">
            <a:extLst>
              <a:ext uri="{FF2B5EF4-FFF2-40B4-BE49-F238E27FC236}">
                <a16:creationId xmlns:a16="http://schemas.microsoft.com/office/drawing/2014/main" id="{13C44BF0-12F1-0733-6139-6CA532611401}"/>
              </a:ext>
            </a:extLst>
          </p:cNvPr>
          <p:cNvGrpSpPr/>
          <p:nvPr/>
        </p:nvGrpSpPr>
        <p:grpSpPr>
          <a:xfrm>
            <a:off x="5998255" y="1335623"/>
            <a:ext cx="453133" cy="452133"/>
            <a:chOff x="998875" y="2110750"/>
            <a:chExt cx="339850" cy="339100"/>
          </a:xfrm>
        </p:grpSpPr>
        <p:sp>
          <p:nvSpPr>
            <p:cNvPr id="58" name="Google Shape;724;p20">
              <a:extLst>
                <a:ext uri="{FF2B5EF4-FFF2-40B4-BE49-F238E27FC236}">
                  <a16:creationId xmlns:a16="http://schemas.microsoft.com/office/drawing/2014/main" id="{E1B5F54C-FA76-D261-E831-4145637BD3A5}"/>
                </a:ext>
              </a:extLst>
            </p:cNvPr>
            <p:cNvSpPr/>
            <p:nvPr/>
          </p:nvSpPr>
          <p:spPr>
            <a:xfrm>
              <a:off x="1267775" y="2146625"/>
              <a:ext cx="30425" cy="63925"/>
            </a:xfrm>
            <a:custGeom>
              <a:avLst/>
              <a:gdLst/>
              <a:ahLst/>
              <a:cxnLst/>
              <a:rect l="l" t="t" r="r" b="b"/>
              <a:pathLst>
                <a:path w="1217" h="2557" extrusionOk="0">
                  <a:moveTo>
                    <a:pt x="842" y="0"/>
                  </a:moveTo>
                  <a:cubicBezTo>
                    <a:pt x="842" y="0"/>
                    <a:pt x="63" y="967"/>
                    <a:pt x="63" y="1528"/>
                  </a:cubicBezTo>
                  <a:cubicBezTo>
                    <a:pt x="1" y="2027"/>
                    <a:pt x="344" y="2463"/>
                    <a:pt x="842" y="2557"/>
                  </a:cubicBezTo>
                  <a:lnTo>
                    <a:pt x="1217" y="1559"/>
                  </a:lnTo>
                  <a:lnTo>
                    <a:pt x="842" y="0"/>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59" name="Google Shape;725;p20">
              <a:extLst>
                <a:ext uri="{FF2B5EF4-FFF2-40B4-BE49-F238E27FC236}">
                  <a16:creationId xmlns:a16="http://schemas.microsoft.com/office/drawing/2014/main" id="{C25E0D8C-9660-5FCE-44B0-9242475CFBD0}"/>
                </a:ext>
              </a:extLst>
            </p:cNvPr>
            <p:cNvSpPr/>
            <p:nvPr/>
          </p:nvSpPr>
          <p:spPr>
            <a:xfrm>
              <a:off x="1289600" y="2146625"/>
              <a:ext cx="20300" cy="63925"/>
            </a:xfrm>
            <a:custGeom>
              <a:avLst/>
              <a:gdLst/>
              <a:ahLst/>
              <a:cxnLst/>
              <a:rect l="l" t="t" r="r" b="b"/>
              <a:pathLst>
                <a:path w="812" h="2557" extrusionOk="0">
                  <a:moveTo>
                    <a:pt x="1" y="0"/>
                  </a:moveTo>
                  <a:lnTo>
                    <a:pt x="1" y="2557"/>
                  </a:lnTo>
                  <a:cubicBezTo>
                    <a:pt x="468" y="2463"/>
                    <a:pt x="811" y="2027"/>
                    <a:pt x="780" y="1528"/>
                  </a:cubicBezTo>
                  <a:cubicBezTo>
                    <a:pt x="780" y="967"/>
                    <a:pt x="1" y="0"/>
                    <a:pt x="1" y="0"/>
                  </a:cubicBez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60" name="Google Shape;726;p20">
              <a:extLst>
                <a:ext uri="{FF2B5EF4-FFF2-40B4-BE49-F238E27FC236}">
                  <a16:creationId xmlns:a16="http://schemas.microsoft.com/office/drawing/2014/main" id="{EC627692-AE72-9AD2-77A5-2BB2BFBFF759}"/>
                </a:ext>
              </a:extLst>
            </p:cNvPr>
            <p:cNvSpPr/>
            <p:nvPr/>
          </p:nvSpPr>
          <p:spPr>
            <a:xfrm>
              <a:off x="1028475" y="2146625"/>
              <a:ext cx="30425" cy="63925"/>
            </a:xfrm>
            <a:custGeom>
              <a:avLst/>
              <a:gdLst/>
              <a:ahLst/>
              <a:cxnLst/>
              <a:rect l="l" t="t" r="r" b="b"/>
              <a:pathLst>
                <a:path w="1217" h="2557" extrusionOk="0">
                  <a:moveTo>
                    <a:pt x="812" y="0"/>
                  </a:moveTo>
                  <a:cubicBezTo>
                    <a:pt x="812" y="0"/>
                    <a:pt x="32" y="967"/>
                    <a:pt x="32" y="1528"/>
                  </a:cubicBezTo>
                  <a:cubicBezTo>
                    <a:pt x="1" y="2027"/>
                    <a:pt x="344" y="2463"/>
                    <a:pt x="812" y="2557"/>
                  </a:cubicBezTo>
                  <a:lnTo>
                    <a:pt x="1217" y="1559"/>
                  </a:lnTo>
                  <a:lnTo>
                    <a:pt x="812" y="0"/>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61" name="Google Shape;727;p20">
              <a:extLst>
                <a:ext uri="{FF2B5EF4-FFF2-40B4-BE49-F238E27FC236}">
                  <a16:creationId xmlns:a16="http://schemas.microsoft.com/office/drawing/2014/main" id="{9948A3C9-287B-0A4F-836D-E44FA7D27FE8}"/>
                </a:ext>
              </a:extLst>
            </p:cNvPr>
            <p:cNvSpPr/>
            <p:nvPr/>
          </p:nvSpPr>
          <p:spPr>
            <a:xfrm>
              <a:off x="1049525" y="2146625"/>
              <a:ext cx="20300" cy="63925"/>
            </a:xfrm>
            <a:custGeom>
              <a:avLst/>
              <a:gdLst/>
              <a:ahLst/>
              <a:cxnLst/>
              <a:rect l="l" t="t" r="r" b="b"/>
              <a:pathLst>
                <a:path w="812" h="2557" extrusionOk="0">
                  <a:moveTo>
                    <a:pt x="1" y="0"/>
                  </a:moveTo>
                  <a:lnTo>
                    <a:pt x="1" y="2557"/>
                  </a:lnTo>
                  <a:cubicBezTo>
                    <a:pt x="468" y="2463"/>
                    <a:pt x="811" y="2027"/>
                    <a:pt x="780" y="1528"/>
                  </a:cubicBezTo>
                  <a:cubicBezTo>
                    <a:pt x="780" y="967"/>
                    <a:pt x="1" y="0"/>
                    <a:pt x="1" y="0"/>
                  </a:cubicBez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62" name="Google Shape;728;p20">
              <a:extLst>
                <a:ext uri="{FF2B5EF4-FFF2-40B4-BE49-F238E27FC236}">
                  <a16:creationId xmlns:a16="http://schemas.microsoft.com/office/drawing/2014/main" id="{53E19B81-C120-F73D-598A-A2EA604F6AD0}"/>
                </a:ext>
              </a:extLst>
            </p:cNvPr>
            <p:cNvSpPr/>
            <p:nvPr/>
          </p:nvSpPr>
          <p:spPr>
            <a:xfrm>
              <a:off x="1269350" y="2210525"/>
              <a:ext cx="29625" cy="89675"/>
            </a:xfrm>
            <a:custGeom>
              <a:avLst/>
              <a:gdLst/>
              <a:ahLst/>
              <a:cxnLst/>
              <a:rect l="l" t="t" r="r" b="b"/>
              <a:pathLst>
                <a:path w="1185" h="3587" extrusionOk="0">
                  <a:moveTo>
                    <a:pt x="0" y="1"/>
                  </a:moveTo>
                  <a:lnTo>
                    <a:pt x="0" y="3586"/>
                  </a:lnTo>
                  <a:lnTo>
                    <a:pt x="779" y="3586"/>
                  </a:lnTo>
                  <a:lnTo>
                    <a:pt x="1185" y="1591"/>
                  </a:lnTo>
                  <a:lnTo>
                    <a:pt x="779" y="1"/>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63" name="Google Shape;729;p20">
              <a:extLst>
                <a:ext uri="{FF2B5EF4-FFF2-40B4-BE49-F238E27FC236}">
                  <a16:creationId xmlns:a16="http://schemas.microsoft.com/office/drawing/2014/main" id="{99D8C275-8513-9D9F-0F20-486088B07957}"/>
                </a:ext>
              </a:extLst>
            </p:cNvPr>
            <p:cNvSpPr/>
            <p:nvPr/>
          </p:nvSpPr>
          <p:spPr>
            <a:xfrm>
              <a:off x="1288825" y="2210525"/>
              <a:ext cx="20300" cy="89675"/>
            </a:xfrm>
            <a:custGeom>
              <a:avLst/>
              <a:gdLst/>
              <a:ahLst/>
              <a:cxnLst/>
              <a:rect l="l" t="t" r="r" b="b"/>
              <a:pathLst>
                <a:path w="812" h="3587" extrusionOk="0">
                  <a:moveTo>
                    <a:pt x="0" y="1"/>
                  </a:moveTo>
                  <a:lnTo>
                    <a:pt x="0" y="3586"/>
                  </a:lnTo>
                  <a:lnTo>
                    <a:pt x="811" y="3586"/>
                  </a:lnTo>
                  <a:lnTo>
                    <a:pt x="811" y="1"/>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896" name="Google Shape;730;p20">
              <a:extLst>
                <a:ext uri="{FF2B5EF4-FFF2-40B4-BE49-F238E27FC236}">
                  <a16:creationId xmlns:a16="http://schemas.microsoft.com/office/drawing/2014/main" id="{5D1622C0-4DE8-BCAA-394E-D8C4F52E19EC}"/>
                </a:ext>
              </a:extLst>
            </p:cNvPr>
            <p:cNvSpPr/>
            <p:nvPr/>
          </p:nvSpPr>
          <p:spPr>
            <a:xfrm>
              <a:off x="1030050" y="2210525"/>
              <a:ext cx="29650" cy="89675"/>
            </a:xfrm>
            <a:custGeom>
              <a:avLst/>
              <a:gdLst/>
              <a:ahLst/>
              <a:cxnLst/>
              <a:rect l="l" t="t" r="r" b="b"/>
              <a:pathLst>
                <a:path w="1186" h="3587" extrusionOk="0">
                  <a:moveTo>
                    <a:pt x="0" y="1"/>
                  </a:moveTo>
                  <a:lnTo>
                    <a:pt x="0" y="3586"/>
                  </a:lnTo>
                  <a:lnTo>
                    <a:pt x="780" y="3586"/>
                  </a:lnTo>
                  <a:lnTo>
                    <a:pt x="1185" y="1591"/>
                  </a:lnTo>
                  <a:lnTo>
                    <a:pt x="780" y="1"/>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897" name="Google Shape;731;p20">
              <a:extLst>
                <a:ext uri="{FF2B5EF4-FFF2-40B4-BE49-F238E27FC236}">
                  <a16:creationId xmlns:a16="http://schemas.microsoft.com/office/drawing/2014/main" id="{45125D03-8E62-FF71-CD69-9D48C7D56009}"/>
                </a:ext>
              </a:extLst>
            </p:cNvPr>
            <p:cNvSpPr/>
            <p:nvPr/>
          </p:nvSpPr>
          <p:spPr>
            <a:xfrm>
              <a:off x="1048750" y="2210525"/>
              <a:ext cx="20300" cy="89675"/>
            </a:xfrm>
            <a:custGeom>
              <a:avLst/>
              <a:gdLst/>
              <a:ahLst/>
              <a:cxnLst/>
              <a:rect l="l" t="t" r="r" b="b"/>
              <a:pathLst>
                <a:path w="812" h="3587" extrusionOk="0">
                  <a:moveTo>
                    <a:pt x="1" y="1"/>
                  </a:moveTo>
                  <a:lnTo>
                    <a:pt x="1" y="3586"/>
                  </a:lnTo>
                  <a:lnTo>
                    <a:pt x="811" y="3586"/>
                  </a:lnTo>
                  <a:lnTo>
                    <a:pt x="811" y="1"/>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898" name="Google Shape;732;p20">
              <a:extLst>
                <a:ext uri="{FF2B5EF4-FFF2-40B4-BE49-F238E27FC236}">
                  <a16:creationId xmlns:a16="http://schemas.microsoft.com/office/drawing/2014/main" id="{33ED9877-0A38-3923-C2DE-F12F9CC7A701}"/>
                </a:ext>
              </a:extLst>
            </p:cNvPr>
            <p:cNvSpPr/>
            <p:nvPr/>
          </p:nvSpPr>
          <p:spPr>
            <a:xfrm>
              <a:off x="1039400" y="2319650"/>
              <a:ext cx="138775" cy="79525"/>
            </a:xfrm>
            <a:custGeom>
              <a:avLst/>
              <a:gdLst/>
              <a:ahLst/>
              <a:cxnLst/>
              <a:rect l="l" t="t" r="r" b="b"/>
              <a:pathLst>
                <a:path w="5551" h="3181" extrusionOk="0">
                  <a:moveTo>
                    <a:pt x="0" y="1"/>
                  </a:moveTo>
                  <a:lnTo>
                    <a:pt x="0" y="406"/>
                  </a:lnTo>
                  <a:cubicBezTo>
                    <a:pt x="0" y="1279"/>
                    <a:pt x="686" y="1965"/>
                    <a:pt x="1559" y="1965"/>
                  </a:cubicBezTo>
                  <a:lnTo>
                    <a:pt x="4771" y="1965"/>
                  </a:lnTo>
                  <a:lnTo>
                    <a:pt x="4771" y="3181"/>
                  </a:lnTo>
                  <a:lnTo>
                    <a:pt x="5176" y="3181"/>
                  </a:lnTo>
                  <a:lnTo>
                    <a:pt x="5550" y="1591"/>
                  </a:lnTo>
                  <a:lnTo>
                    <a:pt x="5176" y="1"/>
                  </a:lnTo>
                  <a:lnTo>
                    <a:pt x="4802" y="1"/>
                  </a:lnTo>
                  <a:lnTo>
                    <a:pt x="4802" y="1217"/>
                  </a:lnTo>
                  <a:lnTo>
                    <a:pt x="1590" y="1217"/>
                  </a:lnTo>
                  <a:cubicBezTo>
                    <a:pt x="1154" y="1217"/>
                    <a:pt x="811" y="874"/>
                    <a:pt x="811" y="437"/>
                  </a:cubicBezTo>
                  <a:lnTo>
                    <a:pt x="811" y="1"/>
                  </a:ln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899" name="Google Shape;733;p20">
              <a:extLst>
                <a:ext uri="{FF2B5EF4-FFF2-40B4-BE49-F238E27FC236}">
                  <a16:creationId xmlns:a16="http://schemas.microsoft.com/office/drawing/2014/main" id="{719F831F-2BA0-BC6E-115F-FCC60014BFB3}"/>
                </a:ext>
              </a:extLst>
            </p:cNvPr>
            <p:cNvSpPr/>
            <p:nvPr/>
          </p:nvSpPr>
          <p:spPr>
            <a:xfrm>
              <a:off x="1148525" y="2174675"/>
              <a:ext cx="30425" cy="125525"/>
            </a:xfrm>
            <a:custGeom>
              <a:avLst/>
              <a:gdLst/>
              <a:ahLst/>
              <a:cxnLst/>
              <a:rect l="l" t="t" r="r" b="b"/>
              <a:pathLst>
                <a:path w="1217" h="5021" extrusionOk="0">
                  <a:moveTo>
                    <a:pt x="0" y="0"/>
                  </a:moveTo>
                  <a:lnTo>
                    <a:pt x="0" y="5020"/>
                  </a:lnTo>
                  <a:lnTo>
                    <a:pt x="811" y="5020"/>
                  </a:lnTo>
                  <a:lnTo>
                    <a:pt x="1216" y="2214"/>
                  </a:lnTo>
                  <a:lnTo>
                    <a:pt x="811" y="0"/>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0" name="Google Shape;734;p20">
              <a:extLst>
                <a:ext uri="{FF2B5EF4-FFF2-40B4-BE49-F238E27FC236}">
                  <a16:creationId xmlns:a16="http://schemas.microsoft.com/office/drawing/2014/main" id="{A83DC070-48C5-AF16-8E2C-0792A68B2045}"/>
                </a:ext>
              </a:extLst>
            </p:cNvPr>
            <p:cNvSpPr/>
            <p:nvPr/>
          </p:nvSpPr>
          <p:spPr>
            <a:xfrm>
              <a:off x="1147750" y="2110750"/>
              <a:ext cx="31200" cy="63950"/>
            </a:xfrm>
            <a:custGeom>
              <a:avLst/>
              <a:gdLst/>
              <a:ahLst/>
              <a:cxnLst/>
              <a:rect l="l" t="t" r="r" b="b"/>
              <a:pathLst>
                <a:path w="1248" h="2558" extrusionOk="0">
                  <a:moveTo>
                    <a:pt x="842" y="1"/>
                  </a:moveTo>
                  <a:cubicBezTo>
                    <a:pt x="842" y="1"/>
                    <a:pt x="63" y="967"/>
                    <a:pt x="63" y="1529"/>
                  </a:cubicBezTo>
                  <a:cubicBezTo>
                    <a:pt x="0" y="2027"/>
                    <a:pt x="343" y="2464"/>
                    <a:pt x="842" y="2557"/>
                  </a:cubicBezTo>
                  <a:lnTo>
                    <a:pt x="1247" y="1560"/>
                  </a:lnTo>
                  <a:lnTo>
                    <a:pt x="842"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1" name="Google Shape;735;p20">
              <a:extLst>
                <a:ext uri="{FF2B5EF4-FFF2-40B4-BE49-F238E27FC236}">
                  <a16:creationId xmlns:a16="http://schemas.microsoft.com/office/drawing/2014/main" id="{B4A6D25A-6B3F-DD86-F24B-A0422702AEC6}"/>
                </a:ext>
              </a:extLst>
            </p:cNvPr>
            <p:cNvSpPr/>
            <p:nvPr/>
          </p:nvSpPr>
          <p:spPr>
            <a:xfrm>
              <a:off x="1119675" y="2290025"/>
              <a:ext cx="59275" cy="39775"/>
            </a:xfrm>
            <a:custGeom>
              <a:avLst/>
              <a:gdLst/>
              <a:ahLst/>
              <a:cxnLst/>
              <a:rect l="l" t="t" r="r" b="b"/>
              <a:pathLst>
                <a:path w="2371" h="1591" extrusionOk="0">
                  <a:moveTo>
                    <a:pt x="1" y="1"/>
                  </a:moveTo>
                  <a:lnTo>
                    <a:pt x="1" y="967"/>
                  </a:lnTo>
                  <a:cubicBezTo>
                    <a:pt x="1" y="1310"/>
                    <a:pt x="281" y="1591"/>
                    <a:pt x="624" y="1591"/>
                  </a:cubicBezTo>
                  <a:lnTo>
                    <a:pt x="1996" y="1591"/>
                  </a:lnTo>
                  <a:lnTo>
                    <a:pt x="2370" y="811"/>
                  </a:lnTo>
                  <a:lnTo>
                    <a:pt x="1996" y="32"/>
                  </a:lnTo>
                  <a:lnTo>
                    <a:pt x="1"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2" name="Google Shape;736;p20">
              <a:extLst>
                <a:ext uri="{FF2B5EF4-FFF2-40B4-BE49-F238E27FC236}">
                  <a16:creationId xmlns:a16="http://schemas.microsoft.com/office/drawing/2014/main" id="{213195C4-88A7-B5C9-33B5-D3F9C58F371E}"/>
                </a:ext>
              </a:extLst>
            </p:cNvPr>
            <p:cNvSpPr/>
            <p:nvPr/>
          </p:nvSpPr>
          <p:spPr>
            <a:xfrm>
              <a:off x="1168800" y="2319650"/>
              <a:ext cx="130175" cy="79525"/>
            </a:xfrm>
            <a:custGeom>
              <a:avLst/>
              <a:gdLst/>
              <a:ahLst/>
              <a:cxnLst/>
              <a:rect l="l" t="t" r="r" b="b"/>
              <a:pathLst>
                <a:path w="5207" h="3181" extrusionOk="0">
                  <a:moveTo>
                    <a:pt x="4396" y="1"/>
                  </a:moveTo>
                  <a:lnTo>
                    <a:pt x="4396" y="437"/>
                  </a:lnTo>
                  <a:cubicBezTo>
                    <a:pt x="4396" y="874"/>
                    <a:pt x="4053" y="1217"/>
                    <a:pt x="3617" y="1217"/>
                  </a:cubicBezTo>
                  <a:lnTo>
                    <a:pt x="405" y="1217"/>
                  </a:lnTo>
                  <a:lnTo>
                    <a:pt x="405" y="32"/>
                  </a:lnTo>
                  <a:lnTo>
                    <a:pt x="0" y="32"/>
                  </a:lnTo>
                  <a:lnTo>
                    <a:pt x="0" y="3181"/>
                  </a:lnTo>
                  <a:lnTo>
                    <a:pt x="405" y="3181"/>
                  </a:lnTo>
                  <a:lnTo>
                    <a:pt x="405" y="1996"/>
                  </a:lnTo>
                  <a:lnTo>
                    <a:pt x="3648" y="1996"/>
                  </a:lnTo>
                  <a:cubicBezTo>
                    <a:pt x="4490" y="1996"/>
                    <a:pt x="5207" y="1279"/>
                    <a:pt x="5207" y="437"/>
                  </a:cubicBezTo>
                  <a:lnTo>
                    <a:pt x="5207" y="32"/>
                  </a:lnTo>
                  <a:lnTo>
                    <a:pt x="4396" y="1"/>
                  </a:lnTo>
                  <a:close/>
                </a:path>
              </a:pathLst>
            </a:custGeom>
            <a:solidFill>
              <a:srgbClr val="FF913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3" name="Google Shape;737;p20">
              <a:extLst>
                <a:ext uri="{FF2B5EF4-FFF2-40B4-BE49-F238E27FC236}">
                  <a16:creationId xmlns:a16="http://schemas.microsoft.com/office/drawing/2014/main" id="{37716132-AED6-E342-B856-9DA4A63E842E}"/>
                </a:ext>
              </a:extLst>
            </p:cNvPr>
            <p:cNvSpPr/>
            <p:nvPr/>
          </p:nvSpPr>
          <p:spPr>
            <a:xfrm>
              <a:off x="1169575" y="2174675"/>
              <a:ext cx="20275" cy="125525"/>
            </a:xfrm>
            <a:custGeom>
              <a:avLst/>
              <a:gdLst/>
              <a:ahLst/>
              <a:cxnLst/>
              <a:rect l="l" t="t" r="r" b="b"/>
              <a:pathLst>
                <a:path w="811" h="5021" extrusionOk="0">
                  <a:moveTo>
                    <a:pt x="0" y="0"/>
                  </a:moveTo>
                  <a:lnTo>
                    <a:pt x="0" y="5020"/>
                  </a:lnTo>
                  <a:lnTo>
                    <a:pt x="811" y="5020"/>
                  </a:lnTo>
                  <a:lnTo>
                    <a:pt x="811" y="0"/>
                  </a:lnTo>
                  <a:close/>
                </a:path>
              </a:pathLst>
            </a:custGeom>
            <a:solidFill>
              <a:srgbClr val="E8C7A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4" name="Google Shape;738;p20">
              <a:extLst>
                <a:ext uri="{FF2B5EF4-FFF2-40B4-BE49-F238E27FC236}">
                  <a16:creationId xmlns:a16="http://schemas.microsoft.com/office/drawing/2014/main" id="{7CC7E8BE-F815-4EA2-5FAF-74CF91909EC9}"/>
                </a:ext>
              </a:extLst>
            </p:cNvPr>
            <p:cNvSpPr/>
            <p:nvPr/>
          </p:nvSpPr>
          <p:spPr>
            <a:xfrm>
              <a:off x="1169575" y="2111550"/>
              <a:ext cx="20275" cy="63150"/>
            </a:xfrm>
            <a:custGeom>
              <a:avLst/>
              <a:gdLst/>
              <a:ahLst/>
              <a:cxnLst/>
              <a:rect l="l" t="t" r="r" b="b"/>
              <a:pathLst>
                <a:path w="811" h="2526" extrusionOk="0">
                  <a:moveTo>
                    <a:pt x="0" y="0"/>
                  </a:moveTo>
                  <a:lnTo>
                    <a:pt x="0" y="2525"/>
                  </a:lnTo>
                  <a:cubicBezTo>
                    <a:pt x="468" y="2463"/>
                    <a:pt x="811" y="2027"/>
                    <a:pt x="780" y="1528"/>
                  </a:cubicBezTo>
                  <a:cubicBezTo>
                    <a:pt x="780" y="967"/>
                    <a:pt x="0" y="0"/>
                    <a:pt x="0" y="0"/>
                  </a:cubicBez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5" name="Google Shape;739;p20">
              <a:extLst>
                <a:ext uri="{FF2B5EF4-FFF2-40B4-BE49-F238E27FC236}">
                  <a16:creationId xmlns:a16="http://schemas.microsoft.com/office/drawing/2014/main" id="{4161E609-F2DA-BE1F-BCE3-3485988E6A37}"/>
                </a:ext>
              </a:extLst>
            </p:cNvPr>
            <p:cNvSpPr/>
            <p:nvPr/>
          </p:nvSpPr>
          <p:spPr>
            <a:xfrm>
              <a:off x="1169575" y="2290025"/>
              <a:ext cx="49900" cy="39775"/>
            </a:xfrm>
            <a:custGeom>
              <a:avLst/>
              <a:gdLst/>
              <a:ahLst/>
              <a:cxnLst/>
              <a:rect l="l" t="t" r="r" b="b"/>
              <a:pathLst>
                <a:path w="1996" h="1591" extrusionOk="0">
                  <a:moveTo>
                    <a:pt x="0" y="1"/>
                  </a:moveTo>
                  <a:lnTo>
                    <a:pt x="0" y="1591"/>
                  </a:lnTo>
                  <a:lnTo>
                    <a:pt x="1372" y="1591"/>
                  </a:lnTo>
                  <a:cubicBezTo>
                    <a:pt x="1715" y="1591"/>
                    <a:pt x="1996" y="1310"/>
                    <a:pt x="1996" y="967"/>
                  </a:cubicBezTo>
                  <a:lnTo>
                    <a:pt x="1996"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6" name="Google Shape;740;p20">
              <a:extLst>
                <a:ext uri="{FF2B5EF4-FFF2-40B4-BE49-F238E27FC236}">
                  <a16:creationId xmlns:a16="http://schemas.microsoft.com/office/drawing/2014/main" id="{DA6A73AB-8B77-FAF8-8263-5DBEB936E1FD}"/>
                </a:ext>
              </a:extLst>
            </p:cNvPr>
            <p:cNvSpPr/>
            <p:nvPr/>
          </p:nvSpPr>
          <p:spPr>
            <a:xfrm>
              <a:off x="1109550" y="2390575"/>
              <a:ext cx="68625" cy="48350"/>
            </a:xfrm>
            <a:custGeom>
              <a:avLst/>
              <a:gdLst/>
              <a:ahLst/>
              <a:cxnLst/>
              <a:rect l="l" t="t" r="r" b="b"/>
              <a:pathLst>
                <a:path w="2745" h="1934" extrusionOk="0">
                  <a:moveTo>
                    <a:pt x="1372" y="1"/>
                  </a:moveTo>
                  <a:cubicBezTo>
                    <a:pt x="624" y="1"/>
                    <a:pt x="0" y="593"/>
                    <a:pt x="0" y="1341"/>
                  </a:cubicBezTo>
                  <a:lnTo>
                    <a:pt x="0" y="1934"/>
                  </a:lnTo>
                  <a:lnTo>
                    <a:pt x="2370" y="1934"/>
                  </a:lnTo>
                  <a:lnTo>
                    <a:pt x="2744" y="780"/>
                  </a:lnTo>
                  <a:lnTo>
                    <a:pt x="2370" y="1"/>
                  </a:lnTo>
                  <a:close/>
                </a:path>
              </a:pathLst>
            </a:custGeom>
            <a:solidFill>
              <a:srgbClr val="DDCDA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7" name="Google Shape;741;p20">
              <a:extLst>
                <a:ext uri="{FF2B5EF4-FFF2-40B4-BE49-F238E27FC236}">
                  <a16:creationId xmlns:a16="http://schemas.microsoft.com/office/drawing/2014/main" id="{72625868-A348-3476-6C8A-EA221F9BABB0}"/>
                </a:ext>
              </a:extLst>
            </p:cNvPr>
            <p:cNvSpPr/>
            <p:nvPr/>
          </p:nvSpPr>
          <p:spPr>
            <a:xfrm>
              <a:off x="1090050" y="2429550"/>
              <a:ext cx="90450" cy="20300"/>
            </a:xfrm>
            <a:custGeom>
              <a:avLst/>
              <a:gdLst/>
              <a:ahLst/>
              <a:cxnLst/>
              <a:rect l="l" t="t" r="r" b="b"/>
              <a:pathLst>
                <a:path w="3618" h="812" extrusionOk="0">
                  <a:moveTo>
                    <a:pt x="1" y="1"/>
                  </a:moveTo>
                  <a:lnTo>
                    <a:pt x="1" y="811"/>
                  </a:lnTo>
                  <a:lnTo>
                    <a:pt x="3244" y="811"/>
                  </a:lnTo>
                  <a:lnTo>
                    <a:pt x="3618" y="375"/>
                  </a:lnTo>
                  <a:lnTo>
                    <a:pt x="3244"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8" name="Google Shape;742;p20">
              <a:extLst>
                <a:ext uri="{FF2B5EF4-FFF2-40B4-BE49-F238E27FC236}">
                  <a16:creationId xmlns:a16="http://schemas.microsoft.com/office/drawing/2014/main" id="{67593EAD-6943-E4EA-9625-1F0C7CA4D06E}"/>
                </a:ext>
              </a:extLst>
            </p:cNvPr>
            <p:cNvSpPr/>
            <p:nvPr/>
          </p:nvSpPr>
          <p:spPr>
            <a:xfrm>
              <a:off x="1169575" y="2389800"/>
              <a:ext cx="60025" cy="49125"/>
            </a:xfrm>
            <a:custGeom>
              <a:avLst/>
              <a:gdLst/>
              <a:ahLst/>
              <a:cxnLst/>
              <a:rect l="l" t="t" r="r" b="b"/>
              <a:pathLst>
                <a:path w="2401" h="1965" extrusionOk="0">
                  <a:moveTo>
                    <a:pt x="0" y="1"/>
                  </a:moveTo>
                  <a:lnTo>
                    <a:pt x="0" y="1965"/>
                  </a:lnTo>
                  <a:lnTo>
                    <a:pt x="2401" y="1965"/>
                  </a:lnTo>
                  <a:lnTo>
                    <a:pt x="2401" y="1372"/>
                  </a:lnTo>
                  <a:cubicBezTo>
                    <a:pt x="2401" y="593"/>
                    <a:pt x="1777" y="1"/>
                    <a:pt x="1029" y="1"/>
                  </a:cubicBezTo>
                  <a:close/>
                </a:path>
              </a:pathLst>
            </a:custGeom>
            <a:solidFill>
              <a:srgbClr val="DDCDA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09" name="Google Shape;743;p20">
              <a:extLst>
                <a:ext uri="{FF2B5EF4-FFF2-40B4-BE49-F238E27FC236}">
                  <a16:creationId xmlns:a16="http://schemas.microsoft.com/office/drawing/2014/main" id="{DA79F7A0-5ABE-48FA-9ADF-DAB875F66EB2}"/>
                </a:ext>
              </a:extLst>
            </p:cNvPr>
            <p:cNvSpPr/>
            <p:nvPr/>
          </p:nvSpPr>
          <p:spPr>
            <a:xfrm>
              <a:off x="1169575" y="2429550"/>
              <a:ext cx="79525" cy="20300"/>
            </a:xfrm>
            <a:custGeom>
              <a:avLst/>
              <a:gdLst/>
              <a:ahLst/>
              <a:cxnLst/>
              <a:rect l="l" t="t" r="r" b="b"/>
              <a:pathLst>
                <a:path w="3181" h="812" extrusionOk="0">
                  <a:moveTo>
                    <a:pt x="0" y="1"/>
                  </a:moveTo>
                  <a:lnTo>
                    <a:pt x="0" y="811"/>
                  </a:lnTo>
                  <a:lnTo>
                    <a:pt x="3180" y="811"/>
                  </a:lnTo>
                  <a:lnTo>
                    <a:pt x="3180" y="1"/>
                  </a:lnTo>
                  <a:close/>
                </a:path>
              </a:pathLst>
            </a:custGeom>
            <a:solidFill>
              <a:srgbClr val="FFB44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10" name="Google Shape;744;p20">
              <a:extLst>
                <a:ext uri="{FF2B5EF4-FFF2-40B4-BE49-F238E27FC236}">
                  <a16:creationId xmlns:a16="http://schemas.microsoft.com/office/drawing/2014/main" id="{5EA984EE-FA3B-4D4C-E145-6D7BD25A503C}"/>
                </a:ext>
              </a:extLst>
            </p:cNvPr>
            <p:cNvSpPr/>
            <p:nvPr/>
          </p:nvSpPr>
          <p:spPr>
            <a:xfrm>
              <a:off x="998875" y="2290025"/>
              <a:ext cx="60025" cy="39775"/>
            </a:xfrm>
            <a:custGeom>
              <a:avLst/>
              <a:gdLst/>
              <a:ahLst/>
              <a:cxnLst/>
              <a:rect l="l" t="t" r="r" b="b"/>
              <a:pathLst>
                <a:path w="2401" h="1591" extrusionOk="0">
                  <a:moveTo>
                    <a:pt x="31" y="1"/>
                  </a:moveTo>
                  <a:lnTo>
                    <a:pt x="31" y="967"/>
                  </a:lnTo>
                  <a:cubicBezTo>
                    <a:pt x="0" y="1310"/>
                    <a:pt x="281" y="1591"/>
                    <a:pt x="624" y="1591"/>
                  </a:cubicBezTo>
                  <a:lnTo>
                    <a:pt x="1996" y="1591"/>
                  </a:lnTo>
                  <a:lnTo>
                    <a:pt x="2401" y="811"/>
                  </a:lnTo>
                  <a:lnTo>
                    <a:pt x="1996" y="32"/>
                  </a:lnTo>
                  <a:lnTo>
                    <a:pt x="31"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11" name="Google Shape;745;p20">
              <a:extLst>
                <a:ext uri="{FF2B5EF4-FFF2-40B4-BE49-F238E27FC236}">
                  <a16:creationId xmlns:a16="http://schemas.microsoft.com/office/drawing/2014/main" id="{AE262FDD-68EC-AD46-541A-EE426960253D}"/>
                </a:ext>
              </a:extLst>
            </p:cNvPr>
            <p:cNvSpPr/>
            <p:nvPr/>
          </p:nvSpPr>
          <p:spPr>
            <a:xfrm>
              <a:off x="1050300" y="2290025"/>
              <a:ext cx="49150" cy="39775"/>
            </a:xfrm>
            <a:custGeom>
              <a:avLst/>
              <a:gdLst/>
              <a:ahLst/>
              <a:cxnLst/>
              <a:rect l="l" t="t" r="r" b="b"/>
              <a:pathLst>
                <a:path w="1966" h="1591" extrusionOk="0">
                  <a:moveTo>
                    <a:pt x="1" y="1"/>
                  </a:moveTo>
                  <a:lnTo>
                    <a:pt x="1" y="1591"/>
                  </a:lnTo>
                  <a:lnTo>
                    <a:pt x="1342" y="1591"/>
                  </a:lnTo>
                  <a:cubicBezTo>
                    <a:pt x="1685" y="1591"/>
                    <a:pt x="1965" y="1310"/>
                    <a:pt x="1965" y="967"/>
                  </a:cubicBezTo>
                  <a:lnTo>
                    <a:pt x="1965"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12" name="Google Shape;746;p20">
              <a:extLst>
                <a:ext uri="{FF2B5EF4-FFF2-40B4-BE49-F238E27FC236}">
                  <a16:creationId xmlns:a16="http://schemas.microsoft.com/office/drawing/2014/main" id="{6F18C1D2-1256-91A4-5159-490F985FFA9D}"/>
                </a:ext>
              </a:extLst>
            </p:cNvPr>
            <p:cNvSpPr/>
            <p:nvPr/>
          </p:nvSpPr>
          <p:spPr>
            <a:xfrm>
              <a:off x="1238950" y="2290025"/>
              <a:ext cx="59250" cy="39775"/>
            </a:xfrm>
            <a:custGeom>
              <a:avLst/>
              <a:gdLst/>
              <a:ahLst/>
              <a:cxnLst/>
              <a:rect l="l" t="t" r="r" b="b"/>
              <a:pathLst>
                <a:path w="2370" h="1591" extrusionOk="0">
                  <a:moveTo>
                    <a:pt x="0" y="1"/>
                  </a:moveTo>
                  <a:lnTo>
                    <a:pt x="0" y="967"/>
                  </a:lnTo>
                  <a:cubicBezTo>
                    <a:pt x="0" y="1310"/>
                    <a:pt x="281" y="1591"/>
                    <a:pt x="624" y="1591"/>
                  </a:cubicBezTo>
                  <a:lnTo>
                    <a:pt x="1995" y="1591"/>
                  </a:lnTo>
                  <a:lnTo>
                    <a:pt x="2370" y="811"/>
                  </a:lnTo>
                  <a:lnTo>
                    <a:pt x="1995" y="32"/>
                  </a:lnTo>
                  <a:lnTo>
                    <a:pt x="0"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913" name="Google Shape;747;p20">
              <a:extLst>
                <a:ext uri="{FF2B5EF4-FFF2-40B4-BE49-F238E27FC236}">
                  <a16:creationId xmlns:a16="http://schemas.microsoft.com/office/drawing/2014/main" id="{5C7A65FB-968D-F532-AD58-A1DAA29AE802}"/>
                </a:ext>
              </a:extLst>
            </p:cNvPr>
            <p:cNvSpPr/>
            <p:nvPr/>
          </p:nvSpPr>
          <p:spPr>
            <a:xfrm>
              <a:off x="1289600" y="2290025"/>
              <a:ext cx="49125" cy="39775"/>
            </a:xfrm>
            <a:custGeom>
              <a:avLst/>
              <a:gdLst/>
              <a:ahLst/>
              <a:cxnLst/>
              <a:rect l="l" t="t" r="r" b="b"/>
              <a:pathLst>
                <a:path w="1965" h="1591" extrusionOk="0">
                  <a:moveTo>
                    <a:pt x="1" y="1"/>
                  </a:moveTo>
                  <a:lnTo>
                    <a:pt x="1" y="1591"/>
                  </a:lnTo>
                  <a:lnTo>
                    <a:pt x="1373" y="1591"/>
                  </a:lnTo>
                  <a:cubicBezTo>
                    <a:pt x="1684" y="1591"/>
                    <a:pt x="1965" y="1310"/>
                    <a:pt x="1965" y="967"/>
                  </a:cubicBezTo>
                  <a:lnTo>
                    <a:pt x="1965" y="1"/>
                  </a:lnTo>
                  <a:close/>
                </a:path>
              </a:pathLst>
            </a:custGeom>
            <a:solidFill>
              <a:srgbClr val="38232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914" name="TextBox 913">
            <a:extLst>
              <a:ext uri="{FF2B5EF4-FFF2-40B4-BE49-F238E27FC236}">
                <a16:creationId xmlns:a16="http://schemas.microsoft.com/office/drawing/2014/main" id="{C4A60067-5628-6FED-B669-0F4D26AF65F4}"/>
              </a:ext>
            </a:extLst>
          </p:cNvPr>
          <p:cNvSpPr txBox="1"/>
          <p:nvPr/>
        </p:nvSpPr>
        <p:spPr>
          <a:xfrm>
            <a:off x="4266904" y="1814535"/>
            <a:ext cx="3914733" cy="1077218"/>
          </a:xfrm>
          <a:prstGeom prst="rect">
            <a:avLst/>
          </a:prstGeom>
          <a:noFill/>
        </p:spPr>
        <p:txBody>
          <a:bodyPr wrap="square">
            <a:spAutoFit/>
          </a:bodyPr>
          <a:lstStyle/>
          <a:p>
            <a:pPr algn="ctr" defTabSz="1219170">
              <a:buClr>
                <a:srgbClr val="000000"/>
              </a:buClr>
              <a:defRPr/>
            </a:pPr>
            <a:r>
              <a:rPr lang="en-US" sz="3200" b="1" i="1" kern="0">
                <a:latin typeface="Times New Roman" panose="02020603050405020304" pitchFamily="18" charset="0"/>
                <a:ea typeface="Calibri" panose="020F0502020204030204" pitchFamily="34" charset="0"/>
                <a:cs typeface="Arial"/>
                <a:sym typeface="Arial"/>
              </a:rPr>
              <a:t>Bối cảnh</a:t>
            </a:r>
          </a:p>
          <a:p>
            <a:pPr algn="ctr" defTabSz="1219170">
              <a:buClr>
                <a:srgbClr val="000000"/>
              </a:buClr>
              <a:defRPr/>
            </a:pPr>
            <a:r>
              <a:rPr lang="en-US" sz="3200" b="1" i="1" kern="0">
                <a:latin typeface="Times New Roman" panose="02020603050405020304" pitchFamily="18" charset="0"/>
                <a:cs typeface="Arial"/>
                <a:sym typeface="Arial"/>
              </a:rPr>
              <a:t>“Lợn cưới áo mới”</a:t>
            </a:r>
            <a:endParaRPr lang="en-US" sz="3200" b="1" i="1" kern="0">
              <a:cs typeface="Arial"/>
              <a:sym typeface="Arial"/>
            </a:endParaRPr>
          </a:p>
        </p:txBody>
      </p:sp>
      <p:sp>
        <p:nvSpPr>
          <p:cNvPr id="915" name="TextBox 914">
            <a:extLst>
              <a:ext uri="{FF2B5EF4-FFF2-40B4-BE49-F238E27FC236}">
                <a16:creationId xmlns:a16="http://schemas.microsoft.com/office/drawing/2014/main" id="{D63C0E68-9966-00EC-5369-537E9C0B2D30}"/>
              </a:ext>
            </a:extLst>
          </p:cNvPr>
          <p:cNvSpPr txBox="1"/>
          <p:nvPr/>
        </p:nvSpPr>
        <p:spPr>
          <a:xfrm>
            <a:off x="1208559" y="3852689"/>
            <a:ext cx="2717406" cy="1938992"/>
          </a:xfrm>
          <a:prstGeom prst="rect">
            <a:avLst/>
          </a:prstGeom>
          <a:noFill/>
        </p:spPr>
        <p:txBody>
          <a:bodyPr wrap="square">
            <a:spAutoFit/>
          </a:bodyPr>
          <a:lstStyle/>
          <a:p>
            <a:pPr algn="ctr"/>
            <a:r>
              <a:rPr lang="vi-VN" sz="4000">
                <a:latin typeface="Times New Roman" panose="02020603050405020304" pitchFamily="18" charset="0"/>
                <a:cs typeface="Times New Roman" panose="02020603050405020304" pitchFamily="18" charset="0"/>
              </a:rPr>
              <a:t>Một anh muốn khoe áo mới</a:t>
            </a:r>
            <a:endParaRPr lang="en-US" sz="4000">
              <a:latin typeface="Times New Roman" panose="02020603050405020304" pitchFamily="18" charset="0"/>
              <a:cs typeface="Times New Roman" panose="02020603050405020304" pitchFamily="18" charset="0"/>
            </a:endParaRPr>
          </a:p>
        </p:txBody>
      </p:sp>
      <p:sp>
        <p:nvSpPr>
          <p:cNvPr id="916" name="TextBox 915">
            <a:extLst>
              <a:ext uri="{FF2B5EF4-FFF2-40B4-BE49-F238E27FC236}">
                <a16:creationId xmlns:a16="http://schemas.microsoft.com/office/drawing/2014/main" id="{99765BDB-6EBD-CEF4-622C-8758C379B1FC}"/>
              </a:ext>
            </a:extLst>
          </p:cNvPr>
          <p:cNvSpPr txBox="1"/>
          <p:nvPr/>
        </p:nvSpPr>
        <p:spPr>
          <a:xfrm>
            <a:off x="8130189" y="3774586"/>
            <a:ext cx="4074588" cy="2554545"/>
          </a:xfrm>
          <a:prstGeom prst="rect">
            <a:avLst/>
          </a:prstGeom>
          <a:noFill/>
        </p:spPr>
        <p:txBody>
          <a:bodyPr wrap="square">
            <a:spAutoFit/>
          </a:bodyPr>
          <a:lstStyle/>
          <a:p>
            <a:pPr algn="ctr"/>
            <a:r>
              <a:rPr lang="vi-VN" sz="4000">
                <a:latin typeface="Times New Roman" panose="02020603050405020304" pitchFamily="18" charset="0"/>
                <a:cs typeface="Times New Roman" panose="02020603050405020304" pitchFamily="18" charset="0"/>
              </a:rPr>
              <a:t>Một anh muốn khoe mình có con lợn để làm đám cưới</a:t>
            </a:r>
            <a:endParaRPr lang="en-US" sz="4000">
              <a:latin typeface="Times New Roman" panose="02020603050405020304" pitchFamily="18" charset="0"/>
              <a:cs typeface="Times New Roman" panose="02020603050405020304" pitchFamily="18" charset="0"/>
            </a:endParaRPr>
          </a:p>
        </p:txBody>
      </p:sp>
      <p:pic>
        <p:nvPicPr>
          <p:cNvPr id="925" name="Picture 924">
            <a:extLst>
              <a:ext uri="{FF2B5EF4-FFF2-40B4-BE49-F238E27FC236}">
                <a16:creationId xmlns:a16="http://schemas.microsoft.com/office/drawing/2014/main" id="{552969E4-7452-CCAE-D2EC-E525CA91A8E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89" b="99057" l="10033" r="55853">
                        <a14:foregroundMark x1="42140" y1="9906" x2="32441" y2="44811"/>
                        <a14:foregroundMark x1="24749" y1="17925" x2="31773" y2="30660"/>
                        <a14:foregroundMark x1="26087" y1="33491" x2="25753" y2="22170"/>
                        <a14:foregroundMark x1="25753" y1="22170" x2="29097" y2="12264"/>
                        <a14:foregroundMark x1="29097" y1="12264" x2="36789" y2="8962"/>
                        <a14:foregroundMark x1="36789" y1="8962" x2="47826" y2="10377"/>
                        <a14:foregroundMark x1="47826" y1="10377" x2="52508" y2="24528"/>
                        <a14:foregroundMark x1="52508" y1="24528" x2="43478" y2="35377"/>
                        <a14:foregroundMark x1="43478" y1="35377" x2="38127" y2="37736"/>
                        <a14:foregroundMark x1="54181" y1="22642" x2="53846" y2="11792"/>
                        <a14:foregroundMark x1="53846" y1="11792" x2="47492" y2="5660"/>
                        <a14:foregroundMark x1="47492" y1="5660" x2="41472" y2="5660"/>
                        <a14:foregroundMark x1="54849" y1="16509" x2="55853" y2="22642"/>
                        <a14:foregroundMark x1="44147" y1="16038" x2="44482" y2="26887"/>
                        <a14:foregroundMark x1="47826" y1="23585" x2="43144" y2="15094"/>
                        <a14:foregroundMark x1="44147" y1="16038" x2="42140" y2="20283"/>
                        <a14:foregroundMark x1="22408" y1="82547" x2="26756" y2="96226"/>
                        <a14:foregroundMark x1="28763" y1="99528" x2="13712" y2="97642"/>
                        <a14:foregroundMark x1="13043" y1="87736" x2="10033" y2="99057"/>
                        <a14:foregroundMark x1="45819" y1="42925" x2="45819" y2="42925"/>
                        <a14:foregroundMark x1="47157" y1="45755" x2="47157" y2="45755"/>
                        <a14:foregroundMark x1="46488" y1="45755" x2="46488" y2="45755"/>
                        <a14:foregroundMark x1="44816" y1="50472" x2="44816" y2="50472"/>
                        <a14:backgroundMark x1="45819" y1="46698" x2="45819" y2="46698"/>
                        <a14:backgroundMark x1="47492" y1="44811" x2="47492" y2="44811"/>
                        <a14:backgroundMark x1="46488" y1="44811" x2="46488" y2="44811"/>
                        <a14:backgroundMark x1="46154" y1="46226" x2="46154" y2="46226"/>
                        <a14:backgroundMark x1="45485" y1="43868" x2="45485" y2="43868"/>
                      </a14:backgroundRemoval>
                    </a14:imgEffect>
                  </a14:imgLayer>
                </a14:imgProps>
              </a:ext>
            </a:extLst>
          </a:blip>
          <a:srcRect l="9093" t="397" r="41528" b="1"/>
          <a:stretch/>
        </p:blipFill>
        <p:spPr>
          <a:xfrm>
            <a:off x="3953905" y="3431664"/>
            <a:ext cx="2474700" cy="3107997"/>
          </a:xfrm>
          <a:prstGeom prst="rect">
            <a:avLst/>
          </a:prstGeom>
        </p:spPr>
      </p:pic>
      <p:pic>
        <p:nvPicPr>
          <p:cNvPr id="926" name="Picture 925">
            <a:extLst>
              <a:ext uri="{FF2B5EF4-FFF2-40B4-BE49-F238E27FC236}">
                <a16:creationId xmlns:a16="http://schemas.microsoft.com/office/drawing/2014/main" id="{41651130-0915-C361-2DC2-F5783901B066}"/>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7358" b="99528" l="53512" r="80268">
                        <a14:foregroundMark x1="62542" y1="37736" x2="62876" y2="42453"/>
                        <a14:foregroundMark x1="53177" y1="67453" x2="52843" y2="81604"/>
                        <a14:foregroundMark x1="52843" y1="81604" x2="57191" y2="90566"/>
                        <a14:foregroundMark x1="57191" y1="90566" x2="66890" y2="96226"/>
                        <a14:foregroundMark x1="77592" y1="99528" x2="70903" y2="77358"/>
                      </a14:backgroundRemoval>
                    </a14:imgEffect>
                  </a14:imgLayer>
                </a14:imgProps>
              </a:ext>
            </a:extLst>
          </a:blip>
          <a:srcRect l="50313" t="20089" r="15697"/>
          <a:stretch/>
        </p:blipFill>
        <p:spPr>
          <a:xfrm>
            <a:off x="6356788" y="3900277"/>
            <a:ext cx="1661415" cy="2669186"/>
          </a:xfrm>
          <a:prstGeom prst="rect">
            <a:avLst/>
          </a:prstGeom>
        </p:spPr>
      </p:pic>
    </p:spTree>
    <p:extLst>
      <p:ext uri="{BB962C8B-B14F-4D97-AF65-F5344CB8AC3E}">
        <p14:creationId xmlns:p14="http://schemas.microsoft.com/office/powerpoint/2010/main" val="4160856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14"/>
                                        </p:tgtEl>
                                        <p:attrNameLst>
                                          <p:attrName>style.visibility</p:attrName>
                                        </p:attrNameLst>
                                      </p:cBhvr>
                                      <p:to>
                                        <p:strVal val="visible"/>
                                      </p:to>
                                    </p:set>
                                    <p:anim calcmode="lin" valueType="num">
                                      <p:cBhvr additive="base">
                                        <p:cTn id="19" dur="500" fill="hold"/>
                                        <p:tgtEl>
                                          <p:spTgt spid="914"/>
                                        </p:tgtEl>
                                        <p:attrNameLst>
                                          <p:attrName>ppt_x</p:attrName>
                                        </p:attrNameLst>
                                      </p:cBhvr>
                                      <p:tavLst>
                                        <p:tav tm="0">
                                          <p:val>
                                            <p:strVal val="#ppt_x"/>
                                          </p:val>
                                        </p:tav>
                                        <p:tav tm="100000">
                                          <p:val>
                                            <p:strVal val="#ppt_x"/>
                                          </p:val>
                                        </p:tav>
                                      </p:tavLst>
                                    </p:anim>
                                    <p:anim calcmode="lin" valueType="num">
                                      <p:cBhvr additive="base">
                                        <p:cTn id="20" dur="500" fill="hold"/>
                                        <p:tgtEl>
                                          <p:spTgt spid="9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barn(inVertical)">
                                      <p:cBhvr>
                                        <p:cTn id="25" dur="500"/>
                                        <p:tgtEl>
                                          <p:spTgt spid="16"/>
                                        </p:tgtEl>
                                      </p:cBhvr>
                                    </p:animEffect>
                                  </p:childTnLst>
                                </p:cTn>
                              </p:par>
                              <p:par>
                                <p:cTn id="26" presetID="16" presetClass="entr" presetSubtype="21"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arn(inVertical)">
                                      <p:cBhvr>
                                        <p:cTn id="28" dur="500"/>
                                        <p:tgtEl>
                                          <p:spTgt spid="14"/>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915"/>
                                        </p:tgtEl>
                                        <p:attrNameLst>
                                          <p:attrName>style.visibility</p:attrName>
                                        </p:attrNameLst>
                                      </p:cBhvr>
                                      <p:to>
                                        <p:strVal val="visible"/>
                                      </p:to>
                                    </p:set>
                                    <p:animEffect transition="in" filter="barn(inVertical)">
                                      <p:cBhvr>
                                        <p:cTn id="31" dur="500"/>
                                        <p:tgtEl>
                                          <p:spTgt spid="91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par>
                                <p:cTn id="37" presetID="16" presetClass="entr" presetSubtype="21" fill="hold" nodeType="with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barn(inVertical)">
                                      <p:cBhvr>
                                        <p:cTn id="39" dur="500"/>
                                        <p:tgtEl>
                                          <p:spTgt spid="46"/>
                                        </p:tgtEl>
                                      </p:cBhvr>
                                    </p:animEffect>
                                  </p:childTnLst>
                                </p:cTn>
                              </p:par>
                              <p:par>
                                <p:cTn id="40" presetID="16" presetClass="entr" presetSubtype="21"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916"/>
                                        </p:tgtEl>
                                        <p:attrNameLst>
                                          <p:attrName>style.visibility</p:attrName>
                                        </p:attrNameLst>
                                      </p:cBhvr>
                                      <p:to>
                                        <p:strVal val="visible"/>
                                      </p:to>
                                    </p:set>
                                    <p:animEffect transition="in" filter="barn(inVertical)">
                                      <p:cBhvr>
                                        <p:cTn id="45" dur="500"/>
                                        <p:tgtEl>
                                          <p:spTgt spid="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4" grpId="0"/>
      <p:bldP spid="915" grpId="0"/>
      <p:bldP spid="9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4400">
                <a:solidFill>
                  <a:schemeClr val="accent3"/>
                </a:solidFill>
                <a:latin typeface="Times New Roman" panose="02020603050405020304" pitchFamily="18" charset="0"/>
                <a:cs typeface="Times New Roman" panose="02020603050405020304" pitchFamily="18" charset="0"/>
              </a:rPr>
              <a:t>a. Bối cảnh</a:t>
            </a:r>
            <a:endParaRPr sz="44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Picture 2" descr="Khoe của, lợi bất cập hại">
            <a:extLst>
              <a:ext uri="{FF2B5EF4-FFF2-40B4-BE49-F238E27FC236}">
                <a16:creationId xmlns:a16="http://schemas.microsoft.com/office/drawing/2014/main" id="{B01D823A-C990-9E35-7ED8-6AD34556F9C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128" b="99060" l="15517" r="51494">
                        <a14:foregroundMark x1="27011" y1="14850" x2="27356" y2="48684"/>
                        <a14:foregroundMark x1="30345" y1="10714" x2="41494" y2="21805"/>
                        <a14:foregroundMark x1="36897" y1="5075" x2="47356" y2="19549"/>
                        <a14:foregroundMark x1="51954" y1="26504" x2="48046" y2="17105"/>
                        <a14:foregroundMark x1="48046" y1="17105" x2="40575" y2="7143"/>
                        <a14:foregroundMark x1="40575" y1="7143" x2="28736" y2="6015"/>
                        <a14:foregroundMark x1="28736" y1="6015" x2="20345" y2="13158"/>
                        <a14:foregroundMark x1="20345" y1="13158" x2="19655" y2="28759"/>
                        <a14:foregroundMark x1="47126" y1="11654" x2="43103" y2="4511"/>
                        <a14:foregroundMark x1="43103" y1="4511" x2="32529" y2="1128"/>
                        <a14:foregroundMark x1="32529" y1="1128" x2="25747" y2="6955"/>
                        <a14:foregroundMark x1="25747" y1="6955" x2="20920" y2="14850"/>
                        <a14:foregroundMark x1="20920" y1="14850" x2="21609" y2="32895"/>
                        <a14:foregroundMark x1="21609" y1="32895" x2="23678" y2="37594"/>
                        <a14:foregroundMark x1="24253" y1="14850" x2="31609" y2="28759"/>
                        <a14:foregroundMark x1="15747" y1="19549" x2="16897" y2="26504"/>
                        <a14:foregroundMark x1="37471" y1="6955" x2="44483" y2="7519"/>
                        <a14:foregroundMark x1="44483" y1="7519" x2="48276" y2="14286"/>
                        <a14:foregroundMark x1="51264" y1="13346" x2="42644" y2="3383"/>
                        <a14:foregroundMark x1="26782" y1="9398" x2="23103" y2="30075"/>
                        <a14:foregroundMark x1="27241" y1="17105" x2="36322" y2="22744"/>
                        <a14:foregroundMark x1="25632" y1="49624" x2="26092" y2="84211"/>
                        <a14:foregroundMark x1="26092" y1="84211" x2="25862" y2="85150"/>
                        <a14:foregroundMark x1="28391" y1="92669" x2="25057" y2="86090"/>
                        <a14:foregroundMark x1="30690" y1="96805" x2="21379" y2="99060"/>
                        <a14:foregroundMark x1="21379" y1="99060" x2="19080" y2="97744"/>
                        <a14:foregroundMark x1="51034" y1="25940" x2="47241" y2="33271"/>
                        <a14:foregroundMark x1="47241" y1="33271" x2="33908" y2="36842"/>
                        <a14:foregroundMark x1="33908" y1="36842" x2="29310" y2="34211"/>
                        <a14:foregroundMark x1="44483" y1="3759" x2="47931" y2="8271"/>
                        <a14:foregroundMark x1="21149" y1="35150" x2="18851" y2="25564"/>
                        <a14:foregroundMark x1="18851" y1="25564" x2="28966" y2="12218"/>
                        <a14:foregroundMark x1="28966" y1="12218" x2="29195" y2="12218"/>
                        <a14:foregroundMark x1="35747" y1="38910" x2="42069" y2="39286"/>
                        <a14:foregroundMark x1="42069" y1="39286" x2="42069" y2="39286"/>
                        <a14:foregroundMark x1="28506" y1="37970" x2="22184" y2="32331"/>
                      </a14:backgroundRemoval>
                    </a14:imgEffect>
                  </a14:imgLayer>
                </a14:imgProps>
              </a:ext>
              <a:ext uri="{28A0092B-C50C-407E-A947-70E740481C1C}">
                <a14:useLocalDpi xmlns:a14="http://schemas.microsoft.com/office/drawing/2010/main" val="0"/>
              </a:ext>
            </a:extLst>
          </a:blip>
          <a:srcRect l="12928" t="1307" r="44108"/>
          <a:stretch/>
        </p:blipFill>
        <p:spPr bwMode="auto">
          <a:xfrm>
            <a:off x="743454" y="1591353"/>
            <a:ext cx="3560334" cy="5001047"/>
          </a:xfrm>
          <a:prstGeom prst="rect">
            <a:avLst/>
          </a:prstGeom>
          <a:noFill/>
          <a:extLst>
            <a:ext uri="{909E8E84-426E-40DD-AFC4-6F175D3DCCD1}">
              <a14:hiddenFill xmlns:a14="http://schemas.microsoft.com/office/drawing/2010/main">
                <a:solidFill>
                  <a:srgbClr val="FFFFFF"/>
                </a:solidFill>
              </a14:hiddenFill>
            </a:ext>
          </a:extLst>
        </p:spPr>
      </p:pic>
      <p:pic>
        <p:nvPicPr>
          <p:cNvPr id="4" name="图片 16">
            <a:extLst>
              <a:ext uri="{FF2B5EF4-FFF2-40B4-BE49-F238E27FC236}">
                <a16:creationId xmlns:a16="http://schemas.microsoft.com/office/drawing/2014/main" id="{A2F8E6B3-610F-0179-B85E-E185932284C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7163" y="1542090"/>
            <a:ext cx="7106326" cy="4340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文本框 13">
            <a:extLst>
              <a:ext uri="{FF2B5EF4-FFF2-40B4-BE49-F238E27FC236}">
                <a16:creationId xmlns:a16="http://schemas.microsoft.com/office/drawing/2014/main" id="{12C48F1D-994A-0076-F774-2CA12F6ED82D}"/>
              </a:ext>
            </a:extLst>
          </p:cNvPr>
          <p:cNvSpPr txBox="1"/>
          <p:nvPr/>
        </p:nvSpPr>
        <p:spPr>
          <a:xfrm>
            <a:off x="6033947" y="2671057"/>
            <a:ext cx="4461437" cy="1754326"/>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vi-VN" sz="3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xác định bối cảnh của truyện lợn cưới áo mới.</a:t>
            </a:r>
            <a:endParaRPr lang="en-US" sz="36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0683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4400">
                <a:solidFill>
                  <a:schemeClr val="accent3"/>
                </a:solidFill>
                <a:latin typeface="Times New Roman" panose="02020603050405020304" pitchFamily="18" charset="0"/>
                <a:cs typeface="Times New Roman" panose="02020603050405020304" pitchFamily="18" charset="0"/>
              </a:rPr>
              <a:t>b. Ngôn ngữ</a:t>
            </a:r>
            <a:endParaRPr sz="44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26">
            <a:extLst>
              <a:ext uri="{FF2B5EF4-FFF2-40B4-BE49-F238E27FC236}">
                <a16:creationId xmlns:a16="http://schemas.microsoft.com/office/drawing/2014/main" id="{AB4E5012-30AB-E60C-576E-547121D6D541}"/>
              </a:ext>
            </a:extLst>
          </p:cNvPr>
          <p:cNvPicPr>
            <a:picLocks noChangeAspect="1"/>
          </p:cNvPicPr>
          <p:nvPr/>
        </p:nvPicPr>
        <p:blipFill>
          <a:blip r:embed="rId3"/>
          <a:srcRect/>
          <a:stretch>
            <a:fillRect/>
          </a:stretch>
        </p:blipFill>
        <p:spPr>
          <a:xfrm>
            <a:off x="6802367" y="1603296"/>
            <a:ext cx="4366328" cy="4521753"/>
          </a:xfrm>
          <a:prstGeom prst="rect">
            <a:avLst/>
          </a:prstGeom>
        </p:spPr>
      </p:pic>
      <p:sp>
        <p:nvSpPr>
          <p:cNvPr id="4" name="文本框 28">
            <a:extLst>
              <a:ext uri="{FF2B5EF4-FFF2-40B4-BE49-F238E27FC236}">
                <a16:creationId xmlns:a16="http://schemas.microsoft.com/office/drawing/2014/main" id="{67FABF6A-83F4-2DF2-6987-8622CFDB1F34}"/>
              </a:ext>
            </a:extLst>
          </p:cNvPr>
          <p:cNvSpPr txBox="1"/>
          <p:nvPr/>
        </p:nvSpPr>
        <p:spPr>
          <a:xfrm>
            <a:off x="7435043" y="2649116"/>
            <a:ext cx="3088578" cy="206210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200" i="1">
                <a:effectLst/>
                <a:latin typeface="Times New Roman" panose="02020603050405020304" pitchFamily="18" charset="0"/>
                <a:ea typeface="Calibri" panose="020F0502020204030204" pitchFamily="34" charset="0"/>
                <a:cs typeface="Times New Roman" panose="02020603050405020304" pitchFamily="18" charset="0"/>
              </a:rPr>
              <a:t>Tìm hiểu về lời thoại trong VB Lợn cưới áo mới theo PHT số 1</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6" name="图片 19">
            <a:extLst>
              <a:ext uri="{FF2B5EF4-FFF2-40B4-BE49-F238E27FC236}">
                <a16:creationId xmlns:a16="http://schemas.microsoft.com/office/drawing/2014/main" id="{B7567816-3D00-9D66-9BCC-3AEDE8347A44}"/>
              </a:ext>
            </a:extLst>
          </p:cNvPr>
          <p:cNvPicPr>
            <a:picLocks noChangeAspect="1"/>
          </p:cNvPicPr>
          <p:nvPr/>
        </p:nvPicPr>
        <p:blipFill>
          <a:blip r:embed="rId4"/>
          <a:srcRect/>
          <a:stretch>
            <a:fillRect/>
          </a:stretch>
        </p:blipFill>
        <p:spPr>
          <a:xfrm>
            <a:off x="853227" y="3088564"/>
            <a:ext cx="5170182" cy="3461648"/>
          </a:xfrm>
          <a:prstGeom prst="rect">
            <a:avLst/>
          </a:prstGeom>
        </p:spPr>
      </p:pic>
    </p:spTree>
    <p:extLst>
      <p:ext uri="{BB962C8B-B14F-4D97-AF65-F5344CB8AC3E}">
        <p14:creationId xmlns:p14="http://schemas.microsoft.com/office/powerpoint/2010/main" val="72300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5501ECE3-05A6-5B3E-1D1D-22426669AA97}"/>
              </a:ext>
            </a:extLst>
          </p:cNvPr>
          <p:cNvGraphicFramePr>
            <a:graphicFrameLocks noGrp="1"/>
          </p:cNvGraphicFramePr>
          <p:nvPr>
            <p:extLst>
              <p:ext uri="{D42A27DB-BD31-4B8C-83A1-F6EECF244321}">
                <p14:modId xmlns:p14="http://schemas.microsoft.com/office/powerpoint/2010/main" val="3125848732"/>
              </p:ext>
            </p:extLst>
          </p:nvPr>
        </p:nvGraphicFramePr>
        <p:xfrm>
          <a:off x="0" y="0"/>
          <a:ext cx="12191999" cy="6858000"/>
        </p:xfrm>
        <a:graphic>
          <a:graphicData uri="http://schemas.openxmlformats.org/drawingml/2006/table">
            <a:tbl>
              <a:tblPr firstRow="1" firstCol="1" bandRow="1">
                <a:tableStyleId>{5C22544A-7EE6-4342-B048-85BDC9FD1C3A}</a:tableStyleId>
              </a:tblPr>
              <a:tblGrid>
                <a:gridCol w="898358">
                  <a:extLst>
                    <a:ext uri="{9D8B030D-6E8A-4147-A177-3AD203B41FA5}">
                      <a16:colId xmlns:a16="http://schemas.microsoft.com/office/drawing/2014/main" val="2469500137"/>
                    </a:ext>
                  </a:extLst>
                </a:gridCol>
                <a:gridCol w="2085474">
                  <a:extLst>
                    <a:ext uri="{9D8B030D-6E8A-4147-A177-3AD203B41FA5}">
                      <a16:colId xmlns:a16="http://schemas.microsoft.com/office/drawing/2014/main" val="938187037"/>
                    </a:ext>
                  </a:extLst>
                </a:gridCol>
                <a:gridCol w="3300291">
                  <a:extLst>
                    <a:ext uri="{9D8B030D-6E8A-4147-A177-3AD203B41FA5}">
                      <a16:colId xmlns:a16="http://schemas.microsoft.com/office/drawing/2014/main" val="4223369222"/>
                    </a:ext>
                  </a:extLst>
                </a:gridCol>
                <a:gridCol w="1688803">
                  <a:extLst>
                    <a:ext uri="{9D8B030D-6E8A-4147-A177-3AD203B41FA5}">
                      <a16:colId xmlns:a16="http://schemas.microsoft.com/office/drawing/2014/main" val="1448747988"/>
                    </a:ext>
                  </a:extLst>
                </a:gridCol>
                <a:gridCol w="2310063">
                  <a:extLst>
                    <a:ext uri="{9D8B030D-6E8A-4147-A177-3AD203B41FA5}">
                      <a16:colId xmlns:a16="http://schemas.microsoft.com/office/drawing/2014/main" val="582127225"/>
                    </a:ext>
                  </a:extLst>
                </a:gridCol>
                <a:gridCol w="1909010">
                  <a:extLst>
                    <a:ext uri="{9D8B030D-6E8A-4147-A177-3AD203B41FA5}">
                      <a16:colId xmlns:a16="http://schemas.microsoft.com/office/drawing/2014/main" val="812529888"/>
                    </a:ext>
                  </a:extLst>
                </a:gridCol>
              </a:tblGrid>
              <a:tr h="1622486">
                <a:tc gridSpan="3">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algn="ctr">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Từ ngữ đặc biệt trong lời thoại</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Nhận xét về lượng thông tin qua cách dùng từ ngữ đặc biệt</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Mục</a:t>
                      </a:r>
                      <a:r>
                        <a:rPr lang="vi-VN" sz="2600">
                          <a:solidFill>
                            <a:schemeClr val="tx1"/>
                          </a:solidFill>
                          <a:effectLst/>
                          <a:latin typeface="Times New Roman" panose="02020603050405020304" pitchFamily="18" charset="0"/>
                          <a:cs typeface="Times New Roman" panose="02020603050405020304" pitchFamily="18" charset="0"/>
                        </a:rPr>
                        <a:t> đích của việc dùng từ ngữ đặc biệt</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4080100"/>
                  </a:ext>
                </a:extLst>
              </a:tr>
              <a:tr h="1431992">
                <a:tc rowSpan="2">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 1</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Trong văn bản</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4">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26279668"/>
                  </a:ext>
                </a:extLst>
              </a:tr>
              <a:tr h="964171">
                <a:tc vMerge="1">
                  <a:txBody>
                    <a:bodyPr/>
                    <a:lstStyle/>
                    <a:p>
                      <a:endParaRPr lang="en-US"/>
                    </a:p>
                  </a:txBody>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Cách diễn đạt thông thường</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747691904"/>
                  </a:ext>
                </a:extLst>
              </a:tr>
              <a:tr h="2028108">
                <a:tc rowSpan="2">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 2</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Trong văn bản</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extLst>
                  <a:ext uri="{0D108BD9-81ED-4DB2-BD59-A6C34878D82A}">
                    <a16:rowId xmlns:a16="http://schemas.microsoft.com/office/drawing/2014/main" val="1786159665"/>
                  </a:ext>
                </a:extLst>
              </a:tr>
              <a:tr h="811243">
                <a:tc vMerge="1">
                  <a:txBody>
                    <a:bodyPr/>
                    <a:lstStyle/>
                    <a:p>
                      <a:endParaRPr lang="en-US"/>
                    </a:p>
                  </a:txBody>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Cách diễn đạt thông thường</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080047414"/>
                  </a:ext>
                </a:extLst>
              </a:tr>
            </a:tbl>
          </a:graphicData>
        </a:graphic>
      </p:graphicFrame>
      <p:pic>
        <p:nvPicPr>
          <p:cNvPr id="3" name="Picture 2" descr="Khoe của, lợi bất cập hại">
            <a:extLst>
              <a:ext uri="{FF2B5EF4-FFF2-40B4-BE49-F238E27FC236}">
                <a16:creationId xmlns:a16="http://schemas.microsoft.com/office/drawing/2014/main" id="{E5035267-0616-4790-ECC8-261C19904D2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2820" b="96805" l="56782" r="94943">
                        <a14:foregroundMark x1="80345" y1="6015" x2="82299" y2="22932"/>
                        <a14:foregroundMark x1="59655" y1="96992" x2="74598" y2="96617"/>
                        <a14:foregroundMark x1="72069" y1="46053" x2="70690" y2="21617"/>
                        <a14:foregroundMark x1="67011" y1="25940" x2="69885" y2="16917"/>
                        <a14:foregroundMark x1="69885" y1="16917" x2="75977" y2="6391"/>
                        <a14:foregroundMark x1="71264" y1="6767" x2="71494" y2="20301"/>
                        <a14:foregroundMark x1="88506" y1="24060" x2="87126" y2="13722"/>
                        <a14:foregroundMark x1="91954" y1="25376" x2="88966" y2="10150"/>
                        <a14:foregroundMark x1="90805" y1="24812" x2="87931" y2="5827"/>
                        <a14:foregroundMark x1="90805" y1="10150" x2="86207" y2="4511"/>
                        <a14:foregroundMark x1="91264" y1="6767" x2="71264" y2="6955"/>
                        <a14:foregroundMark x1="71149" y1="6015" x2="84943" y2="3195"/>
                        <a14:foregroundMark x1="84943" y1="3195" x2="85057" y2="2820"/>
                      </a14:backgroundRemoval>
                    </a14:imgEffect>
                  </a14:imgLayer>
                </a14:imgProps>
              </a:ext>
              <a:ext uri="{28A0092B-C50C-407E-A947-70E740481C1C}">
                <a14:useLocalDpi xmlns:a14="http://schemas.microsoft.com/office/drawing/2010/main" val="0"/>
              </a:ext>
            </a:extLst>
          </a:blip>
          <a:srcRect l="52021" t="4482"/>
          <a:stretch/>
        </p:blipFill>
        <p:spPr bwMode="auto">
          <a:xfrm>
            <a:off x="5037221" y="-45830"/>
            <a:ext cx="1372886" cy="167131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Khoe của, lợi bất cập hại">
            <a:extLst>
              <a:ext uri="{FF2B5EF4-FFF2-40B4-BE49-F238E27FC236}">
                <a16:creationId xmlns:a16="http://schemas.microsoft.com/office/drawing/2014/main" id="{BAC76EB7-25E5-C997-643F-4F50830C8F51}"/>
              </a:ext>
            </a:extLst>
          </p:cNvPr>
          <p:cNvPicPr>
            <a:picLocks noChangeAspect="1" noChangeArrowheads="1"/>
          </p:cNvPicPr>
          <p:nvPr/>
        </p:nvPicPr>
        <p:blipFill rotWithShape="1">
          <a:blip r:embed="rId4">
            <a:extLst>
              <a:ext uri="{BEBA8EAE-BF5A-486C-A8C5-ECC9F3942E4B}">
                <a14:imgProps xmlns:a14="http://schemas.microsoft.com/office/drawing/2010/main">
                  <a14:imgLayer r:embed="rId3">
                    <a14:imgEffect>
                      <a14:backgroundRemoval t="1128" b="99060" l="15517" r="51494">
                        <a14:foregroundMark x1="27011" y1="14850" x2="27356" y2="48684"/>
                        <a14:foregroundMark x1="30345" y1="10714" x2="41494" y2="21805"/>
                        <a14:foregroundMark x1="36897" y1="5075" x2="47356" y2="19549"/>
                        <a14:foregroundMark x1="51954" y1="26504" x2="48046" y2="17105"/>
                        <a14:foregroundMark x1="48046" y1="17105" x2="40575" y2="7143"/>
                        <a14:foregroundMark x1="40575" y1="7143" x2="28736" y2="6015"/>
                        <a14:foregroundMark x1="28736" y1="6015" x2="20345" y2="13158"/>
                        <a14:foregroundMark x1="20345" y1="13158" x2="19655" y2="28759"/>
                        <a14:foregroundMark x1="47126" y1="11654" x2="43103" y2="4511"/>
                        <a14:foregroundMark x1="43103" y1="4511" x2="32529" y2="1128"/>
                        <a14:foregroundMark x1="32529" y1="1128" x2="25747" y2="6955"/>
                        <a14:foregroundMark x1="25747" y1="6955" x2="20920" y2="14850"/>
                        <a14:foregroundMark x1="20920" y1="14850" x2="21609" y2="32895"/>
                        <a14:foregroundMark x1="21609" y1="32895" x2="23678" y2="37594"/>
                        <a14:foregroundMark x1="24253" y1="14850" x2="31609" y2="28759"/>
                        <a14:foregroundMark x1="15747" y1="19549" x2="16897" y2="26504"/>
                        <a14:foregroundMark x1="37471" y1="6955" x2="44483" y2="7519"/>
                        <a14:foregroundMark x1="44483" y1="7519" x2="48276" y2="14286"/>
                        <a14:foregroundMark x1="51264" y1="13346" x2="42644" y2="3383"/>
                        <a14:foregroundMark x1="26782" y1="9398" x2="23103" y2="30075"/>
                        <a14:foregroundMark x1="27241" y1="17105" x2="36322" y2="22744"/>
                        <a14:foregroundMark x1="25632" y1="49624" x2="26092" y2="84211"/>
                        <a14:foregroundMark x1="26092" y1="84211" x2="25862" y2="85150"/>
                        <a14:foregroundMark x1="28391" y1="92669" x2="25057" y2="86090"/>
                        <a14:foregroundMark x1="30690" y1="96805" x2="21379" y2="99060"/>
                        <a14:foregroundMark x1="21379" y1="99060" x2="19080" y2="97744"/>
                        <a14:foregroundMark x1="51034" y1="25940" x2="47241" y2="33271"/>
                        <a14:foregroundMark x1="47241" y1="33271" x2="33908" y2="36842"/>
                        <a14:foregroundMark x1="33908" y1="36842" x2="29310" y2="34211"/>
                        <a14:foregroundMark x1="44483" y1="3759" x2="47931" y2="8271"/>
                        <a14:foregroundMark x1="21149" y1="35150" x2="18851" y2="25564"/>
                        <a14:foregroundMark x1="18851" y1="25564" x2="28966" y2="12218"/>
                        <a14:foregroundMark x1="28966" y1="12218" x2="29195" y2="12218"/>
                        <a14:foregroundMark x1="35747" y1="38910" x2="42069" y2="39286"/>
                        <a14:foregroundMark x1="42069" y1="39286" x2="42069" y2="39286"/>
                        <a14:foregroundMark x1="28506" y1="37970" x2="22184" y2="32331"/>
                      </a14:backgroundRemoval>
                    </a14:imgEffect>
                  </a14:imgLayer>
                </a14:imgProps>
              </a:ext>
              <a:ext uri="{28A0092B-C50C-407E-A947-70E740481C1C}">
                <a14:useLocalDpi xmlns:a14="http://schemas.microsoft.com/office/drawing/2010/main" val="0"/>
              </a:ext>
            </a:extLst>
          </a:blip>
          <a:srcRect l="12928" t="1307" r="44108"/>
          <a:stretch/>
        </p:blipFill>
        <p:spPr bwMode="auto">
          <a:xfrm>
            <a:off x="0" y="25949"/>
            <a:ext cx="1122947" cy="15773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77618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5501ECE3-05A6-5B3E-1D1D-22426669AA97}"/>
              </a:ext>
            </a:extLst>
          </p:cNvPr>
          <p:cNvGraphicFramePr>
            <a:graphicFrameLocks noGrp="1"/>
          </p:cNvGraphicFramePr>
          <p:nvPr>
            <p:extLst>
              <p:ext uri="{D42A27DB-BD31-4B8C-83A1-F6EECF244321}">
                <p14:modId xmlns:p14="http://schemas.microsoft.com/office/powerpoint/2010/main" val="877956493"/>
              </p:ext>
            </p:extLst>
          </p:nvPr>
        </p:nvGraphicFramePr>
        <p:xfrm>
          <a:off x="0" y="0"/>
          <a:ext cx="12191999" cy="6858000"/>
        </p:xfrm>
        <a:graphic>
          <a:graphicData uri="http://schemas.openxmlformats.org/drawingml/2006/table">
            <a:tbl>
              <a:tblPr firstRow="1" firstCol="1" bandRow="1">
                <a:tableStyleId>{5C22544A-7EE6-4342-B048-85BDC9FD1C3A}</a:tableStyleId>
              </a:tblPr>
              <a:tblGrid>
                <a:gridCol w="898358">
                  <a:extLst>
                    <a:ext uri="{9D8B030D-6E8A-4147-A177-3AD203B41FA5}">
                      <a16:colId xmlns:a16="http://schemas.microsoft.com/office/drawing/2014/main" val="2469500137"/>
                    </a:ext>
                  </a:extLst>
                </a:gridCol>
                <a:gridCol w="2085474">
                  <a:extLst>
                    <a:ext uri="{9D8B030D-6E8A-4147-A177-3AD203B41FA5}">
                      <a16:colId xmlns:a16="http://schemas.microsoft.com/office/drawing/2014/main" val="938187037"/>
                    </a:ext>
                  </a:extLst>
                </a:gridCol>
                <a:gridCol w="3300291">
                  <a:extLst>
                    <a:ext uri="{9D8B030D-6E8A-4147-A177-3AD203B41FA5}">
                      <a16:colId xmlns:a16="http://schemas.microsoft.com/office/drawing/2014/main" val="4223369222"/>
                    </a:ext>
                  </a:extLst>
                </a:gridCol>
                <a:gridCol w="1688803">
                  <a:extLst>
                    <a:ext uri="{9D8B030D-6E8A-4147-A177-3AD203B41FA5}">
                      <a16:colId xmlns:a16="http://schemas.microsoft.com/office/drawing/2014/main" val="1448747988"/>
                    </a:ext>
                  </a:extLst>
                </a:gridCol>
                <a:gridCol w="2310063">
                  <a:extLst>
                    <a:ext uri="{9D8B030D-6E8A-4147-A177-3AD203B41FA5}">
                      <a16:colId xmlns:a16="http://schemas.microsoft.com/office/drawing/2014/main" val="582127225"/>
                    </a:ext>
                  </a:extLst>
                </a:gridCol>
                <a:gridCol w="1909010">
                  <a:extLst>
                    <a:ext uri="{9D8B030D-6E8A-4147-A177-3AD203B41FA5}">
                      <a16:colId xmlns:a16="http://schemas.microsoft.com/office/drawing/2014/main" val="812529888"/>
                    </a:ext>
                  </a:extLst>
                </a:gridCol>
              </a:tblGrid>
              <a:tr h="1622486">
                <a:tc gridSpan="3">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algn="ctr">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Từ ngữ đặc biệt trong lời thoại</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Nhận xét về lượng thông tin qua cách dùng từ ngữ đặc biệt</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Mục</a:t>
                      </a:r>
                      <a:r>
                        <a:rPr lang="vi-VN" sz="2600">
                          <a:solidFill>
                            <a:schemeClr val="tx1"/>
                          </a:solidFill>
                          <a:effectLst/>
                          <a:latin typeface="Times New Roman" panose="02020603050405020304" pitchFamily="18" charset="0"/>
                          <a:cs typeface="Times New Roman" panose="02020603050405020304" pitchFamily="18" charset="0"/>
                        </a:rPr>
                        <a:t> đích của việc dùng từ ngữ đặc biệt</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4080100"/>
                  </a:ext>
                </a:extLst>
              </a:tr>
              <a:tr h="1431992">
                <a:tc rowSpan="2">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 1</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Trong văn bản</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 </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4">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26279668"/>
                  </a:ext>
                </a:extLst>
              </a:tr>
              <a:tr h="964171">
                <a:tc vMerge="1">
                  <a:txBody>
                    <a:bodyPr/>
                    <a:lstStyle/>
                    <a:p>
                      <a:endParaRPr lang="en-US"/>
                    </a:p>
                  </a:txBody>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Cách diễn đạt thông thường</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747691904"/>
                  </a:ext>
                </a:extLst>
              </a:tr>
              <a:tr h="2028108">
                <a:tc rowSpan="2">
                  <a:txBody>
                    <a:bodyPr/>
                    <a:lstStyle/>
                    <a:p>
                      <a:pPr algn="ctr">
                        <a:lnSpc>
                          <a:spcPct val="100000"/>
                        </a:lnSpc>
                        <a:spcAft>
                          <a:spcPts val="800"/>
                        </a:spcAft>
                      </a:pPr>
                      <a:r>
                        <a:rPr lang="nl-NL" sz="2600">
                          <a:solidFill>
                            <a:schemeClr val="tx1"/>
                          </a:solidFill>
                          <a:effectLst/>
                          <a:latin typeface="Times New Roman" panose="02020603050405020304" pitchFamily="18" charset="0"/>
                          <a:cs typeface="Times New Roman" panose="02020603050405020304" pitchFamily="18" charset="0"/>
                        </a:rPr>
                        <a:t>Lời</a:t>
                      </a:r>
                      <a:r>
                        <a:rPr lang="vi-VN" sz="2600">
                          <a:solidFill>
                            <a:schemeClr val="tx1"/>
                          </a:solidFill>
                          <a:effectLst/>
                          <a:latin typeface="Times New Roman" panose="02020603050405020304" pitchFamily="18" charset="0"/>
                          <a:cs typeface="Times New Roman" panose="02020603050405020304" pitchFamily="18" charset="0"/>
                        </a:rPr>
                        <a:t> thoại 2</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Trong văn bản</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extLst>
                  <a:ext uri="{0D108BD9-81ED-4DB2-BD59-A6C34878D82A}">
                    <a16:rowId xmlns:a16="http://schemas.microsoft.com/office/drawing/2014/main" val="1786159665"/>
                  </a:ext>
                </a:extLst>
              </a:tr>
              <a:tr h="811243">
                <a:tc vMerge="1">
                  <a:txBody>
                    <a:bodyPr/>
                    <a:lstStyle/>
                    <a:p>
                      <a:endParaRPr lang="en-US"/>
                    </a:p>
                  </a:txBody>
                  <a:tcPr/>
                </a:tc>
                <a:tc>
                  <a:txBody>
                    <a:bodyPr/>
                    <a:lstStyle/>
                    <a:p>
                      <a:pPr algn="just">
                        <a:lnSpc>
                          <a:spcPct val="100000"/>
                        </a:lnSpc>
                        <a:spcAft>
                          <a:spcPts val="800"/>
                        </a:spcAft>
                      </a:pPr>
                      <a:r>
                        <a:rPr lang="vi-VN" sz="2600">
                          <a:solidFill>
                            <a:schemeClr val="tx1"/>
                          </a:solidFill>
                          <a:effectLst/>
                          <a:latin typeface="Times New Roman" panose="02020603050405020304" pitchFamily="18" charset="0"/>
                          <a:cs typeface="Times New Roman" panose="02020603050405020304" pitchFamily="18" charset="0"/>
                        </a:rPr>
                        <a:t>Cách diễn đạt thông thường</a:t>
                      </a: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just">
                        <a:lnSpc>
                          <a:spcPct val="100000"/>
                        </a:lnSpc>
                        <a:spcAft>
                          <a:spcPts val="800"/>
                        </a:spcAft>
                      </a:pPr>
                      <a:endParaRPr lang="en-US" sz="26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7935" marR="279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2080047414"/>
                  </a:ext>
                </a:extLst>
              </a:tr>
            </a:tbl>
          </a:graphicData>
        </a:graphic>
      </p:graphicFrame>
      <p:pic>
        <p:nvPicPr>
          <p:cNvPr id="3" name="Picture 2" descr="Khoe của, lợi bất cập hại">
            <a:extLst>
              <a:ext uri="{FF2B5EF4-FFF2-40B4-BE49-F238E27FC236}">
                <a16:creationId xmlns:a16="http://schemas.microsoft.com/office/drawing/2014/main" id="{E5035267-0616-4790-ECC8-261C19904D2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2820" b="96805" l="56782" r="94943">
                        <a14:foregroundMark x1="80345" y1="6015" x2="82299" y2="22932"/>
                        <a14:foregroundMark x1="59655" y1="96992" x2="74598" y2="96617"/>
                        <a14:foregroundMark x1="72069" y1="46053" x2="70690" y2="21617"/>
                        <a14:foregroundMark x1="67011" y1="25940" x2="69885" y2="16917"/>
                        <a14:foregroundMark x1="69885" y1="16917" x2="75977" y2="6391"/>
                        <a14:foregroundMark x1="71264" y1="6767" x2="71494" y2="20301"/>
                        <a14:foregroundMark x1="88506" y1="24060" x2="87126" y2="13722"/>
                        <a14:foregroundMark x1="91954" y1="25376" x2="88966" y2="10150"/>
                        <a14:foregroundMark x1="90805" y1="24812" x2="87931" y2="5827"/>
                        <a14:foregroundMark x1="90805" y1="10150" x2="86207" y2="4511"/>
                        <a14:foregroundMark x1="91264" y1="6767" x2="71264" y2="6955"/>
                        <a14:foregroundMark x1="71149" y1="6015" x2="84943" y2="3195"/>
                        <a14:foregroundMark x1="84943" y1="3195" x2="85057" y2="2820"/>
                      </a14:backgroundRemoval>
                    </a14:imgEffect>
                  </a14:imgLayer>
                </a14:imgProps>
              </a:ext>
              <a:ext uri="{28A0092B-C50C-407E-A947-70E740481C1C}">
                <a14:useLocalDpi xmlns:a14="http://schemas.microsoft.com/office/drawing/2010/main" val="0"/>
              </a:ext>
            </a:extLst>
          </a:blip>
          <a:srcRect l="52021" t="4482"/>
          <a:stretch/>
        </p:blipFill>
        <p:spPr bwMode="auto">
          <a:xfrm>
            <a:off x="5037221" y="-45830"/>
            <a:ext cx="1372886" cy="167131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Khoe của, lợi bất cập hại">
            <a:extLst>
              <a:ext uri="{FF2B5EF4-FFF2-40B4-BE49-F238E27FC236}">
                <a16:creationId xmlns:a16="http://schemas.microsoft.com/office/drawing/2014/main" id="{BAC76EB7-25E5-C997-643F-4F50830C8F51}"/>
              </a:ext>
            </a:extLst>
          </p:cNvPr>
          <p:cNvPicPr>
            <a:picLocks noChangeAspect="1" noChangeArrowheads="1"/>
          </p:cNvPicPr>
          <p:nvPr/>
        </p:nvPicPr>
        <p:blipFill rotWithShape="1">
          <a:blip r:embed="rId4">
            <a:extLst>
              <a:ext uri="{BEBA8EAE-BF5A-486C-A8C5-ECC9F3942E4B}">
                <a14:imgProps xmlns:a14="http://schemas.microsoft.com/office/drawing/2010/main">
                  <a14:imgLayer r:embed="rId3">
                    <a14:imgEffect>
                      <a14:backgroundRemoval t="1128" b="99060" l="15517" r="51494">
                        <a14:foregroundMark x1="27011" y1="14850" x2="27356" y2="48684"/>
                        <a14:foregroundMark x1="30345" y1="10714" x2="41494" y2="21805"/>
                        <a14:foregroundMark x1="36897" y1="5075" x2="47356" y2="19549"/>
                        <a14:foregroundMark x1="51954" y1="26504" x2="48046" y2="17105"/>
                        <a14:foregroundMark x1="48046" y1="17105" x2="40575" y2="7143"/>
                        <a14:foregroundMark x1="40575" y1="7143" x2="28736" y2="6015"/>
                        <a14:foregroundMark x1="28736" y1="6015" x2="20345" y2="13158"/>
                        <a14:foregroundMark x1="20345" y1="13158" x2="19655" y2="28759"/>
                        <a14:foregroundMark x1="47126" y1="11654" x2="43103" y2="4511"/>
                        <a14:foregroundMark x1="43103" y1="4511" x2="32529" y2="1128"/>
                        <a14:foregroundMark x1="32529" y1="1128" x2="25747" y2="6955"/>
                        <a14:foregroundMark x1="25747" y1="6955" x2="20920" y2="14850"/>
                        <a14:foregroundMark x1="20920" y1="14850" x2="21609" y2="32895"/>
                        <a14:foregroundMark x1="21609" y1="32895" x2="23678" y2="37594"/>
                        <a14:foregroundMark x1="24253" y1="14850" x2="31609" y2="28759"/>
                        <a14:foregroundMark x1="15747" y1="19549" x2="16897" y2="26504"/>
                        <a14:foregroundMark x1="37471" y1="6955" x2="44483" y2="7519"/>
                        <a14:foregroundMark x1="44483" y1="7519" x2="48276" y2="14286"/>
                        <a14:foregroundMark x1="51264" y1="13346" x2="42644" y2="3383"/>
                        <a14:foregroundMark x1="26782" y1="9398" x2="23103" y2="30075"/>
                        <a14:foregroundMark x1="27241" y1="17105" x2="36322" y2="22744"/>
                        <a14:foregroundMark x1="25632" y1="49624" x2="26092" y2="84211"/>
                        <a14:foregroundMark x1="26092" y1="84211" x2="25862" y2="85150"/>
                        <a14:foregroundMark x1="28391" y1="92669" x2="25057" y2="86090"/>
                        <a14:foregroundMark x1="30690" y1="96805" x2="21379" y2="99060"/>
                        <a14:foregroundMark x1="21379" y1="99060" x2="19080" y2="97744"/>
                        <a14:foregroundMark x1="51034" y1="25940" x2="47241" y2="33271"/>
                        <a14:foregroundMark x1="47241" y1="33271" x2="33908" y2="36842"/>
                        <a14:foregroundMark x1="33908" y1="36842" x2="29310" y2="34211"/>
                        <a14:foregroundMark x1="44483" y1="3759" x2="47931" y2="8271"/>
                        <a14:foregroundMark x1="21149" y1="35150" x2="18851" y2="25564"/>
                        <a14:foregroundMark x1="18851" y1="25564" x2="28966" y2="12218"/>
                        <a14:foregroundMark x1="28966" y1="12218" x2="29195" y2="12218"/>
                        <a14:foregroundMark x1="35747" y1="38910" x2="42069" y2="39286"/>
                        <a14:foregroundMark x1="42069" y1="39286" x2="42069" y2="39286"/>
                        <a14:foregroundMark x1="28506" y1="37970" x2="22184" y2="32331"/>
                      </a14:backgroundRemoval>
                    </a14:imgEffect>
                  </a14:imgLayer>
                </a14:imgProps>
              </a:ext>
              <a:ext uri="{28A0092B-C50C-407E-A947-70E740481C1C}">
                <a14:useLocalDpi xmlns:a14="http://schemas.microsoft.com/office/drawing/2010/main" val="0"/>
              </a:ext>
            </a:extLst>
          </a:blip>
          <a:srcRect l="12928" t="1307" r="44108"/>
          <a:stretch/>
        </p:blipFill>
        <p:spPr bwMode="auto">
          <a:xfrm>
            <a:off x="0" y="25949"/>
            <a:ext cx="1122947" cy="157735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90CEDD7-0897-6037-9BD3-7A2743394432}"/>
              </a:ext>
            </a:extLst>
          </p:cNvPr>
          <p:cNvSpPr txBox="1"/>
          <p:nvPr/>
        </p:nvSpPr>
        <p:spPr>
          <a:xfrm>
            <a:off x="3003885" y="1671312"/>
            <a:ext cx="3252536" cy="1292662"/>
          </a:xfrm>
          <a:prstGeom prst="rect">
            <a:avLst/>
          </a:prstGeom>
          <a:noFill/>
        </p:spPr>
        <p:txBody>
          <a:bodyPr wrap="square">
            <a:spAutoFit/>
          </a:bodyPr>
          <a:lstStyle/>
          <a:p>
            <a:pPr algn="just"/>
            <a:r>
              <a:rPr kumimoji="0" lang="vi-VN" sz="2600" i="1"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Tôi có con lợn cưới, bác có thất nó chạy qua đây không?</a:t>
            </a:r>
            <a:endParaRPr lang="en-US" i="1"/>
          </a:p>
        </p:txBody>
      </p:sp>
      <p:sp>
        <p:nvSpPr>
          <p:cNvPr id="8" name="TextBox 7">
            <a:extLst>
              <a:ext uri="{FF2B5EF4-FFF2-40B4-BE49-F238E27FC236}">
                <a16:creationId xmlns:a16="http://schemas.microsoft.com/office/drawing/2014/main" id="{5C5670D5-19D1-9454-20F2-EA0B47492E13}"/>
              </a:ext>
            </a:extLst>
          </p:cNvPr>
          <p:cNvSpPr txBox="1"/>
          <p:nvPr/>
        </p:nvSpPr>
        <p:spPr>
          <a:xfrm>
            <a:off x="2920305" y="3020120"/>
            <a:ext cx="3400283" cy="89255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1"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“Có thấy con lợn chạy qua đây không?”</a:t>
            </a:r>
            <a:endParaRPr kumimoji="0" lang="en-US" sz="2600" b="0" i="1"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17740964-3897-68B0-AF22-982E78F7A6FF}"/>
              </a:ext>
            </a:extLst>
          </p:cNvPr>
          <p:cNvSpPr txBox="1"/>
          <p:nvPr/>
        </p:nvSpPr>
        <p:spPr>
          <a:xfrm>
            <a:off x="3000515" y="3958502"/>
            <a:ext cx="3175695" cy="209288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nl-NL" sz="2600" b="0" i="1"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Này</a:t>
            </a:r>
            <a:r>
              <a:rPr kumimoji="0" lang="vi-VN" sz="2600" b="0" i="1"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 bác có con lợn kia ơi! Từ lúc mặc cái áo mới này, tôi chẳng thấy có con lợn nào chạy qua đây cả</a:t>
            </a:r>
            <a:endParaRPr kumimoji="0" lang="en-US" sz="2600" b="0" i="1"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id="{8B360E33-DDEC-EA2E-3878-E0E5C608CDFC}"/>
              </a:ext>
            </a:extLst>
          </p:cNvPr>
          <p:cNvSpPr txBox="1"/>
          <p:nvPr/>
        </p:nvSpPr>
        <p:spPr>
          <a:xfrm>
            <a:off x="2920305" y="6017003"/>
            <a:ext cx="3336116" cy="89255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1"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“Chẳng thấy con lợn nào chạy qua cả”.</a:t>
            </a:r>
            <a:endParaRPr kumimoji="0" lang="en-US" sz="2600" b="0" i="1"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4" name="TextBox 13">
            <a:extLst>
              <a:ext uri="{FF2B5EF4-FFF2-40B4-BE49-F238E27FC236}">
                <a16:creationId xmlns:a16="http://schemas.microsoft.com/office/drawing/2014/main" id="{44B56F1F-6869-6AAA-89C1-9508B527ADC8}"/>
              </a:ext>
            </a:extLst>
          </p:cNvPr>
          <p:cNvSpPr txBox="1"/>
          <p:nvPr/>
        </p:nvSpPr>
        <p:spPr>
          <a:xfrm>
            <a:off x="6320588" y="1854874"/>
            <a:ext cx="2306052" cy="49244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0"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“lợn cưới”</a:t>
            </a:r>
            <a:endParaRPr kumimoji="0" lang="en-US" sz="2600" b="0" i="0"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6" name="TextBox 15">
            <a:extLst>
              <a:ext uri="{FF2B5EF4-FFF2-40B4-BE49-F238E27FC236}">
                <a16:creationId xmlns:a16="http://schemas.microsoft.com/office/drawing/2014/main" id="{1CC30868-7465-208A-5073-A5F9FA1D0A0D}"/>
              </a:ext>
            </a:extLst>
          </p:cNvPr>
          <p:cNvSpPr txBox="1"/>
          <p:nvPr/>
        </p:nvSpPr>
        <p:spPr>
          <a:xfrm>
            <a:off x="6368714" y="4202191"/>
            <a:ext cx="2209799" cy="49244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0"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“áo mới”</a:t>
            </a:r>
            <a:endParaRPr kumimoji="0" lang="en-US" sz="2600" b="0" i="0"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8" name="TextBox 17">
            <a:extLst>
              <a:ext uri="{FF2B5EF4-FFF2-40B4-BE49-F238E27FC236}">
                <a16:creationId xmlns:a16="http://schemas.microsoft.com/office/drawing/2014/main" id="{3EF672FB-8A54-6BEB-467F-C01E3E8648B8}"/>
              </a:ext>
            </a:extLst>
          </p:cNvPr>
          <p:cNvSpPr txBox="1"/>
          <p:nvPr/>
        </p:nvSpPr>
        <p:spPr>
          <a:xfrm>
            <a:off x="8043110" y="1809423"/>
            <a:ext cx="2047374" cy="169277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0"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cung cấp thêm thông tin ngoài thông tin hỏi</a:t>
            </a:r>
            <a:endParaRPr kumimoji="0" lang="en-US" sz="2600" b="0" i="0"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20" name="TextBox 19">
            <a:extLst>
              <a:ext uri="{FF2B5EF4-FFF2-40B4-BE49-F238E27FC236}">
                <a16:creationId xmlns:a16="http://schemas.microsoft.com/office/drawing/2014/main" id="{C658832C-A786-1A12-FB40-4767FE92C189}"/>
              </a:ext>
            </a:extLst>
          </p:cNvPr>
          <p:cNvSpPr txBox="1"/>
          <p:nvPr/>
        </p:nvSpPr>
        <p:spPr>
          <a:xfrm>
            <a:off x="8043110" y="4102040"/>
            <a:ext cx="1856873" cy="129266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0"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trả lời thừa thông tin cần thiết</a:t>
            </a:r>
            <a:endParaRPr kumimoji="0" lang="en-US" sz="2600" b="0" i="0"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22" name="TextBox 21">
            <a:extLst>
              <a:ext uri="{FF2B5EF4-FFF2-40B4-BE49-F238E27FC236}">
                <a16:creationId xmlns:a16="http://schemas.microsoft.com/office/drawing/2014/main" id="{84E465FF-18BA-10D6-F60F-AF3381C8317D}"/>
              </a:ext>
            </a:extLst>
          </p:cNvPr>
          <p:cNvSpPr txBox="1"/>
          <p:nvPr/>
        </p:nvSpPr>
        <p:spPr>
          <a:xfrm>
            <a:off x="10349162" y="1854874"/>
            <a:ext cx="1776022" cy="209288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600" b="0" i="0" u="none" strike="noStrike" kern="0" cap="none" spc="0" normalizeH="0" baseline="0" noProof="0">
                <a:ln>
                  <a:noFill/>
                </a:ln>
                <a:solidFill>
                  <a:srgbClr val="222222"/>
                </a:solidFill>
                <a:effectLst/>
                <a:uLnTx/>
                <a:uFillTx/>
                <a:latin typeface="Times New Roman" panose="02020603050405020304" pitchFamily="18" charset="0"/>
                <a:ea typeface="+mn-ea"/>
                <a:cs typeface="Times New Roman" panose="02020603050405020304" pitchFamily="18" charset="0"/>
                <a:sym typeface="Arial"/>
              </a:rPr>
              <a:t>khoe khoang bản thân của cả hai nhân vật</a:t>
            </a:r>
            <a:endParaRPr kumimoji="0" lang="en-US" sz="2600" b="0" i="0" u="none" strike="noStrike" kern="0" cap="none" spc="0" normalizeH="0" baseline="0" noProof="0">
              <a:ln>
                <a:noFill/>
              </a:ln>
              <a:solidFill>
                <a:srgbClr val="222222"/>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23" name="Google Shape;1859;p45">
            <a:extLst>
              <a:ext uri="{FF2B5EF4-FFF2-40B4-BE49-F238E27FC236}">
                <a16:creationId xmlns:a16="http://schemas.microsoft.com/office/drawing/2014/main" id="{77868526-D5F5-110B-3354-7FD7B86F7D0E}"/>
              </a:ext>
            </a:extLst>
          </p:cNvPr>
          <p:cNvSpPr/>
          <p:nvPr/>
        </p:nvSpPr>
        <p:spPr>
          <a:xfrm rot="10800000" flipH="1">
            <a:off x="1651157" y="2246925"/>
            <a:ext cx="9338861" cy="2740828"/>
          </a:xfrm>
          <a:prstGeom prst="ellipseRibbon">
            <a:avLst>
              <a:gd name="adj1" fmla="val 31794"/>
              <a:gd name="adj2" fmla="val 75000"/>
              <a:gd name="adj3" fmla="val 8414"/>
            </a:avLst>
          </a:prstGeom>
          <a:solidFill>
            <a:srgbClr val="E9E978"/>
          </a:solidFill>
          <a:ln w="28575" cap="flat" cmpd="sng">
            <a:solidFill>
              <a:srgbClr val="E9E978"/>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24" name="TextBox 23">
            <a:extLst>
              <a:ext uri="{FF2B5EF4-FFF2-40B4-BE49-F238E27FC236}">
                <a16:creationId xmlns:a16="http://schemas.microsoft.com/office/drawing/2014/main" id="{3A281980-B8EF-EAD2-E6A1-23AC96A13A4E}"/>
              </a:ext>
            </a:extLst>
          </p:cNvPr>
          <p:cNvSpPr txBox="1"/>
          <p:nvPr/>
        </p:nvSpPr>
        <p:spPr>
          <a:xfrm>
            <a:off x="3199402" y="2361977"/>
            <a:ext cx="6501051" cy="149021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spcAft>
                <a:spcPts val="800"/>
              </a:spcAft>
            </a:pPr>
            <a:r>
              <a:rPr lang="vi-VN" sz="3200" b="1">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3200" b="1">
                <a:effectLst/>
                <a:latin typeface="Times New Roman" panose="02020603050405020304" pitchFamily="18" charset="0"/>
                <a:ea typeface="Calibri" panose="020F0502020204030204" pitchFamily="34" charset="0"/>
                <a:cs typeface="Times New Roman" panose="02020603050405020304" pitchFamily="18" charset="0"/>
              </a:rPr>
              <a:t> Cuộc đối thoại trở nên bất bình thường, trái tự nhiên </a:t>
            </a:r>
            <a:r>
              <a:rPr lang="vi-VN" sz="3200" b="1">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3200" b="1">
                <a:effectLst/>
                <a:latin typeface="Times New Roman" panose="02020603050405020304" pitchFamily="18" charset="0"/>
                <a:ea typeface="Calibri" panose="020F0502020204030204" pitchFamily="34" charset="0"/>
                <a:cs typeface="Times New Roman" panose="02020603050405020304" pitchFamily="18" charset="0"/>
              </a:rPr>
              <a:t> gây cười.</a:t>
            </a:r>
            <a:endParaRPr lang="en-US" sz="3200" b="1">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86154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1000"/>
                                        <p:tgtEl>
                                          <p:spTgt spid="16"/>
                                        </p:tgtEl>
                                      </p:cBhvr>
                                    </p:animEffect>
                                    <p:anim calcmode="lin" valueType="num">
                                      <p:cBhvr>
                                        <p:cTn id="50" dur="1000" fill="hold"/>
                                        <p:tgtEl>
                                          <p:spTgt spid="16"/>
                                        </p:tgtEl>
                                        <p:attrNameLst>
                                          <p:attrName>ppt_x</p:attrName>
                                        </p:attrNameLst>
                                      </p:cBhvr>
                                      <p:tavLst>
                                        <p:tav tm="0">
                                          <p:val>
                                            <p:strVal val="#ppt_x"/>
                                          </p:val>
                                        </p:tav>
                                        <p:tav tm="100000">
                                          <p:val>
                                            <p:strVal val="#ppt_x"/>
                                          </p:val>
                                        </p:tav>
                                      </p:tavLst>
                                    </p:anim>
                                    <p:anim calcmode="lin" valueType="num">
                                      <p:cBhvr>
                                        <p:cTn id="51"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1000"/>
                                        <p:tgtEl>
                                          <p:spTgt spid="20"/>
                                        </p:tgtEl>
                                      </p:cBhvr>
                                    </p:animEffect>
                                    <p:anim calcmode="lin" valueType="num">
                                      <p:cBhvr>
                                        <p:cTn id="57" dur="1000" fill="hold"/>
                                        <p:tgtEl>
                                          <p:spTgt spid="20"/>
                                        </p:tgtEl>
                                        <p:attrNameLst>
                                          <p:attrName>ppt_x</p:attrName>
                                        </p:attrNameLst>
                                      </p:cBhvr>
                                      <p:tavLst>
                                        <p:tav tm="0">
                                          <p:val>
                                            <p:strVal val="#ppt_x"/>
                                          </p:val>
                                        </p:tav>
                                        <p:tav tm="100000">
                                          <p:val>
                                            <p:strVal val="#ppt_x"/>
                                          </p:val>
                                        </p:tav>
                                      </p:tavLst>
                                    </p:anim>
                                    <p:anim calcmode="lin" valueType="num">
                                      <p:cBhvr>
                                        <p:cTn id="5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1000"/>
                                        <p:tgtEl>
                                          <p:spTgt spid="22"/>
                                        </p:tgtEl>
                                      </p:cBhvr>
                                    </p:animEffect>
                                    <p:anim calcmode="lin" valueType="num">
                                      <p:cBhvr>
                                        <p:cTn id="64" dur="1000" fill="hold"/>
                                        <p:tgtEl>
                                          <p:spTgt spid="22"/>
                                        </p:tgtEl>
                                        <p:attrNameLst>
                                          <p:attrName>ppt_x</p:attrName>
                                        </p:attrNameLst>
                                      </p:cBhvr>
                                      <p:tavLst>
                                        <p:tav tm="0">
                                          <p:val>
                                            <p:strVal val="#ppt_x"/>
                                          </p:val>
                                        </p:tav>
                                        <p:tav tm="100000">
                                          <p:val>
                                            <p:strVal val="#ppt_x"/>
                                          </p:val>
                                        </p:tav>
                                      </p:tavLst>
                                    </p:anim>
                                    <p:anim calcmode="lin" valueType="num">
                                      <p:cBhvr>
                                        <p:cTn id="65"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barn(inVertical)">
                                      <p:cBhvr>
                                        <p:cTn id="70" dur="500"/>
                                        <p:tgtEl>
                                          <p:spTgt spid="23"/>
                                        </p:tgtEl>
                                      </p:cBhvr>
                                    </p:animEffect>
                                  </p:childTnLst>
                                </p:cTn>
                              </p:par>
                              <p:par>
                                <p:cTn id="71" presetID="16" presetClass="entr" presetSubtype="21"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barn(inVertical)">
                                      <p:cBhvr>
                                        <p:cTn id="73" dur="500"/>
                                        <p:tgtEl>
                                          <p:spTgt spid="24"/>
                                        </p:tgtEl>
                                      </p:cBhvr>
                                    </p:animEffect>
                                  </p:childTnLst>
                                </p:cTn>
                              </p:par>
                            </p:childTnLst>
                          </p:cTn>
                        </p:par>
                      </p:childTnLst>
                    </p:cTn>
                  </p:par>
                  <p:par>
                    <p:cTn id="74" fill="hold">
                      <p:stCondLst>
                        <p:cond delay="indefinite"/>
                      </p:stCondLst>
                      <p:childTnLst>
                        <p:par>
                          <p:cTn id="75" fill="hold">
                            <p:stCondLst>
                              <p:cond delay="0"/>
                            </p:stCondLst>
                            <p:childTnLst>
                              <p:par>
                                <p:cTn id="76" presetID="1" presetClass="exit" presetSubtype="0" fill="hold" grpId="1" nodeType="clickEffect">
                                  <p:stCondLst>
                                    <p:cond delay="0"/>
                                  </p:stCondLst>
                                  <p:childTnLst>
                                    <p:set>
                                      <p:cBhvr>
                                        <p:cTn id="77" dur="1" fill="hold">
                                          <p:stCondLst>
                                            <p:cond delay="0"/>
                                          </p:stCondLst>
                                        </p:cTn>
                                        <p:tgtEl>
                                          <p:spTgt spid="23"/>
                                        </p:tgtEl>
                                        <p:attrNameLst>
                                          <p:attrName>style.visibility</p:attrName>
                                        </p:attrNameLst>
                                      </p:cBhvr>
                                      <p:to>
                                        <p:strVal val="hidden"/>
                                      </p:to>
                                    </p:set>
                                  </p:childTnLst>
                                </p:cTn>
                              </p:par>
                              <p:par>
                                <p:cTn id="78" presetID="1" presetClass="exit" presetSubtype="0" fill="hold" grpId="1" nodeType="withEffect">
                                  <p:stCondLst>
                                    <p:cond delay="0"/>
                                  </p:stCondLst>
                                  <p:childTnLst>
                                    <p:set>
                                      <p:cBhvr>
                                        <p:cTn id="79" dur="1" fill="hold">
                                          <p:stCondLst>
                                            <p:cond delay="0"/>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P spid="14" grpId="0"/>
      <p:bldP spid="16" grpId="0"/>
      <p:bldP spid="18" grpId="0"/>
      <p:bldP spid="20" grpId="0"/>
      <p:bldP spid="22" grpId="0"/>
      <p:bldP spid="23" grpId="0" animBg="1"/>
      <p:bldP spid="23" grpId="1" animBg="1"/>
      <p:bldP spid="24" grpId="0"/>
      <p:bldP spid="24"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 sz="4400">
                <a:solidFill>
                  <a:schemeClr val="accent3"/>
                </a:solidFill>
                <a:latin typeface="Times New Roman" panose="02020603050405020304" pitchFamily="18" charset="0"/>
                <a:cs typeface="Times New Roman" panose="02020603050405020304" pitchFamily="18" charset="0"/>
              </a:rPr>
              <a:t>c. Tính cách nhân vật</a:t>
            </a:r>
            <a:endParaRPr sz="44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 name="Group 7">
            <a:extLst>
              <a:ext uri="{FF2B5EF4-FFF2-40B4-BE49-F238E27FC236}">
                <a16:creationId xmlns:a16="http://schemas.microsoft.com/office/drawing/2014/main" id="{9893D4AD-C6CC-C27C-7358-779759437BB5}"/>
              </a:ext>
            </a:extLst>
          </p:cNvPr>
          <p:cNvGrpSpPr/>
          <p:nvPr/>
        </p:nvGrpSpPr>
        <p:grpSpPr>
          <a:xfrm>
            <a:off x="2225459" y="1726219"/>
            <a:ext cx="8064188" cy="4297016"/>
            <a:chOff x="417022" y="139833"/>
            <a:chExt cx="8458812" cy="4617461"/>
          </a:xfrm>
        </p:grpSpPr>
        <p:grpSp>
          <p:nvGrpSpPr>
            <p:cNvPr id="9" name="Google Shape;1286;p50">
              <a:extLst>
                <a:ext uri="{FF2B5EF4-FFF2-40B4-BE49-F238E27FC236}">
                  <a16:creationId xmlns:a16="http://schemas.microsoft.com/office/drawing/2014/main" id="{654E4155-4D10-0706-9ECC-D03B992B0BA4}"/>
                </a:ext>
              </a:extLst>
            </p:cNvPr>
            <p:cNvGrpSpPr/>
            <p:nvPr/>
          </p:nvGrpSpPr>
          <p:grpSpPr>
            <a:xfrm>
              <a:off x="417022" y="139833"/>
              <a:ext cx="8458812" cy="4617461"/>
              <a:chOff x="342594" y="166475"/>
              <a:chExt cx="8458812" cy="4617461"/>
            </a:xfrm>
          </p:grpSpPr>
          <p:sp>
            <p:nvSpPr>
              <p:cNvPr id="11" name="Google Shape;1287;p50">
                <a:extLst>
                  <a:ext uri="{FF2B5EF4-FFF2-40B4-BE49-F238E27FC236}">
                    <a16:creationId xmlns:a16="http://schemas.microsoft.com/office/drawing/2014/main" id="{67CF41A3-AC75-985D-EFD0-1EA430FE13DD}"/>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1288;p50">
                <a:extLst>
                  <a:ext uri="{FF2B5EF4-FFF2-40B4-BE49-F238E27FC236}">
                    <a16:creationId xmlns:a16="http://schemas.microsoft.com/office/drawing/2014/main" id="{ED196A18-55DA-6B19-32A4-BAE0DAB202C3}"/>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289;p50">
                <a:extLst>
                  <a:ext uri="{FF2B5EF4-FFF2-40B4-BE49-F238E27FC236}">
                    <a16:creationId xmlns:a16="http://schemas.microsoft.com/office/drawing/2014/main" id="{C25BE2C7-7C1F-062F-2E7A-EF19DC9714D7}"/>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 name="Google Shape;1290;p50">
                <a:extLst>
                  <a:ext uri="{FF2B5EF4-FFF2-40B4-BE49-F238E27FC236}">
                    <a16:creationId xmlns:a16="http://schemas.microsoft.com/office/drawing/2014/main" id="{4FE70205-4602-1712-5DB5-7E09A0963D21}"/>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 name="Google Shape;1291;p50">
                <a:extLst>
                  <a:ext uri="{FF2B5EF4-FFF2-40B4-BE49-F238E27FC236}">
                    <a16:creationId xmlns:a16="http://schemas.microsoft.com/office/drawing/2014/main" id="{A0FAED6C-87EA-FB8B-E1DA-C9FBCB5F7724}"/>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92;p50">
                <a:extLst>
                  <a:ext uri="{FF2B5EF4-FFF2-40B4-BE49-F238E27FC236}">
                    <a16:creationId xmlns:a16="http://schemas.microsoft.com/office/drawing/2014/main" id="{CE18FE5F-FCCF-BE8B-8F5F-69A6F7125E44}"/>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7" name="Google Shape;1293;p50">
                <a:extLst>
                  <a:ext uri="{FF2B5EF4-FFF2-40B4-BE49-F238E27FC236}">
                    <a16:creationId xmlns:a16="http://schemas.microsoft.com/office/drawing/2014/main" id="{9EC103A6-F4C2-A0B7-8E1C-43141B1D90FB}"/>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8" name="Google Shape;1294;p50">
                <a:extLst>
                  <a:ext uri="{FF2B5EF4-FFF2-40B4-BE49-F238E27FC236}">
                    <a16:creationId xmlns:a16="http://schemas.microsoft.com/office/drawing/2014/main" id="{1CF1AE1E-3797-5C62-0F77-827D7AE1BFA3}"/>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295;p50">
                <a:extLst>
                  <a:ext uri="{FF2B5EF4-FFF2-40B4-BE49-F238E27FC236}">
                    <a16:creationId xmlns:a16="http://schemas.microsoft.com/office/drawing/2014/main" id="{D7EE4955-7E22-1A82-2DFE-6044B89DEC60}"/>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296;p50">
                <a:extLst>
                  <a:ext uri="{FF2B5EF4-FFF2-40B4-BE49-F238E27FC236}">
                    <a16:creationId xmlns:a16="http://schemas.microsoft.com/office/drawing/2014/main" id="{41E1630E-7B73-5296-33BA-67504E332960}"/>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297;p50">
                <a:extLst>
                  <a:ext uri="{FF2B5EF4-FFF2-40B4-BE49-F238E27FC236}">
                    <a16:creationId xmlns:a16="http://schemas.microsoft.com/office/drawing/2014/main" id="{24F08F82-4C92-2756-5F04-005CB0360FA6}"/>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98;p50">
                <a:extLst>
                  <a:ext uri="{FF2B5EF4-FFF2-40B4-BE49-F238E27FC236}">
                    <a16:creationId xmlns:a16="http://schemas.microsoft.com/office/drawing/2014/main" id="{FEA81159-4D34-2F82-7C47-AB322095B89E}"/>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299;p50">
                <a:extLst>
                  <a:ext uri="{FF2B5EF4-FFF2-40B4-BE49-F238E27FC236}">
                    <a16:creationId xmlns:a16="http://schemas.microsoft.com/office/drawing/2014/main" id="{2C3FC84A-D0C2-1333-2BD0-F878BD1592F3}"/>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1300;p50">
                <a:extLst>
                  <a:ext uri="{FF2B5EF4-FFF2-40B4-BE49-F238E27FC236}">
                    <a16:creationId xmlns:a16="http://schemas.microsoft.com/office/drawing/2014/main" id="{357486AA-47F6-390F-955F-118863342925}"/>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1301;p50">
                <a:extLst>
                  <a:ext uri="{FF2B5EF4-FFF2-40B4-BE49-F238E27FC236}">
                    <a16:creationId xmlns:a16="http://schemas.microsoft.com/office/drawing/2014/main" id="{2DCE5EAC-0F7A-14B4-7D4A-B46AAE00CA8A}"/>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1302;p50">
                <a:extLst>
                  <a:ext uri="{FF2B5EF4-FFF2-40B4-BE49-F238E27FC236}">
                    <a16:creationId xmlns:a16="http://schemas.microsoft.com/office/drawing/2014/main" id="{79F46C7E-65EF-5CEF-0DC2-60C100239562}"/>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1303;p50">
                <a:extLst>
                  <a:ext uri="{FF2B5EF4-FFF2-40B4-BE49-F238E27FC236}">
                    <a16:creationId xmlns:a16="http://schemas.microsoft.com/office/drawing/2014/main" id="{F995DB19-D43F-68FF-1A98-4B9645E4071B}"/>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1304;p50">
                <a:extLst>
                  <a:ext uri="{FF2B5EF4-FFF2-40B4-BE49-F238E27FC236}">
                    <a16:creationId xmlns:a16="http://schemas.microsoft.com/office/drawing/2014/main" id="{F8D2F678-DD8E-07E9-01C7-64F86E0C0B62}"/>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1305;p50">
                <a:extLst>
                  <a:ext uri="{FF2B5EF4-FFF2-40B4-BE49-F238E27FC236}">
                    <a16:creationId xmlns:a16="http://schemas.microsoft.com/office/drawing/2014/main" id="{78C5C340-8033-8FF2-856A-B68B967FA421}"/>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1306;p50">
                <a:extLst>
                  <a:ext uri="{FF2B5EF4-FFF2-40B4-BE49-F238E27FC236}">
                    <a16:creationId xmlns:a16="http://schemas.microsoft.com/office/drawing/2014/main" id="{41A6D765-0569-B118-E44C-20E855FB7C81}"/>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1307;p50">
                <a:extLst>
                  <a:ext uri="{FF2B5EF4-FFF2-40B4-BE49-F238E27FC236}">
                    <a16:creationId xmlns:a16="http://schemas.microsoft.com/office/drawing/2014/main" id="{D98D69AB-D026-9B7D-BCC9-BE47896B5374}"/>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1308;p50">
                <a:extLst>
                  <a:ext uri="{FF2B5EF4-FFF2-40B4-BE49-F238E27FC236}">
                    <a16:creationId xmlns:a16="http://schemas.microsoft.com/office/drawing/2014/main" id="{8372B7E2-9645-6711-3489-23E50E8A5488}"/>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1309;p50">
                <a:extLst>
                  <a:ext uri="{FF2B5EF4-FFF2-40B4-BE49-F238E27FC236}">
                    <a16:creationId xmlns:a16="http://schemas.microsoft.com/office/drawing/2014/main" id="{342ABCF0-0028-3C3E-06E2-C67ACDFEE14A}"/>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1310;p50">
                <a:extLst>
                  <a:ext uri="{FF2B5EF4-FFF2-40B4-BE49-F238E27FC236}">
                    <a16:creationId xmlns:a16="http://schemas.microsoft.com/office/drawing/2014/main" id="{A46CEC5C-0823-E3A8-DB50-9291BD7705D5}"/>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1311;p50">
                <a:extLst>
                  <a:ext uri="{FF2B5EF4-FFF2-40B4-BE49-F238E27FC236}">
                    <a16:creationId xmlns:a16="http://schemas.microsoft.com/office/drawing/2014/main" id="{99114C45-9967-4A70-F0F4-BBB76EEA4E86}"/>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1312;p50">
                <a:extLst>
                  <a:ext uri="{FF2B5EF4-FFF2-40B4-BE49-F238E27FC236}">
                    <a16:creationId xmlns:a16="http://schemas.microsoft.com/office/drawing/2014/main" id="{F43D5F8E-FB71-3AE7-1BB4-1DF21BFAD3FE}"/>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1313;p50">
                <a:extLst>
                  <a:ext uri="{FF2B5EF4-FFF2-40B4-BE49-F238E27FC236}">
                    <a16:creationId xmlns:a16="http://schemas.microsoft.com/office/drawing/2014/main" id="{D8BB4617-5809-4DE6-7106-28D1BE61E809}"/>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1314;p50">
                <a:extLst>
                  <a:ext uri="{FF2B5EF4-FFF2-40B4-BE49-F238E27FC236}">
                    <a16:creationId xmlns:a16="http://schemas.microsoft.com/office/drawing/2014/main" id="{A870BAF8-A7CD-CC3D-8C76-3CF3E3649D09}"/>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1315;p50">
                <a:extLst>
                  <a:ext uri="{FF2B5EF4-FFF2-40B4-BE49-F238E27FC236}">
                    <a16:creationId xmlns:a16="http://schemas.microsoft.com/office/drawing/2014/main" id="{3159B055-DD63-224C-70AD-50D21C8BED06}"/>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1316;p50">
                <a:extLst>
                  <a:ext uri="{FF2B5EF4-FFF2-40B4-BE49-F238E27FC236}">
                    <a16:creationId xmlns:a16="http://schemas.microsoft.com/office/drawing/2014/main" id="{F02E800A-902D-37F6-BA90-B8FC03E4D6BA}"/>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1317;p50">
                <a:extLst>
                  <a:ext uri="{FF2B5EF4-FFF2-40B4-BE49-F238E27FC236}">
                    <a16:creationId xmlns:a16="http://schemas.microsoft.com/office/drawing/2014/main" id="{5C7966ED-03C0-AE6B-0C25-EA8B6F6F54D5}"/>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1318;p50">
                <a:extLst>
                  <a:ext uri="{FF2B5EF4-FFF2-40B4-BE49-F238E27FC236}">
                    <a16:creationId xmlns:a16="http://schemas.microsoft.com/office/drawing/2014/main" id="{9088D2DF-AF8D-17C4-1092-8CF76C8CE37D}"/>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1319;p50">
                <a:extLst>
                  <a:ext uri="{FF2B5EF4-FFF2-40B4-BE49-F238E27FC236}">
                    <a16:creationId xmlns:a16="http://schemas.microsoft.com/office/drawing/2014/main" id="{4039AAF7-C25D-F9B4-119C-2DFDD6C9467C}"/>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1320;p50">
                <a:extLst>
                  <a:ext uri="{FF2B5EF4-FFF2-40B4-BE49-F238E27FC236}">
                    <a16:creationId xmlns:a16="http://schemas.microsoft.com/office/drawing/2014/main" id="{064413FE-23A5-0495-2551-363213FF8D71}"/>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6" name="Google Shape;1321;p50">
                <a:extLst>
                  <a:ext uri="{FF2B5EF4-FFF2-40B4-BE49-F238E27FC236}">
                    <a16:creationId xmlns:a16="http://schemas.microsoft.com/office/drawing/2014/main" id="{61CF65E9-FB42-7F88-DC83-433BA9189981}"/>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7" name="Google Shape;1322;p50">
                <a:extLst>
                  <a:ext uri="{FF2B5EF4-FFF2-40B4-BE49-F238E27FC236}">
                    <a16:creationId xmlns:a16="http://schemas.microsoft.com/office/drawing/2014/main" id="{4B3A7DD6-0003-6724-3C66-1859A0F10746}"/>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8" name="Google Shape;1323;p50">
                <a:extLst>
                  <a:ext uri="{FF2B5EF4-FFF2-40B4-BE49-F238E27FC236}">
                    <a16:creationId xmlns:a16="http://schemas.microsoft.com/office/drawing/2014/main" id="{903249FF-B1F6-73B1-476A-2280BE6CDD16}"/>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9" name="Google Shape;1324;p50">
                <a:extLst>
                  <a:ext uri="{FF2B5EF4-FFF2-40B4-BE49-F238E27FC236}">
                    <a16:creationId xmlns:a16="http://schemas.microsoft.com/office/drawing/2014/main" id="{F3BEA846-2445-FABC-653F-1BCCA92D21DA}"/>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0" name="Google Shape;1325;p50">
                <a:extLst>
                  <a:ext uri="{FF2B5EF4-FFF2-40B4-BE49-F238E27FC236}">
                    <a16:creationId xmlns:a16="http://schemas.microsoft.com/office/drawing/2014/main" id="{43560D40-FCBA-CDA9-FCE2-62C5EDE9D8EC}"/>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1" name="Google Shape;1326;p50">
                <a:extLst>
                  <a:ext uri="{FF2B5EF4-FFF2-40B4-BE49-F238E27FC236}">
                    <a16:creationId xmlns:a16="http://schemas.microsoft.com/office/drawing/2014/main" id="{4AF8C647-C0BB-2EDE-54B0-96B7B5329E00}"/>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2" name="Google Shape;1327;p50">
                <a:extLst>
                  <a:ext uri="{FF2B5EF4-FFF2-40B4-BE49-F238E27FC236}">
                    <a16:creationId xmlns:a16="http://schemas.microsoft.com/office/drawing/2014/main" id="{125028FB-3287-D538-0B1A-32BEB8362686}"/>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3" name="Google Shape;1328;p50">
                <a:extLst>
                  <a:ext uri="{FF2B5EF4-FFF2-40B4-BE49-F238E27FC236}">
                    <a16:creationId xmlns:a16="http://schemas.microsoft.com/office/drawing/2014/main" id="{ACF5B8F1-7644-4285-B78A-947C33145721}"/>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4" name="Google Shape;1329;p50">
                <a:extLst>
                  <a:ext uri="{FF2B5EF4-FFF2-40B4-BE49-F238E27FC236}">
                    <a16:creationId xmlns:a16="http://schemas.microsoft.com/office/drawing/2014/main" id="{9F7CBF64-B8ED-05A6-E5A5-B7EBCF81F38D}"/>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5" name="Google Shape;1330;p50">
                <a:extLst>
                  <a:ext uri="{FF2B5EF4-FFF2-40B4-BE49-F238E27FC236}">
                    <a16:creationId xmlns:a16="http://schemas.microsoft.com/office/drawing/2014/main" id="{4FCAA4C4-B587-41A4-0228-1BFBAFBDD5B0}"/>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6" name="Google Shape;1331;p50">
                <a:extLst>
                  <a:ext uri="{FF2B5EF4-FFF2-40B4-BE49-F238E27FC236}">
                    <a16:creationId xmlns:a16="http://schemas.microsoft.com/office/drawing/2014/main" id="{2FF67BBA-3D9B-5D71-8C76-E614AD22B52D}"/>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7" name="Google Shape;1332;p50">
                <a:extLst>
                  <a:ext uri="{FF2B5EF4-FFF2-40B4-BE49-F238E27FC236}">
                    <a16:creationId xmlns:a16="http://schemas.microsoft.com/office/drawing/2014/main" id="{61B3C8F2-51B1-214D-37F5-FCA2E7430FE0}"/>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8" name="Google Shape;1333;p50">
                <a:extLst>
                  <a:ext uri="{FF2B5EF4-FFF2-40B4-BE49-F238E27FC236}">
                    <a16:creationId xmlns:a16="http://schemas.microsoft.com/office/drawing/2014/main" id="{4FA2D25D-D455-B0BF-650A-80CA68EA327C}"/>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9" name="Google Shape;1334;p50">
                <a:extLst>
                  <a:ext uri="{FF2B5EF4-FFF2-40B4-BE49-F238E27FC236}">
                    <a16:creationId xmlns:a16="http://schemas.microsoft.com/office/drawing/2014/main" id="{A03FF489-1E9D-18C6-1897-25D423356C6B}"/>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0" name="Google Shape;1335;p50">
                <a:extLst>
                  <a:ext uri="{FF2B5EF4-FFF2-40B4-BE49-F238E27FC236}">
                    <a16:creationId xmlns:a16="http://schemas.microsoft.com/office/drawing/2014/main" id="{342AC1A9-AF53-B4AC-8A14-4AD5062AA224}"/>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1" name="Google Shape;1336;p50">
                <a:extLst>
                  <a:ext uri="{FF2B5EF4-FFF2-40B4-BE49-F238E27FC236}">
                    <a16:creationId xmlns:a16="http://schemas.microsoft.com/office/drawing/2014/main" id="{D9F1458F-04C1-E996-30B0-8EBF42AFA391}"/>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2" name="Google Shape;1337;p50">
                <a:extLst>
                  <a:ext uri="{FF2B5EF4-FFF2-40B4-BE49-F238E27FC236}">
                    <a16:creationId xmlns:a16="http://schemas.microsoft.com/office/drawing/2014/main" id="{55408DEA-EAD5-8BAF-47FC-B725C56C94DB}"/>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3" name="Google Shape;1338;p50">
                <a:extLst>
                  <a:ext uri="{FF2B5EF4-FFF2-40B4-BE49-F238E27FC236}">
                    <a16:creationId xmlns:a16="http://schemas.microsoft.com/office/drawing/2014/main" id="{0E223DA3-71E5-9B42-3C0C-AFD4C68A585A}"/>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4" name="Google Shape;1339;p50">
                <a:extLst>
                  <a:ext uri="{FF2B5EF4-FFF2-40B4-BE49-F238E27FC236}">
                    <a16:creationId xmlns:a16="http://schemas.microsoft.com/office/drawing/2014/main" id="{428F5255-D6CF-B730-C448-26CE8D3DBF41}"/>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5" name="Google Shape;1340;p50">
                <a:extLst>
                  <a:ext uri="{FF2B5EF4-FFF2-40B4-BE49-F238E27FC236}">
                    <a16:creationId xmlns:a16="http://schemas.microsoft.com/office/drawing/2014/main" id="{4D9C9C02-C9BC-3D3E-2F10-603B70E66A87}"/>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6" name="Google Shape;1341;p50">
                <a:extLst>
                  <a:ext uri="{FF2B5EF4-FFF2-40B4-BE49-F238E27FC236}">
                    <a16:creationId xmlns:a16="http://schemas.microsoft.com/office/drawing/2014/main" id="{661069B6-C8EB-EE55-852D-D699F548272E}"/>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5" name="Google Shape;1342;p50">
                <a:extLst>
                  <a:ext uri="{FF2B5EF4-FFF2-40B4-BE49-F238E27FC236}">
                    <a16:creationId xmlns:a16="http://schemas.microsoft.com/office/drawing/2014/main" id="{2FE727FE-6B42-BCE9-492B-F645A3B203F4}"/>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6" name="Google Shape;1343;p50">
                <a:extLst>
                  <a:ext uri="{FF2B5EF4-FFF2-40B4-BE49-F238E27FC236}">
                    <a16:creationId xmlns:a16="http://schemas.microsoft.com/office/drawing/2014/main" id="{490940F7-9AAB-9E0D-9A14-389FA517DC90}"/>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7" name="Google Shape;1344;p50">
                <a:extLst>
                  <a:ext uri="{FF2B5EF4-FFF2-40B4-BE49-F238E27FC236}">
                    <a16:creationId xmlns:a16="http://schemas.microsoft.com/office/drawing/2014/main" id="{38BC9EF4-23EF-EC37-F543-AB0053B33AF2}"/>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8" name="Google Shape;1345;p50">
                <a:extLst>
                  <a:ext uri="{FF2B5EF4-FFF2-40B4-BE49-F238E27FC236}">
                    <a16:creationId xmlns:a16="http://schemas.microsoft.com/office/drawing/2014/main" id="{22D1F0FE-920C-75AB-7097-F86269880BF9}"/>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9" name="Google Shape;1346;p50">
                <a:extLst>
                  <a:ext uri="{FF2B5EF4-FFF2-40B4-BE49-F238E27FC236}">
                    <a16:creationId xmlns:a16="http://schemas.microsoft.com/office/drawing/2014/main" id="{D764A96B-78B3-35EC-58B0-4B0B7948F08C}"/>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0" name="Google Shape;1347;p50">
                <a:extLst>
                  <a:ext uri="{FF2B5EF4-FFF2-40B4-BE49-F238E27FC236}">
                    <a16:creationId xmlns:a16="http://schemas.microsoft.com/office/drawing/2014/main" id="{F65F7AE0-93D9-8B79-C37E-D69098E4801C}"/>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1" name="Google Shape;1348;p50">
                <a:extLst>
                  <a:ext uri="{FF2B5EF4-FFF2-40B4-BE49-F238E27FC236}">
                    <a16:creationId xmlns:a16="http://schemas.microsoft.com/office/drawing/2014/main" id="{00198418-575D-F1B8-4AD0-B23BFAD9B4AB}"/>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2" name="Google Shape;1349;p50">
                <a:extLst>
                  <a:ext uri="{FF2B5EF4-FFF2-40B4-BE49-F238E27FC236}">
                    <a16:creationId xmlns:a16="http://schemas.microsoft.com/office/drawing/2014/main" id="{B2FD2C5B-5FA8-6CBD-19C2-2788A53A2921}"/>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3" name="Google Shape;1350;p50">
                <a:extLst>
                  <a:ext uri="{FF2B5EF4-FFF2-40B4-BE49-F238E27FC236}">
                    <a16:creationId xmlns:a16="http://schemas.microsoft.com/office/drawing/2014/main" id="{48562C29-1F65-0529-6932-0672AC124501}"/>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4" name="Google Shape;1351;p50">
                <a:extLst>
                  <a:ext uri="{FF2B5EF4-FFF2-40B4-BE49-F238E27FC236}">
                    <a16:creationId xmlns:a16="http://schemas.microsoft.com/office/drawing/2014/main" id="{46239942-56EE-3AC8-4721-CF278CD16AE6}"/>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5" name="Google Shape;1352;p50">
                <a:extLst>
                  <a:ext uri="{FF2B5EF4-FFF2-40B4-BE49-F238E27FC236}">
                    <a16:creationId xmlns:a16="http://schemas.microsoft.com/office/drawing/2014/main" id="{4050456E-1787-A18F-BEE4-B84E45A869BB}"/>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6" name="Google Shape;1353;p50">
                <a:extLst>
                  <a:ext uri="{FF2B5EF4-FFF2-40B4-BE49-F238E27FC236}">
                    <a16:creationId xmlns:a16="http://schemas.microsoft.com/office/drawing/2014/main" id="{C4BC23D4-BB9A-C34E-A54E-CCBE07698303}"/>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7" name="Google Shape;1354;p50">
                <a:extLst>
                  <a:ext uri="{FF2B5EF4-FFF2-40B4-BE49-F238E27FC236}">
                    <a16:creationId xmlns:a16="http://schemas.microsoft.com/office/drawing/2014/main" id="{8CE9D480-8795-3897-2760-91ACB74B5C41}"/>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8" name="Google Shape;1355;p50">
                <a:extLst>
                  <a:ext uri="{FF2B5EF4-FFF2-40B4-BE49-F238E27FC236}">
                    <a16:creationId xmlns:a16="http://schemas.microsoft.com/office/drawing/2014/main" id="{D355005A-3C94-F50B-1094-F9F93880A9DD}"/>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0" name="Google Shape;1356;p50">
                <a:extLst>
                  <a:ext uri="{FF2B5EF4-FFF2-40B4-BE49-F238E27FC236}">
                    <a16:creationId xmlns:a16="http://schemas.microsoft.com/office/drawing/2014/main" id="{857EEFD4-EB08-C830-62D1-3C803005CF9E}"/>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1" name="Google Shape;1357;p50">
                <a:extLst>
                  <a:ext uri="{FF2B5EF4-FFF2-40B4-BE49-F238E27FC236}">
                    <a16:creationId xmlns:a16="http://schemas.microsoft.com/office/drawing/2014/main" id="{EFEE0224-215F-5FBE-F03E-2A70FE8523CD}"/>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2" name="Google Shape;1358;p50">
                <a:extLst>
                  <a:ext uri="{FF2B5EF4-FFF2-40B4-BE49-F238E27FC236}">
                    <a16:creationId xmlns:a16="http://schemas.microsoft.com/office/drawing/2014/main" id="{BFE916B1-F347-A6D9-ACFC-6BADA82638D0}"/>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3" name="Google Shape;1359;p50">
                <a:extLst>
                  <a:ext uri="{FF2B5EF4-FFF2-40B4-BE49-F238E27FC236}">
                    <a16:creationId xmlns:a16="http://schemas.microsoft.com/office/drawing/2014/main" id="{E26E9193-42FE-1DE4-442E-B8D26595298E}"/>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4" name="Google Shape;1360;p50">
                <a:extLst>
                  <a:ext uri="{FF2B5EF4-FFF2-40B4-BE49-F238E27FC236}">
                    <a16:creationId xmlns:a16="http://schemas.microsoft.com/office/drawing/2014/main" id="{30D80F0F-CB7C-E909-0D72-E711C0A7C20D}"/>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5" name="Google Shape;1361;p50">
                <a:extLst>
                  <a:ext uri="{FF2B5EF4-FFF2-40B4-BE49-F238E27FC236}">
                    <a16:creationId xmlns:a16="http://schemas.microsoft.com/office/drawing/2014/main" id="{B598F101-48BE-8EB3-CD48-56CD9BC6B15E}"/>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6" name="Google Shape;1362;p50">
                <a:extLst>
                  <a:ext uri="{FF2B5EF4-FFF2-40B4-BE49-F238E27FC236}">
                    <a16:creationId xmlns:a16="http://schemas.microsoft.com/office/drawing/2014/main" id="{25AA1991-F1DD-A572-AC08-5DBE3DDCD512}"/>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7" name="Google Shape;1363;p50">
                <a:extLst>
                  <a:ext uri="{FF2B5EF4-FFF2-40B4-BE49-F238E27FC236}">
                    <a16:creationId xmlns:a16="http://schemas.microsoft.com/office/drawing/2014/main" id="{D1BD5B41-FF26-CC5C-8E67-5AC60438E406}"/>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8" name="Google Shape;1364;p50">
                <a:extLst>
                  <a:ext uri="{FF2B5EF4-FFF2-40B4-BE49-F238E27FC236}">
                    <a16:creationId xmlns:a16="http://schemas.microsoft.com/office/drawing/2014/main" id="{552C967B-8FAB-9EF4-CF33-AEFC8C164322}"/>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9" name="Google Shape;1365;p50">
                <a:extLst>
                  <a:ext uri="{FF2B5EF4-FFF2-40B4-BE49-F238E27FC236}">
                    <a16:creationId xmlns:a16="http://schemas.microsoft.com/office/drawing/2014/main" id="{02DC0E99-0F77-8DBA-19BF-7392FCA1F392}"/>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0" name="Google Shape;1366;p50">
                <a:extLst>
                  <a:ext uri="{FF2B5EF4-FFF2-40B4-BE49-F238E27FC236}">
                    <a16:creationId xmlns:a16="http://schemas.microsoft.com/office/drawing/2014/main" id="{D95604AA-83D0-B3B4-896C-0EF9459DEE51}"/>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1" name="Google Shape;1367;p50">
                <a:extLst>
                  <a:ext uri="{FF2B5EF4-FFF2-40B4-BE49-F238E27FC236}">
                    <a16:creationId xmlns:a16="http://schemas.microsoft.com/office/drawing/2014/main" id="{392414A5-0B8F-7B96-B854-B21B5961E237}"/>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2" name="Google Shape;1368;p50">
                <a:extLst>
                  <a:ext uri="{FF2B5EF4-FFF2-40B4-BE49-F238E27FC236}">
                    <a16:creationId xmlns:a16="http://schemas.microsoft.com/office/drawing/2014/main" id="{9E5E0218-59E6-3747-5D2B-5F4644C171C3}"/>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3" name="Google Shape;1369;p50">
                <a:extLst>
                  <a:ext uri="{FF2B5EF4-FFF2-40B4-BE49-F238E27FC236}">
                    <a16:creationId xmlns:a16="http://schemas.microsoft.com/office/drawing/2014/main" id="{957F4E17-BDF5-AA10-CAFA-BA5C37D038C9}"/>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4" name="Google Shape;1370;p50">
                <a:extLst>
                  <a:ext uri="{FF2B5EF4-FFF2-40B4-BE49-F238E27FC236}">
                    <a16:creationId xmlns:a16="http://schemas.microsoft.com/office/drawing/2014/main" id="{8717C920-A53B-CB3D-0615-37D2A6E816C1}"/>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5" name="Google Shape;1371;p50">
                <a:extLst>
                  <a:ext uri="{FF2B5EF4-FFF2-40B4-BE49-F238E27FC236}">
                    <a16:creationId xmlns:a16="http://schemas.microsoft.com/office/drawing/2014/main" id="{F0E8E6C7-CC41-5042-76B4-58CF08CA9666}"/>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6" name="Google Shape;1372;p50">
                <a:extLst>
                  <a:ext uri="{FF2B5EF4-FFF2-40B4-BE49-F238E27FC236}">
                    <a16:creationId xmlns:a16="http://schemas.microsoft.com/office/drawing/2014/main" id="{0F0C8C2F-44D7-9607-CCCA-6BD17EC15CF8}"/>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7" name="Google Shape;1373;p50">
                <a:extLst>
                  <a:ext uri="{FF2B5EF4-FFF2-40B4-BE49-F238E27FC236}">
                    <a16:creationId xmlns:a16="http://schemas.microsoft.com/office/drawing/2014/main" id="{591B5F08-D026-6F3D-6359-EDBBA15FBEEA}"/>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8" name="Google Shape;1374;p50">
                <a:extLst>
                  <a:ext uri="{FF2B5EF4-FFF2-40B4-BE49-F238E27FC236}">
                    <a16:creationId xmlns:a16="http://schemas.microsoft.com/office/drawing/2014/main" id="{2CA467E1-72A8-E8F4-5FCF-BF95EBB561A2}"/>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9" name="Google Shape;1375;p50">
                <a:extLst>
                  <a:ext uri="{FF2B5EF4-FFF2-40B4-BE49-F238E27FC236}">
                    <a16:creationId xmlns:a16="http://schemas.microsoft.com/office/drawing/2014/main" id="{00F485D8-D1AD-E402-61D9-AED50E409D5E}"/>
                  </a:ext>
                </a:extLst>
              </p:cNvPr>
              <p:cNvSpPr/>
              <p:nvPr/>
            </p:nvSpPr>
            <p:spPr>
              <a:xfrm>
                <a:off x="941243" y="2114475"/>
                <a:ext cx="7124066" cy="2669461"/>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0" name="Google Shape;1376;p50">
                <a:extLst>
                  <a:ext uri="{FF2B5EF4-FFF2-40B4-BE49-F238E27FC236}">
                    <a16:creationId xmlns:a16="http://schemas.microsoft.com/office/drawing/2014/main" id="{1AD70F60-838C-AA87-E237-306304F31692}"/>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1" name="Google Shape;1377;p50">
                <a:extLst>
                  <a:ext uri="{FF2B5EF4-FFF2-40B4-BE49-F238E27FC236}">
                    <a16:creationId xmlns:a16="http://schemas.microsoft.com/office/drawing/2014/main" id="{2391A6D9-8F87-42F9-3F2D-470E1E8071DF}"/>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2" name="Google Shape;1378;p50">
                <a:extLst>
                  <a:ext uri="{FF2B5EF4-FFF2-40B4-BE49-F238E27FC236}">
                    <a16:creationId xmlns:a16="http://schemas.microsoft.com/office/drawing/2014/main" id="{F3EE580C-49CC-2136-2F3D-50AE1FAF0E3F}"/>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3" name="Google Shape;1379;p50">
                <a:extLst>
                  <a:ext uri="{FF2B5EF4-FFF2-40B4-BE49-F238E27FC236}">
                    <a16:creationId xmlns:a16="http://schemas.microsoft.com/office/drawing/2014/main" id="{0F9F06B6-D317-2710-21F6-A2A48F18184D}"/>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4" name="Google Shape;1380;p50">
                <a:extLst>
                  <a:ext uri="{FF2B5EF4-FFF2-40B4-BE49-F238E27FC236}">
                    <a16:creationId xmlns:a16="http://schemas.microsoft.com/office/drawing/2014/main" id="{5AC202CD-182D-C446-86E9-166BAA0734AF}"/>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5" name="Google Shape;1381;p50">
                <a:extLst>
                  <a:ext uri="{FF2B5EF4-FFF2-40B4-BE49-F238E27FC236}">
                    <a16:creationId xmlns:a16="http://schemas.microsoft.com/office/drawing/2014/main" id="{AA35AB9D-8B72-5C37-3AC0-194805F325C4}"/>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6" name="Google Shape;1382;p50">
                <a:extLst>
                  <a:ext uri="{FF2B5EF4-FFF2-40B4-BE49-F238E27FC236}">
                    <a16:creationId xmlns:a16="http://schemas.microsoft.com/office/drawing/2014/main" id="{0BF6765E-A029-F6EA-B100-0F3365F468FB}"/>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7" name="Google Shape;1383;p50">
                <a:extLst>
                  <a:ext uri="{FF2B5EF4-FFF2-40B4-BE49-F238E27FC236}">
                    <a16:creationId xmlns:a16="http://schemas.microsoft.com/office/drawing/2014/main" id="{0F92D3E7-CDBB-C7EA-2962-30F4356AE759}"/>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8" name="Google Shape;1384;p50">
                <a:extLst>
                  <a:ext uri="{FF2B5EF4-FFF2-40B4-BE49-F238E27FC236}">
                    <a16:creationId xmlns:a16="http://schemas.microsoft.com/office/drawing/2014/main" id="{4F13DB32-C6DB-686A-2345-2BF6D2C0E59F}"/>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9" name="Google Shape;1385;p50">
                <a:extLst>
                  <a:ext uri="{FF2B5EF4-FFF2-40B4-BE49-F238E27FC236}">
                    <a16:creationId xmlns:a16="http://schemas.microsoft.com/office/drawing/2014/main" id="{16980449-1EE3-F8CF-4087-DB63440F1201}"/>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0" name="Google Shape;1386;p50">
                <a:extLst>
                  <a:ext uri="{FF2B5EF4-FFF2-40B4-BE49-F238E27FC236}">
                    <a16:creationId xmlns:a16="http://schemas.microsoft.com/office/drawing/2014/main" id="{44B3AB02-AA46-4840-6BBC-4655592B84A2}"/>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1" name="Google Shape;1387;p50">
                <a:extLst>
                  <a:ext uri="{FF2B5EF4-FFF2-40B4-BE49-F238E27FC236}">
                    <a16:creationId xmlns:a16="http://schemas.microsoft.com/office/drawing/2014/main" id="{AB88C9E0-7853-83D1-395A-1DD8F9FE1B8F}"/>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2" name="Google Shape;1388;p50">
                <a:extLst>
                  <a:ext uri="{FF2B5EF4-FFF2-40B4-BE49-F238E27FC236}">
                    <a16:creationId xmlns:a16="http://schemas.microsoft.com/office/drawing/2014/main" id="{28C4A961-9587-44A9-90AD-38966F31A075}"/>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3" name="Google Shape;1389;p50">
                <a:extLst>
                  <a:ext uri="{FF2B5EF4-FFF2-40B4-BE49-F238E27FC236}">
                    <a16:creationId xmlns:a16="http://schemas.microsoft.com/office/drawing/2014/main" id="{5FCC72A7-37B0-65A8-0AC8-C302D1857CAC}"/>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4" name="Google Shape;1390;p50">
                <a:extLst>
                  <a:ext uri="{FF2B5EF4-FFF2-40B4-BE49-F238E27FC236}">
                    <a16:creationId xmlns:a16="http://schemas.microsoft.com/office/drawing/2014/main" id="{93A6DDF3-FD10-B416-543F-4C3218D70304}"/>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5" name="Google Shape;1391;p50">
                <a:extLst>
                  <a:ext uri="{FF2B5EF4-FFF2-40B4-BE49-F238E27FC236}">
                    <a16:creationId xmlns:a16="http://schemas.microsoft.com/office/drawing/2014/main" id="{76747F9D-970E-D90A-5B13-9072E2650C4D}"/>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6" name="Google Shape;1392;p50">
                <a:extLst>
                  <a:ext uri="{FF2B5EF4-FFF2-40B4-BE49-F238E27FC236}">
                    <a16:creationId xmlns:a16="http://schemas.microsoft.com/office/drawing/2014/main" id="{64038262-9105-970F-F40F-9CE32CB4ADAE}"/>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7" name="Google Shape;1393;p50">
                <a:extLst>
                  <a:ext uri="{FF2B5EF4-FFF2-40B4-BE49-F238E27FC236}">
                    <a16:creationId xmlns:a16="http://schemas.microsoft.com/office/drawing/2014/main" id="{20C80C88-1217-51D3-5130-619F50C782CF}"/>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8" name="Google Shape;1394;p50">
                <a:extLst>
                  <a:ext uri="{FF2B5EF4-FFF2-40B4-BE49-F238E27FC236}">
                    <a16:creationId xmlns:a16="http://schemas.microsoft.com/office/drawing/2014/main" id="{5C559235-CD17-FC75-2BA7-CE92401A017A}"/>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9" name="Google Shape;1395;p50">
                <a:extLst>
                  <a:ext uri="{FF2B5EF4-FFF2-40B4-BE49-F238E27FC236}">
                    <a16:creationId xmlns:a16="http://schemas.microsoft.com/office/drawing/2014/main" id="{5C315DCA-D2D7-2E4A-3303-E092C23A5072}"/>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0" name="Google Shape;1396;p50">
                <a:extLst>
                  <a:ext uri="{FF2B5EF4-FFF2-40B4-BE49-F238E27FC236}">
                    <a16:creationId xmlns:a16="http://schemas.microsoft.com/office/drawing/2014/main" id="{95C42B86-519A-8FB1-A5A2-416585F8159F}"/>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1" name="Google Shape;1397;p50">
                <a:extLst>
                  <a:ext uri="{FF2B5EF4-FFF2-40B4-BE49-F238E27FC236}">
                    <a16:creationId xmlns:a16="http://schemas.microsoft.com/office/drawing/2014/main" id="{F15F110E-A85A-6E3E-5729-B308AC0C5E5B}"/>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2" name="Google Shape;1398;p50">
                <a:extLst>
                  <a:ext uri="{FF2B5EF4-FFF2-40B4-BE49-F238E27FC236}">
                    <a16:creationId xmlns:a16="http://schemas.microsoft.com/office/drawing/2014/main" id="{5D625876-5161-983C-823B-E398404202E0}"/>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3" name="Google Shape;1399;p50">
                <a:extLst>
                  <a:ext uri="{FF2B5EF4-FFF2-40B4-BE49-F238E27FC236}">
                    <a16:creationId xmlns:a16="http://schemas.microsoft.com/office/drawing/2014/main" id="{E1AE02A8-9064-8570-AB25-C86501082775}"/>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 typeface="Arial"/>
                  <a:buNone/>
                  <a:tabLst/>
                  <a:defRPr/>
                </a:pPr>
                <a:endParaRPr kumimoji="0" sz="24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0" name="Google Shape;1400;p50">
              <a:extLst>
                <a:ext uri="{FF2B5EF4-FFF2-40B4-BE49-F238E27FC236}">
                  <a16:creationId xmlns:a16="http://schemas.microsoft.com/office/drawing/2014/main" id="{5AE67CB1-6B29-00D6-E1E7-4374F346124B}"/>
                </a:ext>
              </a:extLst>
            </p:cNvPr>
            <p:cNvSpPr txBox="1">
              <a:spLocks/>
            </p:cNvSpPr>
            <p:nvPr/>
          </p:nvSpPr>
          <p:spPr>
            <a:xfrm>
              <a:off x="1058740" y="2768668"/>
              <a:ext cx="6839623" cy="1498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600" i="1">
                  <a:effectLst/>
                  <a:latin typeface="Times New Roman" panose="02020603050405020304" pitchFamily="18" charset="0"/>
                  <a:ea typeface="Calibri" panose="020F0502020204030204" pitchFamily="34" charset="0"/>
                  <a:cs typeface="Times New Roman" panose="02020603050405020304" pitchFamily="18" charset="0"/>
                </a:rPr>
                <a:t>Hoàn thiện PHT số 2. Từ đó nhận xét về đặc điểm của tính cách nhân vật trong truyện cười. </a:t>
              </a:r>
              <a:endParaRPr lang="en-US" sz="36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940026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2CF93F5-EAE8-640B-FB60-9A558C582C67}"/>
              </a:ext>
            </a:extLst>
          </p:cNvPr>
          <p:cNvPicPr>
            <a:picLocks noChangeAspect="1"/>
          </p:cNvPicPr>
          <p:nvPr/>
        </p:nvPicPr>
        <p:blipFill>
          <a:blip r:embed="rId2"/>
          <a:stretch>
            <a:fillRect/>
          </a:stretch>
        </p:blipFill>
        <p:spPr>
          <a:xfrm>
            <a:off x="0" y="1674"/>
            <a:ext cx="12192000" cy="6854653"/>
          </a:xfrm>
          <a:prstGeom prst="rect">
            <a:avLst/>
          </a:prstGeom>
        </p:spPr>
      </p:pic>
      <p:sp>
        <p:nvSpPr>
          <p:cNvPr id="6" name="Rectangle 5">
            <a:extLst>
              <a:ext uri="{FF2B5EF4-FFF2-40B4-BE49-F238E27FC236}">
                <a16:creationId xmlns:a16="http://schemas.microsoft.com/office/drawing/2014/main" id="{769E80B3-5096-0B37-F79D-BFC75A0FED92}"/>
              </a:ext>
            </a:extLst>
          </p:cNvPr>
          <p:cNvSpPr/>
          <p:nvPr/>
        </p:nvSpPr>
        <p:spPr>
          <a:xfrm>
            <a:off x="406401" y="1069473"/>
            <a:ext cx="941383" cy="4727075"/>
          </a:xfrm>
          <a:prstGeom prst="rect">
            <a:avLst/>
          </a:prstGeom>
          <a:solidFill>
            <a:srgbClr val="FEFA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EB7C7F"/>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id="{98B82A32-EA81-2225-4729-F3B39A9B1CB2}"/>
              </a:ext>
            </a:extLst>
          </p:cNvPr>
          <p:cNvSpPr txBox="1"/>
          <p:nvPr/>
        </p:nvSpPr>
        <p:spPr>
          <a:xfrm>
            <a:off x="140064" y="1061452"/>
            <a:ext cx="1347783" cy="3046988"/>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1067"/>
              </a:spcAft>
              <a:buClr>
                <a:srgbClr val="000000"/>
              </a:buClr>
              <a:buSzTx/>
              <a:buFontTx/>
              <a:buNone/>
              <a:tabLst/>
              <a:defRPr/>
            </a:pPr>
            <a:r>
              <a:rPr kumimoji="0" lang="en-US" sz="3200" b="1" i="1"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PHT số 2: </a:t>
            </a:r>
            <a:r>
              <a:rPr lang="en-US" sz="3200" b="1" i="1" ker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Arial"/>
              </a:rPr>
              <a:t>Tính cách nhân vật</a:t>
            </a:r>
            <a:endParaRPr kumimoji="0" lang="en-US" sz="3200" b="1" i="1"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graphicFrame>
        <p:nvGraphicFramePr>
          <p:cNvPr id="4" name="Table 3">
            <a:extLst>
              <a:ext uri="{FF2B5EF4-FFF2-40B4-BE49-F238E27FC236}">
                <a16:creationId xmlns:a16="http://schemas.microsoft.com/office/drawing/2014/main" id="{915A554A-6BE2-54BB-2FBC-07D18142A7EB}"/>
              </a:ext>
            </a:extLst>
          </p:cNvPr>
          <p:cNvGraphicFramePr>
            <a:graphicFrameLocks noGrp="1"/>
          </p:cNvGraphicFramePr>
          <p:nvPr>
            <p:extLst>
              <p:ext uri="{D42A27DB-BD31-4B8C-83A1-F6EECF244321}">
                <p14:modId xmlns:p14="http://schemas.microsoft.com/office/powerpoint/2010/main" val="1539576806"/>
              </p:ext>
            </p:extLst>
          </p:nvPr>
        </p:nvGraphicFramePr>
        <p:xfrm>
          <a:off x="1627911" y="366404"/>
          <a:ext cx="10157688" cy="6018355"/>
        </p:xfrm>
        <a:graphic>
          <a:graphicData uri="http://schemas.openxmlformats.org/drawingml/2006/table">
            <a:tbl>
              <a:tblPr firstRow="1" firstCol="1" bandRow="1">
                <a:tableStyleId>{5C22544A-7EE6-4342-B048-85BDC9FD1C3A}</a:tableStyleId>
              </a:tblPr>
              <a:tblGrid>
                <a:gridCol w="5831668">
                  <a:extLst>
                    <a:ext uri="{9D8B030D-6E8A-4147-A177-3AD203B41FA5}">
                      <a16:colId xmlns:a16="http://schemas.microsoft.com/office/drawing/2014/main" val="638664301"/>
                    </a:ext>
                  </a:extLst>
                </a:gridCol>
                <a:gridCol w="4326020">
                  <a:extLst>
                    <a:ext uri="{9D8B030D-6E8A-4147-A177-3AD203B41FA5}">
                      <a16:colId xmlns:a16="http://schemas.microsoft.com/office/drawing/2014/main" val="1548735300"/>
                    </a:ext>
                  </a:extLst>
                </a:gridCol>
              </a:tblGrid>
              <a:tr h="1504589">
                <a:tc>
                  <a:txBody>
                    <a:bodyPr/>
                    <a:lstStyle/>
                    <a:p>
                      <a:pPr algn="ctr">
                        <a:lnSpc>
                          <a:spcPct val="100000"/>
                        </a:lnSpc>
                        <a:spcAft>
                          <a:spcPts val="800"/>
                        </a:spcAft>
                      </a:pPr>
                      <a:r>
                        <a:rPr lang="vi-VN" sz="3000">
                          <a:solidFill>
                            <a:schemeClr val="accent2">
                              <a:lumMod val="10000"/>
                            </a:schemeClr>
                          </a:solidFill>
                          <a:effectLst/>
                          <a:latin typeface="+mj-lt"/>
                        </a:rPr>
                        <a:t>Các chi tiết thể hiện tính cách nhânh vật anh chàng trong truyện Lợn cưới áo mới</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3000">
                          <a:solidFill>
                            <a:schemeClr val="accent2">
                              <a:lumMod val="10000"/>
                            </a:schemeClr>
                          </a:solidFill>
                          <a:effectLst/>
                          <a:latin typeface="+mj-lt"/>
                        </a:rPr>
                        <a:t>Nhận xét</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D699"/>
                    </a:solidFill>
                  </a:tcPr>
                </a:tc>
                <a:extLst>
                  <a:ext uri="{0D108BD9-81ED-4DB2-BD59-A6C34878D82A}">
                    <a16:rowId xmlns:a16="http://schemas.microsoft.com/office/drawing/2014/main" val="385447643"/>
                  </a:ext>
                </a:extLst>
              </a:tr>
              <a:tr h="4513766">
                <a:tc>
                  <a:txBody>
                    <a:bodyPr/>
                    <a:lstStyle/>
                    <a:p>
                      <a:pPr algn="just"/>
                      <a:r>
                        <a:rPr lang="vi-VN" sz="3000">
                          <a:solidFill>
                            <a:schemeClr val="accent2">
                              <a:lumMod val="10000"/>
                            </a:schemeClr>
                          </a:solidFill>
                          <a:effectLst/>
                          <a:latin typeface="+mj-lt"/>
                        </a:rPr>
                        <a:t> </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F4E3"/>
                    </a:solidFill>
                  </a:tcPr>
                </a:tc>
                <a:tc>
                  <a:txBody>
                    <a:bodyPr/>
                    <a:lstStyle/>
                    <a:p>
                      <a:pPr algn="just"/>
                      <a:r>
                        <a:rPr lang="vi-VN" sz="3000">
                          <a:solidFill>
                            <a:schemeClr val="accent2">
                              <a:lumMod val="10000"/>
                            </a:schemeClr>
                          </a:solidFill>
                          <a:effectLst/>
                          <a:latin typeface="+mj-lt"/>
                        </a:rPr>
                        <a:t> </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F4E3"/>
                    </a:solidFill>
                  </a:tcPr>
                </a:tc>
                <a:extLst>
                  <a:ext uri="{0D108BD9-81ED-4DB2-BD59-A6C34878D82A}">
                    <a16:rowId xmlns:a16="http://schemas.microsoft.com/office/drawing/2014/main" val="1044155627"/>
                  </a:ext>
                </a:extLst>
              </a:tr>
            </a:tbl>
          </a:graphicData>
        </a:graphic>
      </p:graphicFrame>
      <p:pic>
        <p:nvPicPr>
          <p:cNvPr id="5" name="Picture 4">
            <a:extLst>
              <a:ext uri="{FF2B5EF4-FFF2-40B4-BE49-F238E27FC236}">
                <a16:creationId xmlns:a16="http://schemas.microsoft.com/office/drawing/2014/main" id="{9D0FCE3E-7A01-1FEC-DF2B-F7F5EB613DC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89" b="99057" l="10033" r="55853">
                        <a14:foregroundMark x1="42140" y1="9906" x2="32441" y2="44811"/>
                        <a14:foregroundMark x1="24749" y1="17925" x2="31773" y2="30660"/>
                        <a14:foregroundMark x1="26087" y1="33491" x2="25753" y2="22170"/>
                        <a14:foregroundMark x1="25753" y1="22170" x2="29097" y2="12264"/>
                        <a14:foregroundMark x1="29097" y1="12264" x2="36789" y2="8962"/>
                        <a14:foregroundMark x1="36789" y1="8962" x2="47826" y2="10377"/>
                        <a14:foregroundMark x1="47826" y1="10377" x2="52508" y2="24528"/>
                        <a14:foregroundMark x1="52508" y1="24528" x2="43478" y2="35377"/>
                        <a14:foregroundMark x1="43478" y1="35377" x2="38127" y2="37736"/>
                        <a14:foregroundMark x1="54181" y1="22642" x2="53846" y2="11792"/>
                        <a14:foregroundMark x1="53846" y1="11792" x2="47492" y2="5660"/>
                        <a14:foregroundMark x1="47492" y1="5660" x2="41472" y2="5660"/>
                        <a14:foregroundMark x1="54849" y1="16509" x2="55853" y2="22642"/>
                        <a14:foregroundMark x1="44147" y1="16038" x2="44482" y2="26887"/>
                        <a14:foregroundMark x1="47826" y1="23585" x2="43144" y2="15094"/>
                        <a14:foregroundMark x1="44147" y1="16038" x2="42140" y2="20283"/>
                        <a14:foregroundMark x1="22408" y1="82547" x2="26756" y2="96226"/>
                        <a14:foregroundMark x1="28763" y1="99528" x2="13712" y2="97642"/>
                        <a14:foregroundMark x1="13043" y1="87736" x2="10033" y2="99057"/>
                        <a14:foregroundMark x1="45819" y1="42925" x2="45819" y2="42925"/>
                        <a14:foregroundMark x1="47157" y1="45755" x2="47157" y2="45755"/>
                        <a14:foregroundMark x1="46488" y1="45755" x2="46488" y2="45755"/>
                        <a14:foregroundMark x1="44816" y1="50472" x2="44816" y2="50472"/>
                        <a14:backgroundMark x1="45819" y1="46698" x2="45819" y2="46698"/>
                        <a14:backgroundMark x1="47492" y1="44811" x2="47492" y2="44811"/>
                        <a14:backgroundMark x1="46488" y1="44811" x2="46488" y2="44811"/>
                        <a14:backgroundMark x1="46154" y1="46226" x2="46154" y2="46226"/>
                        <a14:backgroundMark x1="45485" y1="43868" x2="45485" y2="43868"/>
                      </a14:backgroundRemoval>
                    </a14:imgEffect>
                  </a14:imgLayer>
                </a14:imgProps>
              </a:ext>
            </a:extLst>
          </a:blip>
          <a:srcRect l="9093" t="397" r="41528" b="1"/>
          <a:stretch/>
        </p:blipFill>
        <p:spPr>
          <a:xfrm flipH="1">
            <a:off x="10349038" y="48126"/>
            <a:ext cx="1424711" cy="1789306"/>
          </a:xfrm>
          <a:prstGeom prst="rect">
            <a:avLst/>
          </a:prstGeom>
        </p:spPr>
      </p:pic>
      <p:pic>
        <p:nvPicPr>
          <p:cNvPr id="7" name="Picture 6">
            <a:extLst>
              <a:ext uri="{FF2B5EF4-FFF2-40B4-BE49-F238E27FC236}">
                <a16:creationId xmlns:a16="http://schemas.microsoft.com/office/drawing/2014/main" id="{FA03D68A-B8CA-0434-38B9-E1FBB112A8AA}"/>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7358" b="99528" l="53512" r="80268">
                        <a14:foregroundMark x1="62542" y1="37736" x2="62876" y2="42453"/>
                        <a14:foregroundMark x1="53177" y1="67453" x2="52843" y2="81604"/>
                        <a14:foregroundMark x1="52843" y1="81604" x2="57191" y2="90566"/>
                        <a14:foregroundMark x1="57191" y1="90566" x2="66890" y2="96226"/>
                        <a14:foregroundMark x1="77592" y1="99528" x2="70903" y2="77358"/>
                      </a14:backgroundRemoval>
                    </a14:imgEffect>
                  </a14:imgLayer>
                </a14:imgProps>
              </a:ext>
            </a:extLst>
          </a:blip>
          <a:srcRect l="50313" t="20089" r="15697"/>
          <a:stretch/>
        </p:blipFill>
        <p:spPr>
          <a:xfrm flipH="1">
            <a:off x="0" y="3988685"/>
            <a:ext cx="1782511" cy="2863736"/>
          </a:xfrm>
          <a:prstGeom prst="rect">
            <a:avLst/>
          </a:prstGeom>
        </p:spPr>
      </p:pic>
    </p:spTree>
    <p:extLst>
      <p:ext uri="{BB962C8B-B14F-4D97-AF65-F5344CB8AC3E}">
        <p14:creationId xmlns:p14="http://schemas.microsoft.com/office/powerpoint/2010/main" val="555346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2CF93F5-EAE8-640B-FB60-9A558C582C67}"/>
              </a:ext>
            </a:extLst>
          </p:cNvPr>
          <p:cNvPicPr>
            <a:picLocks noChangeAspect="1"/>
          </p:cNvPicPr>
          <p:nvPr/>
        </p:nvPicPr>
        <p:blipFill>
          <a:blip r:embed="rId2"/>
          <a:stretch>
            <a:fillRect/>
          </a:stretch>
        </p:blipFill>
        <p:spPr>
          <a:xfrm>
            <a:off x="0" y="1674"/>
            <a:ext cx="12192000" cy="6854653"/>
          </a:xfrm>
          <a:prstGeom prst="rect">
            <a:avLst/>
          </a:prstGeom>
        </p:spPr>
      </p:pic>
      <p:sp>
        <p:nvSpPr>
          <p:cNvPr id="6" name="Rectangle 5">
            <a:extLst>
              <a:ext uri="{FF2B5EF4-FFF2-40B4-BE49-F238E27FC236}">
                <a16:creationId xmlns:a16="http://schemas.microsoft.com/office/drawing/2014/main" id="{769E80B3-5096-0B37-F79D-BFC75A0FED92}"/>
              </a:ext>
            </a:extLst>
          </p:cNvPr>
          <p:cNvSpPr/>
          <p:nvPr/>
        </p:nvSpPr>
        <p:spPr>
          <a:xfrm>
            <a:off x="406401" y="1069473"/>
            <a:ext cx="941383" cy="4727075"/>
          </a:xfrm>
          <a:prstGeom prst="rect">
            <a:avLst/>
          </a:prstGeom>
          <a:solidFill>
            <a:srgbClr val="FEFA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EB7C7F"/>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id="{98B82A32-EA81-2225-4729-F3B39A9B1CB2}"/>
              </a:ext>
            </a:extLst>
          </p:cNvPr>
          <p:cNvSpPr txBox="1"/>
          <p:nvPr/>
        </p:nvSpPr>
        <p:spPr>
          <a:xfrm>
            <a:off x="140064" y="1061452"/>
            <a:ext cx="1347783" cy="3046988"/>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1067"/>
              </a:spcAft>
              <a:buClr>
                <a:srgbClr val="000000"/>
              </a:buClr>
              <a:buSzTx/>
              <a:buFontTx/>
              <a:buNone/>
              <a:tabLst/>
              <a:defRPr/>
            </a:pPr>
            <a:r>
              <a:rPr kumimoji="0" lang="en-US" sz="3200" b="1" i="1"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PHT số 2: </a:t>
            </a:r>
            <a:r>
              <a:rPr lang="en-US" sz="3200" b="1" i="1" ker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Arial"/>
              </a:rPr>
              <a:t>Tính cách nhân vật</a:t>
            </a:r>
            <a:endParaRPr kumimoji="0" lang="en-US" sz="3200" b="1" i="1"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graphicFrame>
        <p:nvGraphicFramePr>
          <p:cNvPr id="4" name="Table 3">
            <a:extLst>
              <a:ext uri="{FF2B5EF4-FFF2-40B4-BE49-F238E27FC236}">
                <a16:creationId xmlns:a16="http://schemas.microsoft.com/office/drawing/2014/main" id="{915A554A-6BE2-54BB-2FBC-07D18142A7EB}"/>
              </a:ext>
            </a:extLst>
          </p:cNvPr>
          <p:cNvGraphicFramePr>
            <a:graphicFrameLocks noGrp="1"/>
          </p:cNvGraphicFramePr>
          <p:nvPr>
            <p:extLst>
              <p:ext uri="{D42A27DB-BD31-4B8C-83A1-F6EECF244321}">
                <p14:modId xmlns:p14="http://schemas.microsoft.com/office/powerpoint/2010/main" val="1365276200"/>
              </p:ext>
            </p:extLst>
          </p:nvPr>
        </p:nvGraphicFramePr>
        <p:xfrm>
          <a:off x="1627911" y="366404"/>
          <a:ext cx="10157688" cy="6018355"/>
        </p:xfrm>
        <a:graphic>
          <a:graphicData uri="http://schemas.openxmlformats.org/drawingml/2006/table">
            <a:tbl>
              <a:tblPr firstRow="1" firstCol="1" bandRow="1">
                <a:tableStyleId>{5C22544A-7EE6-4342-B048-85BDC9FD1C3A}</a:tableStyleId>
              </a:tblPr>
              <a:tblGrid>
                <a:gridCol w="5831668">
                  <a:extLst>
                    <a:ext uri="{9D8B030D-6E8A-4147-A177-3AD203B41FA5}">
                      <a16:colId xmlns:a16="http://schemas.microsoft.com/office/drawing/2014/main" val="638664301"/>
                    </a:ext>
                  </a:extLst>
                </a:gridCol>
                <a:gridCol w="4326020">
                  <a:extLst>
                    <a:ext uri="{9D8B030D-6E8A-4147-A177-3AD203B41FA5}">
                      <a16:colId xmlns:a16="http://schemas.microsoft.com/office/drawing/2014/main" val="1548735300"/>
                    </a:ext>
                  </a:extLst>
                </a:gridCol>
              </a:tblGrid>
              <a:tr h="1504589">
                <a:tc>
                  <a:txBody>
                    <a:bodyPr/>
                    <a:lstStyle/>
                    <a:p>
                      <a:pPr algn="ctr">
                        <a:lnSpc>
                          <a:spcPct val="100000"/>
                        </a:lnSpc>
                        <a:spcAft>
                          <a:spcPts val="800"/>
                        </a:spcAft>
                      </a:pPr>
                      <a:r>
                        <a:rPr lang="vi-VN" sz="3000">
                          <a:solidFill>
                            <a:schemeClr val="accent2">
                              <a:lumMod val="10000"/>
                            </a:schemeClr>
                          </a:solidFill>
                          <a:effectLst/>
                          <a:latin typeface="+mj-lt"/>
                        </a:rPr>
                        <a:t>Các chi tiết thể hiện tính cách nhânh vật anh chàng trong truyện Lợn cưới áo mới</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3000">
                          <a:solidFill>
                            <a:schemeClr val="accent2">
                              <a:lumMod val="10000"/>
                            </a:schemeClr>
                          </a:solidFill>
                          <a:effectLst/>
                          <a:latin typeface="+mj-lt"/>
                        </a:rPr>
                        <a:t>Nhận xét</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D699"/>
                    </a:solidFill>
                  </a:tcPr>
                </a:tc>
                <a:extLst>
                  <a:ext uri="{0D108BD9-81ED-4DB2-BD59-A6C34878D82A}">
                    <a16:rowId xmlns:a16="http://schemas.microsoft.com/office/drawing/2014/main" val="385447643"/>
                  </a:ext>
                </a:extLst>
              </a:tr>
              <a:tr h="4513766">
                <a:tc>
                  <a:txBody>
                    <a:bodyPr/>
                    <a:lstStyle/>
                    <a:p>
                      <a:pPr algn="just"/>
                      <a:r>
                        <a:rPr lang="vi-VN" sz="3000">
                          <a:solidFill>
                            <a:schemeClr val="accent2">
                              <a:lumMod val="10000"/>
                            </a:schemeClr>
                          </a:solidFill>
                          <a:effectLst/>
                          <a:latin typeface="+mj-lt"/>
                        </a:rPr>
                        <a:t> </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F4E3"/>
                    </a:solidFill>
                  </a:tcPr>
                </a:tc>
                <a:tc>
                  <a:txBody>
                    <a:bodyPr/>
                    <a:lstStyle/>
                    <a:p>
                      <a:pPr algn="just"/>
                      <a:r>
                        <a:rPr lang="vi-VN" sz="3000">
                          <a:solidFill>
                            <a:schemeClr val="accent2">
                              <a:lumMod val="10000"/>
                            </a:schemeClr>
                          </a:solidFill>
                          <a:effectLst/>
                          <a:latin typeface="+mj-lt"/>
                        </a:rPr>
                        <a:t> </a:t>
                      </a:r>
                      <a:endParaRPr lang="en-US" sz="3000">
                        <a:solidFill>
                          <a:schemeClr val="accent2">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57150" cap="flat" cmpd="sng" algn="ctr">
                      <a:solidFill>
                        <a:schemeClr val="tx1"/>
                      </a:solidFill>
                      <a:prstDash val="solid"/>
                      <a:round/>
                      <a:headEnd type="none" w="med" len="med"/>
                      <a:tailEnd type="none" w="med" len="med"/>
                    </a:lnL>
                    <a:lnR w="5715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solidFill>
                      <a:srgbClr val="FFF4E3"/>
                    </a:solidFill>
                  </a:tcPr>
                </a:tc>
                <a:extLst>
                  <a:ext uri="{0D108BD9-81ED-4DB2-BD59-A6C34878D82A}">
                    <a16:rowId xmlns:a16="http://schemas.microsoft.com/office/drawing/2014/main" val="1044155627"/>
                  </a:ext>
                </a:extLst>
              </a:tr>
            </a:tbl>
          </a:graphicData>
        </a:graphic>
      </p:graphicFrame>
      <p:pic>
        <p:nvPicPr>
          <p:cNvPr id="5" name="Picture 4">
            <a:extLst>
              <a:ext uri="{FF2B5EF4-FFF2-40B4-BE49-F238E27FC236}">
                <a16:creationId xmlns:a16="http://schemas.microsoft.com/office/drawing/2014/main" id="{9D0FCE3E-7A01-1FEC-DF2B-F7F5EB613DC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89" b="99057" l="10033" r="55853">
                        <a14:foregroundMark x1="42140" y1="9906" x2="32441" y2="44811"/>
                        <a14:foregroundMark x1="24749" y1="17925" x2="31773" y2="30660"/>
                        <a14:foregroundMark x1="26087" y1="33491" x2="25753" y2="22170"/>
                        <a14:foregroundMark x1="25753" y1="22170" x2="29097" y2="12264"/>
                        <a14:foregroundMark x1="29097" y1="12264" x2="36789" y2="8962"/>
                        <a14:foregroundMark x1="36789" y1="8962" x2="47826" y2="10377"/>
                        <a14:foregroundMark x1="47826" y1="10377" x2="52508" y2="24528"/>
                        <a14:foregroundMark x1="52508" y1="24528" x2="43478" y2="35377"/>
                        <a14:foregroundMark x1="43478" y1="35377" x2="38127" y2="37736"/>
                        <a14:foregroundMark x1="54181" y1="22642" x2="53846" y2="11792"/>
                        <a14:foregroundMark x1="53846" y1="11792" x2="47492" y2="5660"/>
                        <a14:foregroundMark x1="47492" y1="5660" x2="41472" y2="5660"/>
                        <a14:foregroundMark x1="54849" y1="16509" x2="55853" y2="22642"/>
                        <a14:foregroundMark x1="44147" y1="16038" x2="44482" y2="26887"/>
                        <a14:foregroundMark x1="47826" y1="23585" x2="43144" y2="15094"/>
                        <a14:foregroundMark x1="44147" y1="16038" x2="42140" y2="20283"/>
                        <a14:foregroundMark x1="22408" y1="82547" x2="26756" y2="96226"/>
                        <a14:foregroundMark x1="28763" y1="99528" x2="13712" y2="97642"/>
                        <a14:foregroundMark x1="13043" y1="87736" x2="10033" y2="99057"/>
                        <a14:foregroundMark x1="45819" y1="42925" x2="45819" y2="42925"/>
                        <a14:foregroundMark x1="47157" y1="45755" x2="47157" y2="45755"/>
                        <a14:foregroundMark x1="46488" y1="45755" x2="46488" y2="45755"/>
                        <a14:foregroundMark x1="44816" y1="50472" x2="44816" y2="50472"/>
                        <a14:backgroundMark x1="45819" y1="46698" x2="45819" y2="46698"/>
                        <a14:backgroundMark x1="47492" y1="44811" x2="47492" y2="44811"/>
                        <a14:backgroundMark x1="46488" y1="44811" x2="46488" y2="44811"/>
                        <a14:backgroundMark x1="46154" y1="46226" x2="46154" y2="46226"/>
                        <a14:backgroundMark x1="45485" y1="43868" x2="45485" y2="43868"/>
                      </a14:backgroundRemoval>
                    </a14:imgEffect>
                  </a14:imgLayer>
                </a14:imgProps>
              </a:ext>
            </a:extLst>
          </a:blip>
          <a:srcRect l="9093" t="397" r="41528" b="1"/>
          <a:stretch/>
        </p:blipFill>
        <p:spPr>
          <a:xfrm flipH="1">
            <a:off x="10349038" y="48126"/>
            <a:ext cx="1424711" cy="1789306"/>
          </a:xfrm>
          <a:prstGeom prst="rect">
            <a:avLst/>
          </a:prstGeom>
        </p:spPr>
      </p:pic>
      <p:pic>
        <p:nvPicPr>
          <p:cNvPr id="7" name="Picture 6">
            <a:extLst>
              <a:ext uri="{FF2B5EF4-FFF2-40B4-BE49-F238E27FC236}">
                <a16:creationId xmlns:a16="http://schemas.microsoft.com/office/drawing/2014/main" id="{FA03D68A-B8CA-0434-38B9-E1FBB112A8AA}"/>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7358" b="99528" l="53512" r="80268">
                        <a14:foregroundMark x1="62542" y1="37736" x2="62876" y2="42453"/>
                        <a14:foregroundMark x1="53177" y1="67453" x2="52843" y2="81604"/>
                        <a14:foregroundMark x1="52843" y1="81604" x2="57191" y2="90566"/>
                        <a14:foregroundMark x1="57191" y1="90566" x2="66890" y2="96226"/>
                        <a14:foregroundMark x1="77592" y1="99528" x2="70903" y2="77358"/>
                      </a14:backgroundRemoval>
                    </a14:imgEffect>
                  </a14:imgLayer>
                </a14:imgProps>
              </a:ext>
            </a:extLst>
          </a:blip>
          <a:srcRect l="50313" t="20089" r="15697"/>
          <a:stretch/>
        </p:blipFill>
        <p:spPr>
          <a:xfrm flipH="1">
            <a:off x="0" y="3988685"/>
            <a:ext cx="1782511" cy="2863736"/>
          </a:xfrm>
          <a:prstGeom prst="rect">
            <a:avLst/>
          </a:prstGeom>
        </p:spPr>
      </p:pic>
      <p:sp>
        <p:nvSpPr>
          <p:cNvPr id="8" name="TextBox 7">
            <a:extLst>
              <a:ext uri="{FF2B5EF4-FFF2-40B4-BE49-F238E27FC236}">
                <a16:creationId xmlns:a16="http://schemas.microsoft.com/office/drawing/2014/main" id="{42C91A5C-5FE0-04A5-D8BC-8F6F709FF8D2}"/>
              </a:ext>
            </a:extLst>
          </p:cNvPr>
          <p:cNvSpPr txBox="1"/>
          <p:nvPr/>
        </p:nvSpPr>
        <p:spPr>
          <a:xfrm>
            <a:off x="1614121" y="2010896"/>
            <a:ext cx="5765247" cy="378565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0"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Các chi tiết miêu tả tính cách nhân vật anh chàng có áo mới:</a:t>
            </a:r>
            <a:endParaRPr kumimoji="0" lang="en-US" sz="3000" b="0" i="0" u="none" strike="noStrike" kern="0" cap="none" spc="0" normalizeH="0" baseline="0" noProof="0">
              <a:ln>
                <a:noFill/>
              </a:ln>
              <a:solidFill>
                <a:srgbClr val="FFFCE9">
                  <a:lumMod val="10000"/>
                </a:srgbClr>
              </a:solidFill>
              <a:effectLst/>
              <a:uLnTx/>
              <a:uFillTx/>
              <a:latin typeface="Arial"/>
              <a:ea typeface="+mn-ea"/>
              <a:cs typeface="+mn-cs"/>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1"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Mặc áo mới ra cửa đứng mong có ai qua người ta sẽ khen, đứng từ sáng đến chiều,</a:t>
            </a:r>
            <a:endParaRPr kumimoji="0" lang="en-US" sz="3000" b="0" i="1" u="none" strike="noStrike" kern="0" cap="none" spc="0" normalizeH="0" baseline="0" noProof="0">
              <a:ln>
                <a:noFill/>
              </a:ln>
              <a:solidFill>
                <a:srgbClr val="FFFCE9">
                  <a:lumMod val="10000"/>
                </a:srgbClr>
              </a:solidFill>
              <a:effectLst/>
              <a:uLnTx/>
              <a:uFillTx/>
              <a:latin typeface="Arial"/>
              <a:ea typeface="+mn-ea"/>
              <a:cs typeface="+mn-cs"/>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1"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Phanh vạt áo</a:t>
            </a:r>
            <a:endParaRPr kumimoji="0" lang="en-US" sz="3000" b="0" i="1" u="none" strike="noStrike" kern="0" cap="none" spc="0" normalizeH="0" baseline="0" noProof="0">
              <a:ln>
                <a:noFill/>
              </a:ln>
              <a:solidFill>
                <a:srgbClr val="FFFCE9">
                  <a:lumMod val="10000"/>
                </a:srgbClr>
              </a:solidFill>
              <a:effectLst/>
              <a:uLnTx/>
              <a:uFillTx/>
              <a:latin typeface="Arial"/>
              <a:ea typeface="+mn-ea"/>
              <a:cs typeface="+mn-cs"/>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1"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Cách trả lời dư thông tin khi có người hỏi về “lợn cưới”.</a:t>
            </a:r>
            <a:endParaRPr kumimoji="0" lang="en-US" sz="3000" b="0" i="1" u="none" strike="noStrike" kern="0" cap="none" spc="0" normalizeH="0" baseline="0" noProof="0">
              <a:ln>
                <a:noFill/>
              </a:ln>
              <a:solidFill>
                <a:srgbClr val="FFFCE9">
                  <a:lumMod val="10000"/>
                </a:srgbClr>
              </a:solidFill>
              <a:effectLst/>
              <a:uLnTx/>
              <a:uFillTx/>
              <a:latin typeface="Arial"/>
              <a:ea typeface="+mn-ea"/>
              <a:cs typeface="+mn-cs"/>
              <a:sym typeface="Arial"/>
            </a:endParaRPr>
          </a:p>
        </p:txBody>
      </p:sp>
      <p:sp>
        <p:nvSpPr>
          <p:cNvPr id="11" name="TextBox 10">
            <a:extLst>
              <a:ext uri="{FF2B5EF4-FFF2-40B4-BE49-F238E27FC236}">
                <a16:creationId xmlns:a16="http://schemas.microsoft.com/office/drawing/2014/main" id="{685507E4-CEF7-0F93-1608-3F1B3B97ADD3}"/>
              </a:ext>
            </a:extLst>
          </p:cNvPr>
          <p:cNvSpPr txBox="1"/>
          <p:nvPr/>
        </p:nvSpPr>
        <p:spPr>
          <a:xfrm>
            <a:off x="7519431" y="1785510"/>
            <a:ext cx="4177391" cy="470898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0"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Wingdings" panose="05000000000000000000" pitchFamily="2" charset="2"/>
              </a:rPr>
              <a:t></a:t>
            </a:r>
            <a:r>
              <a:rPr kumimoji="0" lang="vi-VN" sz="3000" b="0" i="0"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Như vậy, từ hành động, cử chỉ cho đến lời nói đều bộc lộ tính hay khoe khoang của nhân vật.</a:t>
            </a:r>
            <a:endParaRPr kumimoji="0" lang="en-US" sz="3000" b="0" i="0" u="none" strike="noStrike" kern="0" cap="none" spc="0" normalizeH="0" baseline="0" noProof="0">
              <a:ln>
                <a:noFill/>
              </a:ln>
              <a:solidFill>
                <a:srgbClr val="FFFCE9">
                  <a:lumMod val="10000"/>
                </a:srgbClr>
              </a:solidFill>
              <a:effectLst/>
              <a:uLnTx/>
              <a:uFillTx/>
              <a:latin typeface="Arial"/>
              <a:ea typeface="+mn-ea"/>
              <a:cs typeface="+mn-cs"/>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000" b="0" i="0"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Wingdings" panose="05000000000000000000" pitchFamily="2" charset="2"/>
              </a:rPr>
              <a:t></a:t>
            </a:r>
            <a:r>
              <a:rPr kumimoji="0" lang="vi-VN" sz="3000" b="0" i="0" u="none" strike="noStrike" kern="0" cap="none" spc="0" normalizeH="0" baseline="0" noProof="0">
                <a:ln>
                  <a:noFill/>
                </a:ln>
                <a:solidFill>
                  <a:srgbClr val="FFFCE9">
                    <a:lumMod val="10000"/>
                  </a:srgbClr>
                </a:solidFill>
                <a:effectLst/>
                <a:uLnTx/>
                <a:uFillTx/>
                <a:latin typeface="Times New Roman" panose="02020603050405020304" pitchFamily="18" charset="0"/>
                <a:ea typeface="+mn-ea"/>
                <a:cs typeface="+mn-cs"/>
                <a:sym typeface="Arial"/>
              </a:rPr>
              <a:t> Trong truyện cười, nhân vật không có tính đa diện, phức tạp mà chỉ được tập trung thể hiện một nét tính cách. </a:t>
            </a:r>
            <a:endParaRPr kumimoji="0" lang="en-US" sz="3000" b="0" i="0" u="none" strike="noStrike" kern="0" cap="none" spc="0" normalizeH="0" baseline="0" noProof="0">
              <a:ln>
                <a:noFill/>
              </a:ln>
              <a:solidFill>
                <a:srgbClr val="FFFCE9">
                  <a:lumMod val="10000"/>
                </a:srgbClr>
              </a:solidFill>
              <a:effectLst/>
              <a:uLnTx/>
              <a:uFillTx/>
              <a:latin typeface="Arial"/>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2798452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barn(inVertical)">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barn(inVertical)">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wipe(down)">
                                      <p:cBhvr>
                                        <p:cTn id="17" dur="5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barn(inVertical)">
                                      <p:cBhvr>
                                        <p:cTn id="22" dur="5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animEffect transition="in" filter="wipe(down)">
                                      <p:cBhvr>
                                        <p:cTn id="27" dur="500"/>
                                        <p:tgtEl>
                                          <p:spTgt spid="11">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1">
                                            <p:txEl>
                                              <p:pRg st="1" end="1"/>
                                            </p:txEl>
                                          </p:spTgt>
                                        </p:tgtEl>
                                        <p:attrNameLst>
                                          <p:attrName>style.visibility</p:attrName>
                                        </p:attrNameLst>
                                      </p:cBhvr>
                                      <p:to>
                                        <p:strVal val="visible"/>
                                      </p:to>
                                    </p:set>
                                    <p:animEffect transition="in" filter="barn(inVertical)">
                                      <p:cBhvr>
                                        <p:cTn id="32"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Hoạt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4" name="Group 6">
            <a:extLst>
              <a:ext uri="{FF2B5EF4-FFF2-40B4-BE49-F238E27FC236}">
                <a16:creationId xmlns:a16="http://schemas.microsoft.com/office/drawing/2014/main" id="{63DCD418-D0B6-CD1D-1DE1-20EDE4D31307}"/>
              </a:ext>
            </a:extLst>
          </p:cNvPr>
          <p:cNvGrpSpPr/>
          <p:nvPr/>
        </p:nvGrpSpPr>
        <p:grpSpPr>
          <a:xfrm rot="5400000">
            <a:off x="5521550" y="-4699"/>
            <a:ext cx="1886827" cy="10345332"/>
            <a:chOff x="0" y="0"/>
            <a:chExt cx="2302868" cy="9506610"/>
          </a:xfrm>
        </p:grpSpPr>
        <p:sp>
          <p:nvSpPr>
            <p:cNvPr id="18" name="Freeform 7">
              <a:extLst>
                <a:ext uri="{FF2B5EF4-FFF2-40B4-BE49-F238E27FC236}">
                  <a16:creationId xmlns:a16="http://schemas.microsoft.com/office/drawing/2014/main" id="{70B16E4F-2D74-BDB2-23C9-5FB0EC008563}"/>
                </a:ext>
              </a:extLst>
            </p:cNvPr>
            <p:cNvSpPr/>
            <p:nvPr/>
          </p:nvSpPr>
          <p:spPr>
            <a:xfrm>
              <a:off x="-9098" y="-6509"/>
              <a:ext cx="2317198" cy="9538664"/>
            </a:xfrm>
            <a:custGeom>
              <a:avLst/>
              <a:gdLst/>
              <a:ahLst/>
              <a:cxnLst/>
              <a:rect l="l" t="t" r="r" b="b"/>
              <a:pathLst>
                <a:path w="2317198" h="9538664">
                  <a:moveTo>
                    <a:pt x="63030" y="8945111"/>
                  </a:moveTo>
                  <a:cubicBezTo>
                    <a:pt x="63030" y="8945111"/>
                    <a:pt x="0" y="8698547"/>
                    <a:pt x="10218" y="1214762"/>
                  </a:cubicBezTo>
                  <a:cubicBezTo>
                    <a:pt x="18651" y="990971"/>
                    <a:pt x="65033" y="645332"/>
                    <a:pt x="65033" y="645332"/>
                  </a:cubicBezTo>
                  <a:cubicBezTo>
                    <a:pt x="82233" y="502466"/>
                    <a:pt x="56685" y="337866"/>
                    <a:pt x="181385" y="223925"/>
                  </a:cubicBezTo>
                  <a:cubicBezTo>
                    <a:pt x="346794" y="72788"/>
                    <a:pt x="621643" y="0"/>
                    <a:pt x="1424125" y="6965"/>
                  </a:cubicBezTo>
                  <a:lnTo>
                    <a:pt x="1424126" y="6965"/>
                  </a:lnTo>
                  <a:cubicBezTo>
                    <a:pt x="1640873" y="16819"/>
                    <a:pt x="1845188" y="36481"/>
                    <a:pt x="1979377" y="101690"/>
                  </a:cubicBezTo>
                  <a:cubicBezTo>
                    <a:pt x="2235423" y="226120"/>
                    <a:pt x="2317198" y="459160"/>
                    <a:pt x="2311710" y="704684"/>
                  </a:cubicBezTo>
                  <a:cubicBezTo>
                    <a:pt x="2311710" y="704684"/>
                    <a:pt x="2268422" y="1013073"/>
                    <a:pt x="2275856" y="1248607"/>
                  </a:cubicBezTo>
                  <a:cubicBezTo>
                    <a:pt x="2282979" y="8686912"/>
                    <a:pt x="2290136" y="8882515"/>
                    <a:pt x="2290136" y="8882515"/>
                  </a:cubicBezTo>
                  <a:cubicBezTo>
                    <a:pt x="2273454" y="9098247"/>
                    <a:pt x="2158810" y="9308859"/>
                    <a:pt x="1961941" y="9420483"/>
                  </a:cubicBezTo>
                  <a:cubicBezTo>
                    <a:pt x="1811589" y="9505732"/>
                    <a:pt x="1613558" y="9520830"/>
                    <a:pt x="1272988" y="9510088"/>
                  </a:cubicBezTo>
                  <a:lnTo>
                    <a:pt x="1272980" y="9510088"/>
                  </a:lnTo>
                  <a:cubicBezTo>
                    <a:pt x="645952" y="9504811"/>
                    <a:pt x="384604" y="9538664"/>
                    <a:pt x="254278" y="9429507"/>
                  </a:cubicBezTo>
                  <a:cubicBezTo>
                    <a:pt x="145767" y="9338622"/>
                    <a:pt x="81795" y="9145309"/>
                    <a:pt x="63030" y="8945111"/>
                  </a:cubicBezTo>
                  <a:close/>
                </a:path>
              </a:pathLst>
            </a:custGeom>
            <a:solidFill>
              <a:srgbClr val="EDD8C2"/>
            </a:solidFill>
          </p:spPr>
          <p:txBody>
            <a:bodyPr/>
            <a:lstStyle/>
            <a:p>
              <a:pPr defTabSz="1219170"/>
              <a:endParaRPr lang="en-US" sz="2400">
                <a:solidFill>
                  <a:prstClr val="black"/>
                </a:solidFill>
                <a:latin typeface="Arial"/>
                <a:ea typeface="微软雅黑"/>
                <a:cs typeface="Arial"/>
                <a:sym typeface="Arial"/>
              </a:endParaRPr>
            </a:p>
          </p:txBody>
        </p:sp>
      </p:grpSp>
      <p:grpSp>
        <p:nvGrpSpPr>
          <p:cNvPr id="19" name="Group 8">
            <a:extLst>
              <a:ext uri="{FF2B5EF4-FFF2-40B4-BE49-F238E27FC236}">
                <a16:creationId xmlns:a16="http://schemas.microsoft.com/office/drawing/2014/main" id="{B8B98570-2DA2-6277-6EEC-714667AC21C0}"/>
              </a:ext>
            </a:extLst>
          </p:cNvPr>
          <p:cNvGrpSpPr/>
          <p:nvPr/>
        </p:nvGrpSpPr>
        <p:grpSpPr>
          <a:xfrm rot="5400000">
            <a:off x="2782336" y="706517"/>
            <a:ext cx="1471033" cy="4949748"/>
            <a:chOff x="0" y="0"/>
            <a:chExt cx="1897462" cy="4332646"/>
          </a:xfrm>
        </p:grpSpPr>
        <p:sp>
          <p:nvSpPr>
            <p:cNvPr id="20" name="Freeform 9">
              <a:extLst>
                <a:ext uri="{FF2B5EF4-FFF2-40B4-BE49-F238E27FC236}">
                  <a16:creationId xmlns:a16="http://schemas.microsoft.com/office/drawing/2014/main" id="{C3B8C751-B1A7-C7A7-D8BF-4661275275A3}"/>
                </a:ext>
              </a:extLst>
            </p:cNvPr>
            <p:cNvSpPr/>
            <p:nvPr/>
          </p:nvSpPr>
          <p:spPr>
            <a:xfrm>
              <a:off x="-9098" y="-6509"/>
              <a:ext cx="1911792" cy="4364699"/>
            </a:xfrm>
            <a:custGeom>
              <a:avLst/>
              <a:gdLst/>
              <a:ahLst/>
              <a:cxnLst/>
              <a:rect l="l" t="t" r="r" b="b"/>
              <a:pathLst>
                <a:path w="1911792" h="4364699">
                  <a:moveTo>
                    <a:pt x="63030" y="3771146"/>
                  </a:moveTo>
                  <a:cubicBezTo>
                    <a:pt x="63030" y="3771146"/>
                    <a:pt x="0" y="3524582"/>
                    <a:pt x="10218" y="1214762"/>
                  </a:cubicBezTo>
                  <a:cubicBezTo>
                    <a:pt x="18651" y="990971"/>
                    <a:pt x="65033" y="645332"/>
                    <a:pt x="65033" y="645332"/>
                  </a:cubicBezTo>
                  <a:cubicBezTo>
                    <a:pt x="82233" y="502466"/>
                    <a:pt x="56685" y="337866"/>
                    <a:pt x="181385" y="223925"/>
                  </a:cubicBezTo>
                  <a:cubicBezTo>
                    <a:pt x="346794" y="72788"/>
                    <a:pt x="621643" y="0"/>
                    <a:pt x="1018719" y="6965"/>
                  </a:cubicBezTo>
                  <a:lnTo>
                    <a:pt x="1018720" y="6965"/>
                  </a:lnTo>
                  <a:cubicBezTo>
                    <a:pt x="1235468" y="16819"/>
                    <a:pt x="1439783" y="36481"/>
                    <a:pt x="1573971" y="101690"/>
                  </a:cubicBezTo>
                  <a:cubicBezTo>
                    <a:pt x="1830017" y="226120"/>
                    <a:pt x="1911792" y="459160"/>
                    <a:pt x="1906304" y="704684"/>
                  </a:cubicBezTo>
                  <a:cubicBezTo>
                    <a:pt x="1906304" y="704684"/>
                    <a:pt x="1863016" y="1013073"/>
                    <a:pt x="1870450" y="1248607"/>
                  </a:cubicBezTo>
                  <a:cubicBezTo>
                    <a:pt x="1877573" y="3512947"/>
                    <a:pt x="1884730" y="3708550"/>
                    <a:pt x="1884730" y="3708550"/>
                  </a:cubicBezTo>
                  <a:cubicBezTo>
                    <a:pt x="1868048" y="3924283"/>
                    <a:pt x="1753404" y="4134894"/>
                    <a:pt x="1556535" y="4246518"/>
                  </a:cubicBezTo>
                  <a:cubicBezTo>
                    <a:pt x="1406183" y="4331767"/>
                    <a:pt x="1208152" y="4346865"/>
                    <a:pt x="950123" y="4336123"/>
                  </a:cubicBezTo>
                  <a:lnTo>
                    <a:pt x="950120" y="4336123"/>
                  </a:lnTo>
                  <a:cubicBezTo>
                    <a:pt x="645952" y="4330847"/>
                    <a:pt x="384604" y="4364700"/>
                    <a:pt x="254278" y="4255542"/>
                  </a:cubicBezTo>
                  <a:cubicBezTo>
                    <a:pt x="145767" y="4164657"/>
                    <a:pt x="81795" y="3971345"/>
                    <a:pt x="63030" y="3771146"/>
                  </a:cubicBezTo>
                  <a:close/>
                </a:path>
              </a:pathLst>
            </a:custGeom>
            <a:solidFill>
              <a:srgbClr val="EEC51D"/>
            </a:solidFill>
          </p:spPr>
          <p:txBody>
            <a:bodyPr/>
            <a:lstStyle/>
            <a:p>
              <a:pPr defTabSz="1219170"/>
              <a:endParaRPr lang="en-US" sz="2400">
                <a:solidFill>
                  <a:prstClr val="black"/>
                </a:solidFill>
                <a:latin typeface="Arial"/>
                <a:ea typeface="微软雅黑"/>
                <a:cs typeface="Arial"/>
                <a:sym typeface="Arial"/>
              </a:endParaRPr>
            </a:p>
          </p:txBody>
        </p:sp>
      </p:grpSp>
      <p:sp>
        <p:nvSpPr>
          <p:cNvPr id="21" name="TextBox 10">
            <a:extLst>
              <a:ext uri="{FF2B5EF4-FFF2-40B4-BE49-F238E27FC236}">
                <a16:creationId xmlns:a16="http://schemas.microsoft.com/office/drawing/2014/main" id="{5F708859-06AD-9516-B79B-289AC13761FC}"/>
              </a:ext>
            </a:extLst>
          </p:cNvPr>
          <p:cNvSpPr txBox="1"/>
          <p:nvPr/>
        </p:nvSpPr>
        <p:spPr>
          <a:xfrm>
            <a:off x="1206699" y="2719305"/>
            <a:ext cx="4452365" cy="574453"/>
          </a:xfrm>
          <a:prstGeom prst="rect">
            <a:avLst/>
          </a:prstGeom>
        </p:spPr>
        <p:txBody>
          <a:bodyPr wrap="square" lIns="0" tIns="0" rIns="0" bIns="0" rtlCol="0" anchor="t">
            <a:spAutoFit/>
          </a:bodyPr>
          <a:lstStyle/>
          <a:p>
            <a:pPr algn="ctr" defTabSz="1219170">
              <a:defRPr/>
            </a:pPr>
            <a:r>
              <a:rPr lang="en-US" sz="3733" b="1">
                <a:solidFill>
                  <a:prstClr val="black"/>
                </a:solidFill>
                <a:latin typeface="Times New Roman" panose="02020603050405020304" pitchFamily="18" charset="0"/>
                <a:ea typeface="微软雅黑"/>
                <a:cs typeface="Times New Roman" panose="02020603050405020304" pitchFamily="18" charset="0"/>
                <a:sym typeface="Arial"/>
              </a:rPr>
              <a:t>Câu hỏi</a:t>
            </a:r>
            <a:endParaRPr lang="en-US" sz="4267" b="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22" name="TextBox 12">
            <a:extLst>
              <a:ext uri="{FF2B5EF4-FFF2-40B4-BE49-F238E27FC236}">
                <a16:creationId xmlns:a16="http://schemas.microsoft.com/office/drawing/2014/main" id="{17724E41-2B0F-C733-91C9-4A98D7D69D28}"/>
              </a:ext>
            </a:extLst>
          </p:cNvPr>
          <p:cNvSpPr txBox="1"/>
          <p:nvPr/>
        </p:nvSpPr>
        <p:spPr>
          <a:xfrm>
            <a:off x="1539368" y="4411324"/>
            <a:ext cx="9935105" cy="4216539"/>
          </a:xfrm>
          <a:prstGeom prst="rect">
            <a:avLst/>
          </a:prstGeom>
        </p:spPr>
        <p:txBody>
          <a:bodyPr wrap="square" lIns="0" tIns="0" rIns="0" bIns="0" rtlCol="0" anchor="t">
            <a:spAutoFit/>
          </a:bodyPr>
          <a:lstStyle/>
          <a:p>
            <a:r>
              <a:rPr lang="vi-VN" sz="3600" i="1">
                <a:latin typeface="+mj-lt"/>
              </a:rPr>
              <a:t>Nêu một truyện cười (dân gian hoặc hiện đại) mà em đã học hoặc đã đọc và thử lí giải vì sao em lại cho đó là truyện cười. </a:t>
            </a:r>
            <a:endParaRPr lang="en-US" sz="3600">
              <a:latin typeface="+mj-lt"/>
            </a:endParaRPr>
          </a:p>
          <a:p>
            <a:pPr defTabSz="1219170"/>
            <a:endParaRPr lang="en-US" sz="16600">
              <a:solidFill>
                <a:prstClr val="black"/>
              </a:solidFill>
              <a:latin typeface="+mj-lt"/>
              <a:ea typeface="微软雅黑"/>
              <a:cs typeface="Times New Roman" panose="02020603050405020304" pitchFamily="18" charset="0"/>
              <a:sym typeface="Arial"/>
            </a:endParaRPr>
          </a:p>
        </p:txBody>
      </p:sp>
      <p:pic>
        <p:nvPicPr>
          <p:cNvPr id="23" name="Picture 14">
            <a:extLst>
              <a:ext uri="{FF2B5EF4-FFF2-40B4-BE49-F238E27FC236}">
                <a16:creationId xmlns:a16="http://schemas.microsoft.com/office/drawing/2014/main" id="{3F83FD31-4777-89BB-ABF6-31C3830F0CAF}"/>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l="33272" t="32416"/>
          <a:stretch>
            <a:fillRect/>
          </a:stretch>
        </p:blipFill>
        <p:spPr>
          <a:xfrm rot="9627462">
            <a:off x="334964" y="1519703"/>
            <a:ext cx="686179" cy="667183"/>
          </a:xfrm>
          <a:prstGeom prst="rect">
            <a:avLst/>
          </a:prstGeom>
        </p:spPr>
      </p:pic>
      <p:pic>
        <p:nvPicPr>
          <p:cNvPr id="24" name="图片 1">
            <a:extLst>
              <a:ext uri="{FF2B5EF4-FFF2-40B4-BE49-F238E27FC236}">
                <a16:creationId xmlns:a16="http://schemas.microsoft.com/office/drawing/2014/main" id="{C3E11687-B52B-B14B-3FF4-2FC608230F71}"/>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flipH="1">
            <a:off x="6007426" y="74143"/>
            <a:ext cx="5812504" cy="5318829"/>
          </a:xfrm>
          <a:prstGeom prst="rect">
            <a:avLst/>
          </a:prstGeom>
        </p:spPr>
      </p:pic>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00782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ppt_x"/>
                                          </p:val>
                                        </p:tav>
                                        <p:tav tm="100000">
                                          <p:val>
                                            <p:strVal val="#ppt_x"/>
                                          </p:val>
                                        </p:tav>
                                      </p:tavLst>
                                    </p:anim>
                                    <p:anim calcmode="lin" valueType="num">
                                      <p:cBhvr additive="base">
                                        <p:cTn id="1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ppt_x"/>
                                          </p:val>
                                        </p:tav>
                                        <p:tav tm="100000">
                                          <p:val>
                                            <p:strVal val="#ppt_x"/>
                                          </p:val>
                                        </p:tav>
                                      </p:tavLst>
                                    </p:anim>
                                    <p:anim calcmode="lin" valueType="num">
                                      <p:cBhvr additive="base">
                                        <p:cTn id="2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2" name="Google Shape;1132;p46"/>
          <p:cNvSpPr txBox="1">
            <a:spLocks noGrp="1"/>
          </p:cNvSpPr>
          <p:nvPr>
            <p:ph type="subTitle" idx="4294967295"/>
          </p:nvPr>
        </p:nvSpPr>
        <p:spPr>
          <a:xfrm>
            <a:off x="3011402" y="3352706"/>
            <a:ext cx="5845330" cy="1002800"/>
          </a:xfrm>
          <a:prstGeom prst="rect">
            <a:avLst/>
          </a:prstGeom>
        </p:spPr>
        <p:txBody>
          <a:bodyPr spcFirstLastPara="1" wrap="square" lIns="121900" tIns="121900" rIns="121900" bIns="121900" anchor="t" anchorCtr="0">
            <a:noAutofit/>
          </a:bodyPr>
          <a:lstStyle/>
          <a:p>
            <a:pPr marL="0" indent="0" algn="ctr">
              <a:lnSpc>
                <a:spcPct val="100000"/>
              </a:lnSpc>
              <a:buNone/>
            </a:pPr>
            <a:r>
              <a:rPr lang="en-US" sz="6000" b="1">
                <a:latin typeface="Times New Roman" panose="02020603050405020304" pitchFamily="18" charset="0"/>
                <a:cs typeface="Times New Roman" panose="02020603050405020304" pitchFamily="18" charset="0"/>
              </a:rPr>
              <a:t>Tìm</a:t>
            </a:r>
            <a:r>
              <a:rPr lang="vi-VN" sz="6000" b="1">
                <a:latin typeface="Times New Roman" panose="02020603050405020304" pitchFamily="18" charset="0"/>
                <a:cs typeface="Times New Roman" panose="02020603050405020304" pitchFamily="18" charset="0"/>
              </a:rPr>
              <a:t> hiểu văn bản </a:t>
            </a:r>
            <a:r>
              <a:rPr lang="en-US" sz="6000" b="1">
                <a:latin typeface="Times New Roman" panose="02020603050405020304" pitchFamily="18" charset="0"/>
                <a:cs typeface="Times New Roman" panose="02020603050405020304" pitchFamily="18" charset="0"/>
              </a:rPr>
              <a:t>Treo biển</a:t>
            </a:r>
            <a:endParaRPr sz="277800" b="1">
              <a:solidFill>
                <a:schemeClr val="accent3">
                  <a:lumMod val="75000"/>
                </a:schemeClr>
              </a:solidFill>
              <a:latin typeface="Times New Roman" panose="02020603050405020304" pitchFamily="18" charset="0"/>
              <a:ea typeface="Poppins"/>
              <a:cs typeface="Times New Roman" panose="02020603050405020304" pitchFamily="18" charset="0"/>
              <a:sym typeface="Poppins"/>
            </a:endParaRPr>
          </a:p>
        </p:txBody>
      </p:sp>
      <p:grpSp>
        <p:nvGrpSpPr>
          <p:cNvPr id="1133" name="Google Shape;1133;p46"/>
          <p:cNvGrpSpPr/>
          <p:nvPr/>
        </p:nvGrpSpPr>
        <p:grpSpPr>
          <a:xfrm>
            <a:off x="8183237" y="-2597054"/>
            <a:ext cx="6064243" cy="8947609"/>
            <a:chOff x="6137428" y="-1947791"/>
            <a:chExt cx="4548182" cy="6710707"/>
          </a:xfrm>
        </p:grpSpPr>
        <p:sp>
          <p:nvSpPr>
            <p:cNvPr id="1134" name="Google Shape;1134;p46"/>
            <p:cNvSpPr/>
            <p:nvPr/>
          </p:nvSpPr>
          <p:spPr>
            <a:xfrm rot="-6385504">
              <a:off x="5345906" y="-59566"/>
              <a:ext cx="6131227" cy="293425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5" name="Google Shape;1135;p46"/>
            <p:cNvGrpSpPr/>
            <p:nvPr/>
          </p:nvGrpSpPr>
          <p:grpSpPr>
            <a:xfrm rot="10071302" flipH="1">
              <a:off x="7305757" y="-916584"/>
              <a:ext cx="2181206" cy="1735328"/>
              <a:chOff x="4897675" y="750925"/>
              <a:chExt cx="1520527" cy="1209704"/>
            </a:xfrm>
          </p:grpSpPr>
          <p:sp>
            <p:nvSpPr>
              <p:cNvPr id="1136" name="Google Shape;1136;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0" name="Google Shape;1150;p46"/>
          <p:cNvGrpSpPr/>
          <p:nvPr/>
        </p:nvGrpSpPr>
        <p:grpSpPr>
          <a:xfrm>
            <a:off x="2348164" y="5077830"/>
            <a:ext cx="4029672" cy="3735819"/>
            <a:chOff x="536849" y="3549977"/>
            <a:chExt cx="3022254" cy="2801864"/>
          </a:xfrm>
        </p:grpSpPr>
        <p:grpSp>
          <p:nvGrpSpPr>
            <p:cNvPr id="1151" name="Google Shape;1151;p46"/>
            <p:cNvGrpSpPr/>
            <p:nvPr/>
          </p:nvGrpSpPr>
          <p:grpSpPr>
            <a:xfrm rot="6037238">
              <a:off x="1414593" y="4252240"/>
              <a:ext cx="2181311" cy="1735412"/>
              <a:chOff x="4897675" y="750925"/>
              <a:chExt cx="1520527" cy="1209704"/>
            </a:xfrm>
          </p:grpSpPr>
          <p:sp>
            <p:nvSpPr>
              <p:cNvPr id="1152" name="Google Shape;1152;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 name="Google Shape;1166;p46"/>
            <p:cNvGrpSpPr/>
            <p:nvPr/>
          </p:nvGrpSpPr>
          <p:grpSpPr>
            <a:xfrm>
              <a:off x="536849" y="3549977"/>
              <a:ext cx="1570072" cy="1049233"/>
              <a:chOff x="536849" y="3549977"/>
              <a:chExt cx="1570072" cy="1049233"/>
            </a:xfrm>
          </p:grpSpPr>
          <p:grpSp>
            <p:nvGrpSpPr>
              <p:cNvPr id="1167" name="Google Shape;1167;p46"/>
              <p:cNvGrpSpPr/>
              <p:nvPr/>
            </p:nvGrpSpPr>
            <p:grpSpPr>
              <a:xfrm>
                <a:off x="536850" y="3717605"/>
                <a:ext cx="1570071" cy="881605"/>
                <a:chOff x="4885325" y="2331950"/>
                <a:chExt cx="1176700" cy="660675"/>
              </a:xfrm>
            </p:grpSpPr>
            <p:sp>
              <p:nvSpPr>
                <p:cNvPr id="1168" name="Google Shape;1168;p46"/>
                <p:cNvSpPr/>
                <p:nvPr/>
              </p:nvSpPr>
              <p:spPr>
                <a:xfrm>
                  <a:off x="5347325" y="2581700"/>
                  <a:ext cx="274375" cy="400075"/>
                </a:xfrm>
                <a:custGeom>
                  <a:avLst/>
                  <a:gdLst/>
                  <a:ahLst/>
                  <a:cxnLst/>
                  <a:rect l="l" t="t" r="r" b="b"/>
                  <a:pathLst>
                    <a:path w="10975" h="16003" extrusionOk="0">
                      <a:moveTo>
                        <a:pt x="5514" y="2129"/>
                      </a:moveTo>
                      <a:cubicBezTo>
                        <a:pt x="5695" y="2129"/>
                        <a:pt x="5891" y="2140"/>
                        <a:pt x="6105" y="2159"/>
                      </a:cubicBezTo>
                      <a:cubicBezTo>
                        <a:pt x="6305" y="2192"/>
                        <a:pt x="6505" y="2292"/>
                        <a:pt x="6672" y="2359"/>
                      </a:cubicBezTo>
                      <a:cubicBezTo>
                        <a:pt x="6839" y="2459"/>
                        <a:pt x="6972" y="2593"/>
                        <a:pt x="7105" y="2693"/>
                      </a:cubicBezTo>
                      <a:cubicBezTo>
                        <a:pt x="7172" y="2826"/>
                        <a:pt x="7306" y="2960"/>
                        <a:pt x="7339" y="3093"/>
                      </a:cubicBezTo>
                      <a:cubicBezTo>
                        <a:pt x="7372" y="3193"/>
                        <a:pt x="7439" y="3293"/>
                        <a:pt x="7439" y="3326"/>
                      </a:cubicBezTo>
                      <a:cubicBezTo>
                        <a:pt x="7472" y="3427"/>
                        <a:pt x="7472" y="3493"/>
                        <a:pt x="7472" y="3493"/>
                      </a:cubicBezTo>
                      <a:lnTo>
                        <a:pt x="7472" y="3760"/>
                      </a:lnTo>
                      <a:cubicBezTo>
                        <a:pt x="7439" y="4294"/>
                        <a:pt x="7005" y="4694"/>
                        <a:pt x="6305" y="5028"/>
                      </a:cubicBezTo>
                      <a:cubicBezTo>
                        <a:pt x="5604" y="5428"/>
                        <a:pt x="4704" y="5595"/>
                        <a:pt x="3636" y="5628"/>
                      </a:cubicBezTo>
                      <a:cubicBezTo>
                        <a:pt x="3636" y="5528"/>
                        <a:pt x="3703" y="5295"/>
                        <a:pt x="3870" y="4928"/>
                      </a:cubicBezTo>
                      <a:cubicBezTo>
                        <a:pt x="4003" y="4594"/>
                        <a:pt x="4103" y="4260"/>
                        <a:pt x="4170" y="3994"/>
                      </a:cubicBezTo>
                      <a:cubicBezTo>
                        <a:pt x="4203" y="3693"/>
                        <a:pt x="4270" y="3493"/>
                        <a:pt x="4303" y="3293"/>
                      </a:cubicBezTo>
                      <a:cubicBezTo>
                        <a:pt x="4337" y="3093"/>
                        <a:pt x="4370" y="2926"/>
                        <a:pt x="4370" y="2759"/>
                      </a:cubicBezTo>
                      <a:cubicBezTo>
                        <a:pt x="4370" y="2626"/>
                        <a:pt x="4437" y="2493"/>
                        <a:pt x="4470" y="2359"/>
                      </a:cubicBezTo>
                      <a:cubicBezTo>
                        <a:pt x="4730" y="2194"/>
                        <a:pt x="5074" y="2129"/>
                        <a:pt x="5514" y="2129"/>
                      </a:cubicBezTo>
                      <a:close/>
                      <a:moveTo>
                        <a:pt x="5918" y="7567"/>
                      </a:moveTo>
                      <a:cubicBezTo>
                        <a:pt x="5986" y="7567"/>
                        <a:pt x="6049" y="7574"/>
                        <a:pt x="6105" y="7596"/>
                      </a:cubicBezTo>
                      <a:cubicBezTo>
                        <a:pt x="6505" y="7630"/>
                        <a:pt x="6872" y="7763"/>
                        <a:pt x="7206" y="7930"/>
                      </a:cubicBezTo>
                      <a:cubicBezTo>
                        <a:pt x="7539" y="8097"/>
                        <a:pt x="7839" y="8330"/>
                        <a:pt x="8106" y="8597"/>
                      </a:cubicBezTo>
                      <a:cubicBezTo>
                        <a:pt x="8340" y="8864"/>
                        <a:pt x="8506" y="9197"/>
                        <a:pt x="8640" y="9598"/>
                      </a:cubicBezTo>
                      <a:cubicBezTo>
                        <a:pt x="8773" y="9965"/>
                        <a:pt x="8807" y="10432"/>
                        <a:pt x="8707" y="10932"/>
                      </a:cubicBezTo>
                      <a:cubicBezTo>
                        <a:pt x="8673" y="11165"/>
                        <a:pt x="8607" y="11366"/>
                        <a:pt x="8506" y="11599"/>
                      </a:cubicBezTo>
                      <a:cubicBezTo>
                        <a:pt x="8473" y="11766"/>
                        <a:pt x="8340" y="11866"/>
                        <a:pt x="8106" y="12033"/>
                      </a:cubicBezTo>
                      <a:cubicBezTo>
                        <a:pt x="7873" y="12166"/>
                        <a:pt x="7673" y="12333"/>
                        <a:pt x="7439" y="12500"/>
                      </a:cubicBezTo>
                      <a:cubicBezTo>
                        <a:pt x="7206" y="12667"/>
                        <a:pt x="6939" y="12800"/>
                        <a:pt x="6672" y="12933"/>
                      </a:cubicBezTo>
                      <a:cubicBezTo>
                        <a:pt x="6438" y="13033"/>
                        <a:pt x="6171" y="13134"/>
                        <a:pt x="5971" y="13167"/>
                      </a:cubicBezTo>
                      <a:lnTo>
                        <a:pt x="4003" y="13601"/>
                      </a:lnTo>
                      <a:cubicBezTo>
                        <a:pt x="3588" y="13649"/>
                        <a:pt x="3209" y="13680"/>
                        <a:pt x="2878" y="13680"/>
                      </a:cubicBezTo>
                      <a:cubicBezTo>
                        <a:pt x="2757" y="13680"/>
                        <a:pt x="2643" y="13676"/>
                        <a:pt x="2536" y="13667"/>
                      </a:cubicBezTo>
                      <a:lnTo>
                        <a:pt x="2435" y="13667"/>
                      </a:lnTo>
                      <a:cubicBezTo>
                        <a:pt x="2536" y="13000"/>
                        <a:pt x="2636" y="12433"/>
                        <a:pt x="2702" y="11966"/>
                      </a:cubicBezTo>
                      <a:cubicBezTo>
                        <a:pt x="2802" y="11499"/>
                        <a:pt x="2836" y="11099"/>
                        <a:pt x="2936" y="10698"/>
                      </a:cubicBezTo>
                      <a:cubicBezTo>
                        <a:pt x="3003" y="10365"/>
                        <a:pt x="3036" y="9998"/>
                        <a:pt x="3136" y="9664"/>
                      </a:cubicBezTo>
                      <a:cubicBezTo>
                        <a:pt x="3169" y="9331"/>
                        <a:pt x="3269" y="8964"/>
                        <a:pt x="3303" y="8497"/>
                      </a:cubicBezTo>
                      <a:lnTo>
                        <a:pt x="3369" y="7930"/>
                      </a:lnTo>
                      <a:cubicBezTo>
                        <a:pt x="3470" y="7930"/>
                        <a:pt x="3603" y="7863"/>
                        <a:pt x="3836" y="7830"/>
                      </a:cubicBezTo>
                      <a:cubicBezTo>
                        <a:pt x="4103" y="7796"/>
                        <a:pt x="4337" y="7763"/>
                        <a:pt x="4637" y="7696"/>
                      </a:cubicBezTo>
                      <a:cubicBezTo>
                        <a:pt x="4937" y="7663"/>
                        <a:pt x="5204" y="7630"/>
                        <a:pt x="5471" y="7596"/>
                      </a:cubicBezTo>
                      <a:cubicBezTo>
                        <a:pt x="5627" y="7596"/>
                        <a:pt x="5782" y="7567"/>
                        <a:pt x="5918" y="7567"/>
                      </a:cubicBezTo>
                      <a:close/>
                      <a:moveTo>
                        <a:pt x="5688" y="0"/>
                      </a:moveTo>
                      <a:cubicBezTo>
                        <a:pt x="5109" y="0"/>
                        <a:pt x="4466" y="87"/>
                        <a:pt x="3803" y="291"/>
                      </a:cubicBezTo>
                      <a:cubicBezTo>
                        <a:pt x="3633" y="264"/>
                        <a:pt x="3473" y="252"/>
                        <a:pt x="3322" y="252"/>
                      </a:cubicBezTo>
                      <a:cubicBezTo>
                        <a:pt x="2911" y="252"/>
                        <a:pt x="2571" y="345"/>
                        <a:pt x="2302" y="491"/>
                      </a:cubicBezTo>
                      <a:cubicBezTo>
                        <a:pt x="1935" y="691"/>
                        <a:pt x="1702" y="958"/>
                        <a:pt x="1668" y="1192"/>
                      </a:cubicBezTo>
                      <a:cubicBezTo>
                        <a:pt x="1768" y="1525"/>
                        <a:pt x="1802" y="1825"/>
                        <a:pt x="1835" y="2059"/>
                      </a:cubicBezTo>
                      <a:cubicBezTo>
                        <a:pt x="1868" y="2326"/>
                        <a:pt x="1935" y="2526"/>
                        <a:pt x="1968" y="2793"/>
                      </a:cubicBezTo>
                      <a:cubicBezTo>
                        <a:pt x="2002" y="2993"/>
                        <a:pt x="2002" y="3193"/>
                        <a:pt x="2002" y="3326"/>
                      </a:cubicBezTo>
                      <a:cubicBezTo>
                        <a:pt x="1868" y="4027"/>
                        <a:pt x="1768" y="4661"/>
                        <a:pt x="1635" y="5194"/>
                      </a:cubicBezTo>
                      <a:cubicBezTo>
                        <a:pt x="1501" y="5728"/>
                        <a:pt x="1368" y="6229"/>
                        <a:pt x="1301" y="6696"/>
                      </a:cubicBezTo>
                      <a:cubicBezTo>
                        <a:pt x="1268" y="6962"/>
                        <a:pt x="1268" y="7196"/>
                        <a:pt x="1201" y="7463"/>
                      </a:cubicBezTo>
                      <a:cubicBezTo>
                        <a:pt x="1168" y="7696"/>
                        <a:pt x="1168" y="7896"/>
                        <a:pt x="1135" y="8130"/>
                      </a:cubicBezTo>
                      <a:cubicBezTo>
                        <a:pt x="1034" y="8497"/>
                        <a:pt x="968" y="8964"/>
                        <a:pt x="801" y="9564"/>
                      </a:cubicBezTo>
                      <a:cubicBezTo>
                        <a:pt x="668" y="10198"/>
                        <a:pt x="501" y="11065"/>
                        <a:pt x="334" y="12200"/>
                      </a:cubicBezTo>
                      <a:cubicBezTo>
                        <a:pt x="334" y="12333"/>
                        <a:pt x="301" y="12466"/>
                        <a:pt x="301" y="12533"/>
                      </a:cubicBezTo>
                      <a:lnTo>
                        <a:pt x="301" y="12833"/>
                      </a:lnTo>
                      <a:cubicBezTo>
                        <a:pt x="267" y="12967"/>
                        <a:pt x="201" y="13100"/>
                        <a:pt x="201" y="13167"/>
                      </a:cubicBezTo>
                      <a:cubicBezTo>
                        <a:pt x="201" y="13234"/>
                        <a:pt x="167" y="13367"/>
                        <a:pt x="167" y="13467"/>
                      </a:cubicBezTo>
                      <a:cubicBezTo>
                        <a:pt x="134" y="13801"/>
                        <a:pt x="100" y="14068"/>
                        <a:pt x="34" y="14334"/>
                      </a:cubicBezTo>
                      <a:cubicBezTo>
                        <a:pt x="0" y="14601"/>
                        <a:pt x="34" y="14835"/>
                        <a:pt x="100" y="15002"/>
                      </a:cubicBezTo>
                      <a:cubicBezTo>
                        <a:pt x="167" y="15202"/>
                        <a:pt x="301" y="15368"/>
                        <a:pt x="467" y="15502"/>
                      </a:cubicBezTo>
                      <a:cubicBezTo>
                        <a:pt x="668" y="15635"/>
                        <a:pt x="968" y="15769"/>
                        <a:pt x="1335" y="15835"/>
                      </a:cubicBezTo>
                      <a:lnTo>
                        <a:pt x="2602" y="16002"/>
                      </a:lnTo>
                      <a:cubicBezTo>
                        <a:pt x="3103" y="15936"/>
                        <a:pt x="3536" y="15835"/>
                        <a:pt x="3970" y="15802"/>
                      </a:cubicBezTo>
                      <a:cubicBezTo>
                        <a:pt x="4370" y="15769"/>
                        <a:pt x="4770" y="15669"/>
                        <a:pt x="5137" y="15635"/>
                      </a:cubicBezTo>
                      <a:cubicBezTo>
                        <a:pt x="5504" y="15602"/>
                        <a:pt x="5871" y="15502"/>
                        <a:pt x="6272" y="15435"/>
                      </a:cubicBezTo>
                      <a:cubicBezTo>
                        <a:pt x="6638" y="15335"/>
                        <a:pt x="7005" y="15202"/>
                        <a:pt x="7472" y="15002"/>
                      </a:cubicBezTo>
                      <a:cubicBezTo>
                        <a:pt x="8640" y="14501"/>
                        <a:pt x="9474" y="13967"/>
                        <a:pt x="10008" y="13334"/>
                      </a:cubicBezTo>
                      <a:cubicBezTo>
                        <a:pt x="10541" y="12700"/>
                        <a:pt x="10841" y="12133"/>
                        <a:pt x="10942" y="11532"/>
                      </a:cubicBezTo>
                      <a:lnTo>
                        <a:pt x="10975" y="11366"/>
                      </a:lnTo>
                      <a:lnTo>
                        <a:pt x="10942" y="9531"/>
                      </a:lnTo>
                      <a:cubicBezTo>
                        <a:pt x="10942" y="9064"/>
                        <a:pt x="10841" y="8697"/>
                        <a:pt x="10775" y="8363"/>
                      </a:cubicBezTo>
                      <a:cubicBezTo>
                        <a:pt x="10675" y="8030"/>
                        <a:pt x="10608" y="7796"/>
                        <a:pt x="10475" y="7563"/>
                      </a:cubicBezTo>
                      <a:cubicBezTo>
                        <a:pt x="10274" y="7229"/>
                        <a:pt x="9607" y="6729"/>
                        <a:pt x="8540" y="6128"/>
                      </a:cubicBezTo>
                      <a:cubicBezTo>
                        <a:pt x="9274" y="5495"/>
                        <a:pt x="9641" y="4794"/>
                        <a:pt x="9774" y="3994"/>
                      </a:cubicBezTo>
                      <a:cubicBezTo>
                        <a:pt x="9807" y="3627"/>
                        <a:pt x="9774" y="3293"/>
                        <a:pt x="9674" y="2926"/>
                      </a:cubicBezTo>
                      <a:lnTo>
                        <a:pt x="9440" y="2092"/>
                      </a:lnTo>
                      <a:lnTo>
                        <a:pt x="8506" y="1125"/>
                      </a:lnTo>
                      <a:cubicBezTo>
                        <a:pt x="8206" y="858"/>
                        <a:pt x="7939" y="658"/>
                        <a:pt x="7673" y="491"/>
                      </a:cubicBezTo>
                      <a:cubicBezTo>
                        <a:pt x="7439" y="358"/>
                        <a:pt x="7206" y="224"/>
                        <a:pt x="7005" y="191"/>
                      </a:cubicBezTo>
                      <a:cubicBezTo>
                        <a:pt x="6805" y="124"/>
                        <a:pt x="6638" y="57"/>
                        <a:pt x="6505" y="57"/>
                      </a:cubicBezTo>
                      <a:cubicBezTo>
                        <a:pt x="6372" y="24"/>
                        <a:pt x="6305" y="24"/>
                        <a:pt x="6205" y="24"/>
                      </a:cubicBezTo>
                      <a:cubicBezTo>
                        <a:pt x="6039" y="8"/>
                        <a:pt x="5867" y="0"/>
                        <a:pt x="5688"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46"/>
                <p:cNvSpPr/>
                <p:nvPr/>
              </p:nvSpPr>
              <p:spPr>
                <a:xfrm>
                  <a:off x="5725925" y="2357750"/>
                  <a:ext cx="325250" cy="408750"/>
                </a:xfrm>
                <a:custGeom>
                  <a:avLst/>
                  <a:gdLst/>
                  <a:ahLst/>
                  <a:cxnLst/>
                  <a:rect l="l" t="t" r="r" b="b"/>
                  <a:pathLst>
                    <a:path w="13010" h="16350" extrusionOk="0">
                      <a:moveTo>
                        <a:pt x="6301" y="1"/>
                      </a:moveTo>
                      <a:cubicBezTo>
                        <a:pt x="6113" y="1"/>
                        <a:pt x="5921" y="26"/>
                        <a:pt x="5738" y="76"/>
                      </a:cubicBezTo>
                      <a:cubicBezTo>
                        <a:pt x="5371" y="142"/>
                        <a:pt x="5004" y="276"/>
                        <a:pt x="4671" y="443"/>
                      </a:cubicBezTo>
                      <a:cubicBezTo>
                        <a:pt x="4270" y="609"/>
                        <a:pt x="4037" y="743"/>
                        <a:pt x="3870" y="810"/>
                      </a:cubicBezTo>
                      <a:cubicBezTo>
                        <a:pt x="3270" y="1110"/>
                        <a:pt x="2769" y="1477"/>
                        <a:pt x="2369" y="1910"/>
                      </a:cubicBezTo>
                      <a:cubicBezTo>
                        <a:pt x="1935" y="2377"/>
                        <a:pt x="1568" y="2878"/>
                        <a:pt x="1168" y="3445"/>
                      </a:cubicBezTo>
                      <a:lnTo>
                        <a:pt x="34" y="5213"/>
                      </a:lnTo>
                      <a:cubicBezTo>
                        <a:pt x="67" y="5279"/>
                        <a:pt x="67" y="5480"/>
                        <a:pt x="67" y="5780"/>
                      </a:cubicBezTo>
                      <a:cubicBezTo>
                        <a:pt x="67" y="6113"/>
                        <a:pt x="67" y="6547"/>
                        <a:pt x="34" y="7047"/>
                      </a:cubicBezTo>
                      <a:cubicBezTo>
                        <a:pt x="1" y="8448"/>
                        <a:pt x="34" y="9583"/>
                        <a:pt x="267" y="10416"/>
                      </a:cubicBezTo>
                      <a:cubicBezTo>
                        <a:pt x="534" y="11250"/>
                        <a:pt x="768" y="11951"/>
                        <a:pt x="1035" y="12551"/>
                      </a:cubicBezTo>
                      <a:cubicBezTo>
                        <a:pt x="1168" y="12785"/>
                        <a:pt x="1335" y="13085"/>
                        <a:pt x="1502" y="13385"/>
                      </a:cubicBezTo>
                      <a:cubicBezTo>
                        <a:pt x="1668" y="13719"/>
                        <a:pt x="1902" y="13986"/>
                        <a:pt x="2169" y="14286"/>
                      </a:cubicBezTo>
                      <a:cubicBezTo>
                        <a:pt x="2402" y="14619"/>
                        <a:pt x="2736" y="14886"/>
                        <a:pt x="3103" y="15153"/>
                      </a:cubicBezTo>
                      <a:cubicBezTo>
                        <a:pt x="3503" y="15420"/>
                        <a:pt x="3937" y="15654"/>
                        <a:pt x="4504" y="15887"/>
                      </a:cubicBezTo>
                      <a:cubicBezTo>
                        <a:pt x="5004" y="16087"/>
                        <a:pt x="5438" y="16221"/>
                        <a:pt x="5771" y="16287"/>
                      </a:cubicBezTo>
                      <a:cubicBezTo>
                        <a:pt x="6001" y="16310"/>
                        <a:pt x="6232" y="16349"/>
                        <a:pt x="6451" y="16349"/>
                      </a:cubicBezTo>
                      <a:cubicBezTo>
                        <a:pt x="6549" y="16349"/>
                        <a:pt x="6646" y="16341"/>
                        <a:pt x="6739" y="16321"/>
                      </a:cubicBezTo>
                      <a:cubicBezTo>
                        <a:pt x="7039" y="16287"/>
                        <a:pt x="7339" y="16254"/>
                        <a:pt x="7606" y="16121"/>
                      </a:cubicBezTo>
                      <a:cubicBezTo>
                        <a:pt x="7906" y="15987"/>
                        <a:pt x="8206" y="15887"/>
                        <a:pt x="8573" y="15720"/>
                      </a:cubicBezTo>
                      <a:cubicBezTo>
                        <a:pt x="9708" y="15153"/>
                        <a:pt x="10642" y="14486"/>
                        <a:pt x="11342" y="13652"/>
                      </a:cubicBezTo>
                      <a:cubicBezTo>
                        <a:pt x="11576" y="13419"/>
                        <a:pt x="11842" y="13118"/>
                        <a:pt x="12043" y="12718"/>
                      </a:cubicBezTo>
                      <a:cubicBezTo>
                        <a:pt x="12243" y="12318"/>
                        <a:pt x="12409" y="11918"/>
                        <a:pt x="12576" y="11451"/>
                      </a:cubicBezTo>
                      <a:cubicBezTo>
                        <a:pt x="12743" y="10984"/>
                        <a:pt x="12876" y="10583"/>
                        <a:pt x="12910" y="10216"/>
                      </a:cubicBezTo>
                      <a:cubicBezTo>
                        <a:pt x="13010" y="9816"/>
                        <a:pt x="13010" y="9549"/>
                        <a:pt x="12977" y="9282"/>
                      </a:cubicBezTo>
                      <a:cubicBezTo>
                        <a:pt x="12977" y="9249"/>
                        <a:pt x="12910" y="9216"/>
                        <a:pt x="12876" y="9082"/>
                      </a:cubicBezTo>
                      <a:cubicBezTo>
                        <a:pt x="12876" y="9082"/>
                        <a:pt x="12843" y="9049"/>
                        <a:pt x="12843" y="8982"/>
                      </a:cubicBezTo>
                      <a:cubicBezTo>
                        <a:pt x="12710" y="8649"/>
                        <a:pt x="12409" y="8415"/>
                        <a:pt x="12043" y="8282"/>
                      </a:cubicBezTo>
                      <a:cubicBezTo>
                        <a:pt x="11838" y="8219"/>
                        <a:pt x="11655" y="8185"/>
                        <a:pt x="11485" y="8185"/>
                      </a:cubicBezTo>
                      <a:cubicBezTo>
                        <a:pt x="11294" y="8185"/>
                        <a:pt x="11118" y="8227"/>
                        <a:pt x="10942" y="8315"/>
                      </a:cubicBezTo>
                      <a:cubicBezTo>
                        <a:pt x="10608" y="8482"/>
                        <a:pt x="10408" y="8782"/>
                        <a:pt x="10241" y="9216"/>
                      </a:cubicBezTo>
                      <a:cubicBezTo>
                        <a:pt x="10175" y="10250"/>
                        <a:pt x="9908" y="11117"/>
                        <a:pt x="9441" y="11784"/>
                      </a:cubicBezTo>
                      <a:cubicBezTo>
                        <a:pt x="8540" y="12551"/>
                        <a:pt x="7840" y="13052"/>
                        <a:pt x="7339" y="13285"/>
                      </a:cubicBezTo>
                      <a:cubicBezTo>
                        <a:pt x="6946" y="13473"/>
                        <a:pt x="6562" y="13565"/>
                        <a:pt x="6183" y="13565"/>
                      </a:cubicBezTo>
                      <a:cubicBezTo>
                        <a:pt x="5821" y="13565"/>
                        <a:pt x="5462" y="13481"/>
                        <a:pt x="5104" y="13319"/>
                      </a:cubicBezTo>
                      <a:cubicBezTo>
                        <a:pt x="4404" y="12985"/>
                        <a:pt x="3737" y="12218"/>
                        <a:pt x="3169" y="10950"/>
                      </a:cubicBezTo>
                      <a:cubicBezTo>
                        <a:pt x="2869" y="10283"/>
                        <a:pt x="2702" y="9716"/>
                        <a:pt x="2736" y="9282"/>
                      </a:cubicBezTo>
                      <a:cubicBezTo>
                        <a:pt x="2702" y="9149"/>
                        <a:pt x="2669" y="8882"/>
                        <a:pt x="2602" y="8382"/>
                      </a:cubicBezTo>
                      <a:cubicBezTo>
                        <a:pt x="2569" y="7915"/>
                        <a:pt x="2569" y="7214"/>
                        <a:pt x="2569" y="6314"/>
                      </a:cubicBezTo>
                      <a:cubicBezTo>
                        <a:pt x="2936" y="5413"/>
                        <a:pt x="3336" y="4712"/>
                        <a:pt x="3670" y="4245"/>
                      </a:cubicBezTo>
                      <a:cubicBezTo>
                        <a:pt x="4003" y="3778"/>
                        <a:pt x="4370" y="3445"/>
                        <a:pt x="4837" y="3245"/>
                      </a:cubicBezTo>
                      <a:cubicBezTo>
                        <a:pt x="5071" y="3111"/>
                        <a:pt x="5371" y="3045"/>
                        <a:pt x="5605" y="2911"/>
                      </a:cubicBezTo>
                      <a:cubicBezTo>
                        <a:pt x="5871" y="2778"/>
                        <a:pt x="6105" y="2711"/>
                        <a:pt x="6338" y="2611"/>
                      </a:cubicBezTo>
                      <a:cubicBezTo>
                        <a:pt x="6539" y="2544"/>
                        <a:pt x="6705" y="2477"/>
                        <a:pt x="6839" y="2444"/>
                      </a:cubicBezTo>
                      <a:cubicBezTo>
                        <a:pt x="6939" y="2411"/>
                        <a:pt x="7006" y="2411"/>
                        <a:pt x="7006" y="2411"/>
                      </a:cubicBezTo>
                      <a:cubicBezTo>
                        <a:pt x="7706" y="1944"/>
                        <a:pt x="7906" y="1377"/>
                        <a:pt x="7606" y="743"/>
                      </a:cubicBezTo>
                      <a:cubicBezTo>
                        <a:pt x="7439" y="376"/>
                        <a:pt x="7172" y="142"/>
                        <a:pt x="6839" y="76"/>
                      </a:cubicBezTo>
                      <a:cubicBezTo>
                        <a:pt x="6672" y="26"/>
                        <a:pt x="6489" y="1"/>
                        <a:pt x="630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46"/>
                <p:cNvSpPr/>
                <p:nvPr/>
              </p:nvSpPr>
              <p:spPr>
                <a:xfrm>
                  <a:off x="4933700" y="2625900"/>
                  <a:ext cx="285225" cy="357875"/>
                </a:xfrm>
                <a:custGeom>
                  <a:avLst/>
                  <a:gdLst/>
                  <a:ahLst/>
                  <a:cxnLst/>
                  <a:rect l="l" t="t" r="r" b="b"/>
                  <a:pathLst>
                    <a:path w="11409" h="14315" extrusionOk="0">
                      <a:moveTo>
                        <a:pt x="2535" y="3060"/>
                      </a:moveTo>
                      <a:cubicBezTo>
                        <a:pt x="2969" y="3560"/>
                        <a:pt x="3303" y="3927"/>
                        <a:pt x="3569" y="4227"/>
                      </a:cubicBezTo>
                      <a:cubicBezTo>
                        <a:pt x="3836" y="4527"/>
                        <a:pt x="4070" y="4761"/>
                        <a:pt x="4303" y="5028"/>
                      </a:cubicBezTo>
                      <a:cubicBezTo>
                        <a:pt x="4503" y="5228"/>
                        <a:pt x="4704" y="5495"/>
                        <a:pt x="4870" y="5728"/>
                      </a:cubicBezTo>
                      <a:cubicBezTo>
                        <a:pt x="5037" y="5995"/>
                        <a:pt x="5237" y="6329"/>
                        <a:pt x="5504" y="6662"/>
                      </a:cubicBezTo>
                      <a:cubicBezTo>
                        <a:pt x="5304" y="6729"/>
                        <a:pt x="4970" y="6862"/>
                        <a:pt x="4570" y="6929"/>
                      </a:cubicBezTo>
                      <a:cubicBezTo>
                        <a:pt x="4203" y="7062"/>
                        <a:pt x="3870" y="7196"/>
                        <a:pt x="3636" y="7329"/>
                      </a:cubicBezTo>
                      <a:cubicBezTo>
                        <a:pt x="3569" y="7329"/>
                        <a:pt x="3503" y="7329"/>
                        <a:pt x="3369" y="7363"/>
                      </a:cubicBezTo>
                      <a:cubicBezTo>
                        <a:pt x="3036" y="7429"/>
                        <a:pt x="2669" y="7596"/>
                        <a:pt x="2202" y="7896"/>
                      </a:cubicBezTo>
                      <a:cubicBezTo>
                        <a:pt x="2168" y="7096"/>
                        <a:pt x="2202" y="6362"/>
                        <a:pt x="2369" y="5595"/>
                      </a:cubicBezTo>
                      <a:cubicBezTo>
                        <a:pt x="2302" y="4694"/>
                        <a:pt x="2335" y="3860"/>
                        <a:pt x="2535" y="3060"/>
                      </a:cubicBezTo>
                      <a:close/>
                      <a:moveTo>
                        <a:pt x="2003" y="1"/>
                      </a:moveTo>
                      <a:cubicBezTo>
                        <a:pt x="1876" y="1"/>
                        <a:pt x="1742" y="20"/>
                        <a:pt x="1601" y="57"/>
                      </a:cubicBezTo>
                      <a:cubicBezTo>
                        <a:pt x="1001" y="224"/>
                        <a:pt x="667" y="591"/>
                        <a:pt x="667" y="1192"/>
                      </a:cubicBezTo>
                      <a:cubicBezTo>
                        <a:pt x="667" y="1358"/>
                        <a:pt x="634" y="1659"/>
                        <a:pt x="567" y="2025"/>
                      </a:cubicBezTo>
                      <a:cubicBezTo>
                        <a:pt x="534" y="2392"/>
                        <a:pt x="467" y="2759"/>
                        <a:pt x="401" y="3193"/>
                      </a:cubicBezTo>
                      <a:cubicBezTo>
                        <a:pt x="334" y="3593"/>
                        <a:pt x="300" y="4027"/>
                        <a:pt x="234" y="4394"/>
                      </a:cubicBezTo>
                      <a:cubicBezTo>
                        <a:pt x="200" y="4761"/>
                        <a:pt x="167" y="5094"/>
                        <a:pt x="200" y="5328"/>
                      </a:cubicBezTo>
                      <a:lnTo>
                        <a:pt x="0" y="7696"/>
                      </a:lnTo>
                      <a:lnTo>
                        <a:pt x="0" y="8063"/>
                      </a:lnTo>
                      <a:lnTo>
                        <a:pt x="0" y="8864"/>
                      </a:lnTo>
                      <a:cubicBezTo>
                        <a:pt x="34" y="9164"/>
                        <a:pt x="34" y="9498"/>
                        <a:pt x="67" y="9831"/>
                      </a:cubicBezTo>
                      <a:cubicBezTo>
                        <a:pt x="134" y="10165"/>
                        <a:pt x="167" y="10398"/>
                        <a:pt x="200" y="10598"/>
                      </a:cubicBezTo>
                      <a:cubicBezTo>
                        <a:pt x="200" y="10732"/>
                        <a:pt x="234" y="10865"/>
                        <a:pt x="267" y="10899"/>
                      </a:cubicBezTo>
                      <a:cubicBezTo>
                        <a:pt x="334" y="12600"/>
                        <a:pt x="401" y="13600"/>
                        <a:pt x="501" y="13934"/>
                      </a:cubicBezTo>
                      <a:cubicBezTo>
                        <a:pt x="534" y="14101"/>
                        <a:pt x="667" y="14234"/>
                        <a:pt x="868" y="14268"/>
                      </a:cubicBezTo>
                      <a:cubicBezTo>
                        <a:pt x="958" y="14298"/>
                        <a:pt x="1061" y="14314"/>
                        <a:pt x="1169" y="14314"/>
                      </a:cubicBezTo>
                      <a:cubicBezTo>
                        <a:pt x="1301" y="14314"/>
                        <a:pt x="1440" y="14289"/>
                        <a:pt x="1568" y="14234"/>
                      </a:cubicBezTo>
                      <a:cubicBezTo>
                        <a:pt x="1835" y="14168"/>
                        <a:pt x="2035" y="14067"/>
                        <a:pt x="2202" y="13934"/>
                      </a:cubicBezTo>
                      <a:cubicBezTo>
                        <a:pt x="2369" y="13834"/>
                        <a:pt x="2435" y="13667"/>
                        <a:pt x="2435" y="13500"/>
                      </a:cubicBezTo>
                      <a:lnTo>
                        <a:pt x="2435" y="11833"/>
                      </a:lnTo>
                      <a:cubicBezTo>
                        <a:pt x="2402" y="11265"/>
                        <a:pt x="2402" y="10832"/>
                        <a:pt x="2369" y="10398"/>
                      </a:cubicBezTo>
                      <a:cubicBezTo>
                        <a:pt x="2535" y="10231"/>
                        <a:pt x="2836" y="10065"/>
                        <a:pt x="3236" y="9864"/>
                      </a:cubicBezTo>
                      <a:cubicBezTo>
                        <a:pt x="3670" y="9664"/>
                        <a:pt x="4070" y="9498"/>
                        <a:pt x="4570" y="9264"/>
                      </a:cubicBezTo>
                      <a:cubicBezTo>
                        <a:pt x="5037" y="9064"/>
                        <a:pt x="5504" y="8897"/>
                        <a:pt x="5971" y="8730"/>
                      </a:cubicBezTo>
                      <a:cubicBezTo>
                        <a:pt x="6371" y="8564"/>
                        <a:pt x="6705" y="8430"/>
                        <a:pt x="6939" y="8363"/>
                      </a:cubicBezTo>
                      <a:cubicBezTo>
                        <a:pt x="7105" y="8430"/>
                        <a:pt x="7305" y="8597"/>
                        <a:pt x="7439" y="8864"/>
                      </a:cubicBezTo>
                      <a:cubicBezTo>
                        <a:pt x="7606" y="9097"/>
                        <a:pt x="7839" y="9531"/>
                        <a:pt x="8073" y="10098"/>
                      </a:cubicBezTo>
                      <a:cubicBezTo>
                        <a:pt x="8406" y="10565"/>
                        <a:pt x="8706" y="10932"/>
                        <a:pt x="8973" y="11332"/>
                      </a:cubicBezTo>
                      <a:cubicBezTo>
                        <a:pt x="9207" y="11699"/>
                        <a:pt x="9407" y="11966"/>
                        <a:pt x="9574" y="12233"/>
                      </a:cubicBezTo>
                      <a:cubicBezTo>
                        <a:pt x="9715" y="12321"/>
                        <a:pt x="9883" y="12362"/>
                        <a:pt x="10075" y="12362"/>
                      </a:cubicBezTo>
                      <a:cubicBezTo>
                        <a:pt x="10247" y="12362"/>
                        <a:pt x="10436" y="12329"/>
                        <a:pt x="10641" y="12266"/>
                      </a:cubicBezTo>
                      <a:cubicBezTo>
                        <a:pt x="11108" y="12099"/>
                        <a:pt x="11375" y="11899"/>
                        <a:pt x="11375" y="11566"/>
                      </a:cubicBezTo>
                      <a:cubicBezTo>
                        <a:pt x="11375" y="11432"/>
                        <a:pt x="11375" y="11366"/>
                        <a:pt x="11408" y="11199"/>
                      </a:cubicBezTo>
                      <a:cubicBezTo>
                        <a:pt x="11408" y="11099"/>
                        <a:pt x="11342" y="10932"/>
                        <a:pt x="11208" y="10732"/>
                      </a:cubicBezTo>
                      <a:cubicBezTo>
                        <a:pt x="11075" y="10532"/>
                        <a:pt x="10908" y="10331"/>
                        <a:pt x="10808" y="10065"/>
                      </a:cubicBezTo>
                      <a:cubicBezTo>
                        <a:pt x="10675" y="9864"/>
                        <a:pt x="10508" y="9598"/>
                        <a:pt x="10374" y="9397"/>
                      </a:cubicBezTo>
                      <a:cubicBezTo>
                        <a:pt x="10241" y="9197"/>
                        <a:pt x="10174" y="9031"/>
                        <a:pt x="10141" y="8897"/>
                      </a:cubicBezTo>
                      <a:cubicBezTo>
                        <a:pt x="10041" y="8864"/>
                        <a:pt x="9907" y="8664"/>
                        <a:pt x="9741" y="8397"/>
                      </a:cubicBezTo>
                      <a:cubicBezTo>
                        <a:pt x="9574" y="8163"/>
                        <a:pt x="9407" y="7863"/>
                        <a:pt x="9207" y="7529"/>
                      </a:cubicBezTo>
                      <a:cubicBezTo>
                        <a:pt x="9007" y="7196"/>
                        <a:pt x="8807" y="6862"/>
                        <a:pt x="8540" y="6562"/>
                      </a:cubicBezTo>
                      <a:cubicBezTo>
                        <a:pt x="8340" y="6262"/>
                        <a:pt x="8073" y="6028"/>
                        <a:pt x="7873" y="5862"/>
                      </a:cubicBezTo>
                      <a:cubicBezTo>
                        <a:pt x="7506" y="5428"/>
                        <a:pt x="7105" y="5061"/>
                        <a:pt x="6838" y="4727"/>
                      </a:cubicBezTo>
                      <a:cubicBezTo>
                        <a:pt x="6538" y="4394"/>
                        <a:pt x="6271" y="4094"/>
                        <a:pt x="6071" y="3827"/>
                      </a:cubicBezTo>
                      <a:cubicBezTo>
                        <a:pt x="6038" y="3727"/>
                        <a:pt x="5904" y="3593"/>
                        <a:pt x="5738" y="3393"/>
                      </a:cubicBezTo>
                      <a:cubicBezTo>
                        <a:pt x="5571" y="3226"/>
                        <a:pt x="5371" y="2993"/>
                        <a:pt x="5104" y="2726"/>
                      </a:cubicBezTo>
                      <a:lnTo>
                        <a:pt x="4337" y="1925"/>
                      </a:lnTo>
                      <a:lnTo>
                        <a:pt x="3569" y="1192"/>
                      </a:lnTo>
                      <a:cubicBezTo>
                        <a:pt x="3336" y="991"/>
                        <a:pt x="3069" y="691"/>
                        <a:pt x="2769" y="391"/>
                      </a:cubicBezTo>
                      <a:cubicBezTo>
                        <a:pt x="2601" y="127"/>
                        <a:pt x="2329" y="1"/>
                        <a:pt x="20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46"/>
                <p:cNvSpPr/>
                <p:nvPr/>
              </p:nvSpPr>
              <p:spPr>
                <a:xfrm>
                  <a:off x="4985825" y="2591175"/>
                  <a:ext cx="221225" cy="237525"/>
                </a:xfrm>
                <a:custGeom>
                  <a:avLst/>
                  <a:gdLst/>
                  <a:ahLst/>
                  <a:cxnLst/>
                  <a:rect l="l" t="t" r="r" b="b"/>
                  <a:pathLst>
                    <a:path w="8849" h="9501" extrusionOk="0">
                      <a:moveTo>
                        <a:pt x="396" y="0"/>
                      </a:moveTo>
                      <a:cubicBezTo>
                        <a:pt x="179" y="0"/>
                        <a:pt x="1" y="250"/>
                        <a:pt x="217" y="412"/>
                      </a:cubicBezTo>
                      <a:cubicBezTo>
                        <a:pt x="1651" y="1880"/>
                        <a:pt x="3152" y="3281"/>
                        <a:pt x="4520" y="4815"/>
                      </a:cubicBezTo>
                      <a:cubicBezTo>
                        <a:pt x="5220" y="5583"/>
                        <a:pt x="5854" y="6317"/>
                        <a:pt x="6488" y="7117"/>
                      </a:cubicBezTo>
                      <a:cubicBezTo>
                        <a:pt x="6822" y="7551"/>
                        <a:pt x="7155" y="7951"/>
                        <a:pt x="7455" y="8385"/>
                      </a:cubicBezTo>
                      <a:cubicBezTo>
                        <a:pt x="7756" y="8785"/>
                        <a:pt x="8022" y="9152"/>
                        <a:pt x="8456" y="9452"/>
                      </a:cubicBezTo>
                      <a:cubicBezTo>
                        <a:pt x="8498" y="9486"/>
                        <a:pt x="8544" y="9500"/>
                        <a:pt x="8589" y="9500"/>
                      </a:cubicBezTo>
                      <a:cubicBezTo>
                        <a:pt x="8723" y="9500"/>
                        <a:pt x="8848" y="9369"/>
                        <a:pt x="8823" y="9219"/>
                      </a:cubicBezTo>
                      <a:cubicBezTo>
                        <a:pt x="8623" y="8285"/>
                        <a:pt x="7789" y="7451"/>
                        <a:pt x="7222" y="6717"/>
                      </a:cubicBezTo>
                      <a:cubicBezTo>
                        <a:pt x="6521" y="5883"/>
                        <a:pt x="5888" y="5082"/>
                        <a:pt x="5154" y="4282"/>
                      </a:cubicBezTo>
                      <a:cubicBezTo>
                        <a:pt x="3753" y="2747"/>
                        <a:pt x="2252" y="1280"/>
                        <a:pt x="550" y="45"/>
                      </a:cubicBezTo>
                      <a:cubicBezTo>
                        <a:pt x="500" y="14"/>
                        <a:pt x="447" y="0"/>
                        <a:pt x="39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46"/>
                <p:cNvSpPr/>
                <p:nvPr/>
              </p:nvSpPr>
              <p:spPr>
                <a:xfrm>
                  <a:off x="5216400" y="2848100"/>
                  <a:ext cx="41725" cy="62375"/>
                </a:xfrm>
                <a:custGeom>
                  <a:avLst/>
                  <a:gdLst/>
                  <a:ahLst/>
                  <a:cxnLst/>
                  <a:rect l="l" t="t" r="r" b="b"/>
                  <a:pathLst>
                    <a:path w="1669" h="2495" extrusionOk="0">
                      <a:moveTo>
                        <a:pt x="317" y="1"/>
                      </a:moveTo>
                      <a:cubicBezTo>
                        <a:pt x="290" y="1"/>
                        <a:pt x="262" y="3"/>
                        <a:pt x="234" y="9"/>
                      </a:cubicBezTo>
                      <a:cubicBezTo>
                        <a:pt x="100" y="42"/>
                        <a:pt x="0" y="209"/>
                        <a:pt x="34" y="343"/>
                      </a:cubicBezTo>
                      <a:cubicBezTo>
                        <a:pt x="100" y="710"/>
                        <a:pt x="234" y="1043"/>
                        <a:pt x="401" y="1443"/>
                      </a:cubicBezTo>
                      <a:cubicBezTo>
                        <a:pt x="501" y="1610"/>
                        <a:pt x="567" y="1710"/>
                        <a:pt x="667" y="1877"/>
                      </a:cubicBezTo>
                      <a:cubicBezTo>
                        <a:pt x="701" y="1977"/>
                        <a:pt x="768" y="2111"/>
                        <a:pt x="868" y="2177"/>
                      </a:cubicBezTo>
                      <a:cubicBezTo>
                        <a:pt x="934" y="2277"/>
                        <a:pt x="1001" y="2377"/>
                        <a:pt x="1068" y="2444"/>
                      </a:cubicBezTo>
                      <a:cubicBezTo>
                        <a:pt x="1134" y="2478"/>
                        <a:pt x="1201" y="2494"/>
                        <a:pt x="1272" y="2494"/>
                      </a:cubicBezTo>
                      <a:cubicBezTo>
                        <a:pt x="1343" y="2494"/>
                        <a:pt x="1418" y="2478"/>
                        <a:pt x="1501" y="2444"/>
                      </a:cubicBezTo>
                      <a:cubicBezTo>
                        <a:pt x="1601" y="2344"/>
                        <a:pt x="1668" y="2211"/>
                        <a:pt x="1668" y="2044"/>
                      </a:cubicBezTo>
                      <a:cubicBezTo>
                        <a:pt x="1668" y="1977"/>
                        <a:pt x="1601" y="1910"/>
                        <a:pt x="1568" y="1877"/>
                      </a:cubicBezTo>
                      <a:cubicBezTo>
                        <a:pt x="1568" y="1844"/>
                        <a:pt x="1568" y="1810"/>
                        <a:pt x="1535" y="1777"/>
                      </a:cubicBezTo>
                      <a:cubicBezTo>
                        <a:pt x="1435" y="1677"/>
                        <a:pt x="1401" y="1610"/>
                        <a:pt x="1368" y="1477"/>
                      </a:cubicBezTo>
                      <a:lnTo>
                        <a:pt x="1335" y="1443"/>
                      </a:lnTo>
                      <a:cubicBezTo>
                        <a:pt x="1268" y="1377"/>
                        <a:pt x="1268" y="1343"/>
                        <a:pt x="1235" y="1310"/>
                      </a:cubicBezTo>
                      <a:cubicBezTo>
                        <a:pt x="1201" y="1210"/>
                        <a:pt x="1168" y="1143"/>
                        <a:pt x="1101" y="1110"/>
                      </a:cubicBezTo>
                      <a:cubicBezTo>
                        <a:pt x="934" y="810"/>
                        <a:pt x="768" y="476"/>
                        <a:pt x="601" y="176"/>
                      </a:cubicBezTo>
                      <a:cubicBezTo>
                        <a:pt x="546" y="65"/>
                        <a:pt x="444" y="1"/>
                        <a:pt x="3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46"/>
                <p:cNvSpPr/>
                <p:nvPr/>
              </p:nvSpPr>
              <p:spPr>
                <a:xfrm>
                  <a:off x="5103825" y="2865525"/>
                  <a:ext cx="92425" cy="107025"/>
                </a:xfrm>
                <a:custGeom>
                  <a:avLst/>
                  <a:gdLst/>
                  <a:ahLst/>
                  <a:cxnLst/>
                  <a:rect l="l" t="t" r="r" b="b"/>
                  <a:pathLst>
                    <a:path w="3697" h="4281" extrusionOk="0">
                      <a:moveTo>
                        <a:pt x="307" y="1"/>
                      </a:moveTo>
                      <a:cubicBezTo>
                        <a:pt x="199" y="1"/>
                        <a:pt x="93" y="50"/>
                        <a:pt x="67" y="179"/>
                      </a:cubicBezTo>
                      <a:cubicBezTo>
                        <a:pt x="0" y="446"/>
                        <a:pt x="100" y="680"/>
                        <a:pt x="234" y="880"/>
                      </a:cubicBezTo>
                      <a:cubicBezTo>
                        <a:pt x="367" y="1147"/>
                        <a:pt x="500" y="1380"/>
                        <a:pt x="634" y="1647"/>
                      </a:cubicBezTo>
                      <a:cubicBezTo>
                        <a:pt x="901" y="2147"/>
                        <a:pt x="1201" y="2614"/>
                        <a:pt x="1434" y="3115"/>
                      </a:cubicBezTo>
                      <a:cubicBezTo>
                        <a:pt x="1635" y="3482"/>
                        <a:pt x="1901" y="3949"/>
                        <a:pt x="2268" y="4149"/>
                      </a:cubicBezTo>
                      <a:cubicBezTo>
                        <a:pt x="2431" y="4237"/>
                        <a:pt x="2619" y="4280"/>
                        <a:pt x="2808" y="4280"/>
                      </a:cubicBezTo>
                      <a:cubicBezTo>
                        <a:pt x="3046" y="4280"/>
                        <a:pt x="3283" y="4212"/>
                        <a:pt x="3469" y="4082"/>
                      </a:cubicBezTo>
                      <a:cubicBezTo>
                        <a:pt x="3697" y="3912"/>
                        <a:pt x="3561" y="3620"/>
                        <a:pt x="3371" y="3620"/>
                      </a:cubicBezTo>
                      <a:cubicBezTo>
                        <a:pt x="3338" y="3620"/>
                        <a:pt x="3304" y="3629"/>
                        <a:pt x="3269" y="3649"/>
                      </a:cubicBezTo>
                      <a:cubicBezTo>
                        <a:pt x="3207" y="3687"/>
                        <a:pt x="3141" y="3705"/>
                        <a:pt x="3074" y="3705"/>
                      </a:cubicBezTo>
                      <a:cubicBezTo>
                        <a:pt x="2852" y="3705"/>
                        <a:pt x="2614" y="3520"/>
                        <a:pt x="2435" y="3315"/>
                      </a:cubicBezTo>
                      <a:cubicBezTo>
                        <a:pt x="2202" y="3015"/>
                        <a:pt x="2035" y="2614"/>
                        <a:pt x="1835" y="2214"/>
                      </a:cubicBezTo>
                      <a:cubicBezTo>
                        <a:pt x="1601" y="1847"/>
                        <a:pt x="1401" y="1447"/>
                        <a:pt x="1201" y="1047"/>
                      </a:cubicBezTo>
                      <a:cubicBezTo>
                        <a:pt x="1101" y="847"/>
                        <a:pt x="1001" y="680"/>
                        <a:pt x="867" y="480"/>
                      </a:cubicBezTo>
                      <a:cubicBezTo>
                        <a:pt x="734" y="279"/>
                        <a:pt x="667" y="46"/>
                        <a:pt x="400" y="13"/>
                      </a:cubicBezTo>
                      <a:cubicBezTo>
                        <a:pt x="370" y="5"/>
                        <a:pt x="339" y="1"/>
                        <a:pt x="30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46"/>
                <p:cNvSpPr/>
                <p:nvPr/>
              </p:nvSpPr>
              <p:spPr>
                <a:xfrm>
                  <a:off x="5008750" y="2866825"/>
                  <a:ext cx="83950" cy="117150"/>
                </a:xfrm>
                <a:custGeom>
                  <a:avLst/>
                  <a:gdLst/>
                  <a:ahLst/>
                  <a:cxnLst/>
                  <a:rect l="l" t="t" r="r" b="b"/>
                  <a:pathLst>
                    <a:path w="3358" h="4686" extrusionOk="0">
                      <a:moveTo>
                        <a:pt x="2998" y="1"/>
                      </a:moveTo>
                      <a:cubicBezTo>
                        <a:pt x="2958" y="1"/>
                        <a:pt x="2915" y="9"/>
                        <a:pt x="2869" y="27"/>
                      </a:cubicBezTo>
                      <a:cubicBezTo>
                        <a:pt x="1968" y="294"/>
                        <a:pt x="1001" y="728"/>
                        <a:pt x="467" y="1562"/>
                      </a:cubicBezTo>
                      <a:cubicBezTo>
                        <a:pt x="167" y="2029"/>
                        <a:pt x="67" y="2462"/>
                        <a:pt x="67" y="2996"/>
                      </a:cubicBezTo>
                      <a:cubicBezTo>
                        <a:pt x="67" y="3263"/>
                        <a:pt x="134" y="3496"/>
                        <a:pt x="134" y="3730"/>
                      </a:cubicBezTo>
                      <a:cubicBezTo>
                        <a:pt x="134" y="3997"/>
                        <a:pt x="0" y="4297"/>
                        <a:pt x="201" y="4564"/>
                      </a:cubicBezTo>
                      <a:cubicBezTo>
                        <a:pt x="277" y="4615"/>
                        <a:pt x="354" y="4686"/>
                        <a:pt x="446" y="4686"/>
                      </a:cubicBezTo>
                      <a:cubicBezTo>
                        <a:pt x="474" y="4686"/>
                        <a:pt x="503" y="4679"/>
                        <a:pt x="534" y="4664"/>
                      </a:cubicBezTo>
                      <a:cubicBezTo>
                        <a:pt x="1135" y="4531"/>
                        <a:pt x="1001" y="3697"/>
                        <a:pt x="968" y="3230"/>
                      </a:cubicBezTo>
                      <a:cubicBezTo>
                        <a:pt x="901" y="2796"/>
                        <a:pt x="901" y="2429"/>
                        <a:pt x="1135" y="2095"/>
                      </a:cubicBezTo>
                      <a:cubicBezTo>
                        <a:pt x="1335" y="1729"/>
                        <a:pt x="1635" y="1462"/>
                        <a:pt x="1968" y="1228"/>
                      </a:cubicBezTo>
                      <a:cubicBezTo>
                        <a:pt x="2335" y="961"/>
                        <a:pt x="2702" y="728"/>
                        <a:pt x="3069" y="528"/>
                      </a:cubicBezTo>
                      <a:cubicBezTo>
                        <a:pt x="3357" y="326"/>
                        <a:pt x="3248" y="1"/>
                        <a:pt x="29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46"/>
                <p:cNvSpPr/>
                <p:nvPr/>
              </p:nvSpPr>
              <p:spPr>
                <a:xfrm>
                  <a:off x="4885325" y="2606850"/>
                  <a:ext cx="44725" cy="385775"/>
                </a:xfrm>
                <a:custGeom>
                  <a:avLst/>
                  <a:gdLst/>
                  <a:ahLst/>
                  <a:cxnLst/>
                  <a:rect l="l" t="t" r="r" b="b"/>
                  <a:pathLst>
                    <a:path w="1789" h="15431" extrusionOk="0">
                      <a:moveTo>
                        <a:pt x="1354" y="1"/>
                      </a:moveTo>
                      <a:cubicBezTo>
                        <a:pt x="1210" y="1"/>
                        <a:pt x="1068" y="78"/>
                        <a:pt x="1001" y="252"/>
                      </a:cubicBezTo>
                      <a:cubicBezTo>
                        <a:pt x="801" y="819"/>
                        <a:pt x="734" y="1453"/>
                        <a:pt x="634" y="2087"/>
                      </a:cubicBezTo>
                      <a:cubicBezTo>
                        <a:pt x="501" y="2687"/>
                        <a:pt x="434" y="3321"/>
                        <a:pt x="334" y="3988"/>
                      </a:cubicBezTo>
                      <a:cubicBezTo>
                        <a:pt x="167" y="5256"/>
                        <a:pt x="101" y="6490"/>
                        <a:pt x="67" y="7758"/>
                      </a:cubicBezTo>
                      <a:cubicBezTo>
                        <a:pt x="1" y="10293"/>
                        <a:pt x="167" y="12795"/>
                        <a:pt x="768" y="15263"/>
                      </a:cubicBezTo>
                      <a:cubicBezTo>
                        <a:pt x="796" y="15377"/>
                        <a:pt x="886" y="15430"/>
                        <a:pt x="979" y="15430"/>
                      </a:cubicBezTo>
                      <a:cubicBezTo>
                        <a:pt x="1104" y="15430"/>
                        <a:pt x="1235" y="15335"/>
                        <a:pt x="1235" y="15163"/>
                      </a:cubicBezTo>
                      <a:cubicBezTo>
                        <a:pt x="968" y="12695"/>
                        <a:pt x="768" y="10193"/>
                        <a:pt x="834" y="7758"/>
                      </a:cubicBezTo>
                      <a:cubicBezTo>
                        <a:pt x="901" y="6490"/>
                        <a:pt x="968" y="5289"/>
                        <a:pt x="1135" y="4088"/>
                      </a:cubicBezTo>
                      <a:lnTo>
                        <a:pt x="1402" y="2320"/>
                      </a:lnTo>
                      <a:cubicBezTo>
                        <a:pt x="1502" y="1687"/>
                        <a:pt x="1668" y="1086"/>
                        <a:pt x="1768" y="452"/>
                      </a:cubicBezTo>
                      <a:cubicBezTo>
                        <a:pt x="1788" y="173"/>
                        <a:pt x="1569" y="1"/>
                        <a:pt x="1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46"/>
                <p:cNvSpPr/>
                <p:nvPr/>
              </p:nvSpPr>
              <p:spPr>
                <a:xfrm>
                  <a:off x="4929525" y="2571450"/>
                  <a:ext cx="50900" cy="24400"/>
                </a:xfrm>
                <a:custGeom>
                  <a:avLst/>
                  <a:gdLst/>
                  <a:ahLst/>
                  <a:cxnLst/>
                  <a:rect l="l" t="t" r="r" b="b"/>
                  <a:pathLst>
                    <a:path w="2036" h="976" extrusionOk="0">
                      <a:moveTo>
                        <a:pt x="1368" y="0"/>
                      </a:moveTo>
                      <a:cubicBezTo>
                        <a:pt x="1201" y="0"/>
                        <a:pt x="1068" y="0"/>
                        <a:pt x="901" y="34"/>
                      </a:cubicBezTo>
                      <a:cubicBezTo>
                        <a:pt x="634" y="101"/>
                        <a:pt x="367" y="234"/>
                        <a:pt x="134" y="401"/>
                      </a:cubicBezTo>
                      <a:cubicBezTo>
                        <a:pt x="0" y="467"/>
                        <a:pt x="0" y="701"/>
                        <a:pt x="67" y="834"/>
                      </a:cubicBezTo>
                      <a:cubicBezTo>
                        <a:pt x="138" y="905"/>
                        <a:pt x="242" y="976"/>
                        <a:pt x="332" y="976"/>
                      </a:cubicBezTo>
                      <a:cubicBezTo>
                        <a:pt x="370" y="976"/>
                        <a:pt x="405" y="964"/>
                        <a:pt x="434" y="934"/>
                      </a:cubicBezTo>
                      <a:cubicBezTo>
                        <a:pt x="534" y="901"/>
                        <a:pt x="668" y="834"/>
                        <a:pt x="801" y="768"/>
                      </a:cubicBezTo>
                      <a:lnTo>
                        <a:pt x="834" y="768"/>
                      </a:lnTo>
                      <a:cubicBezTo>
                        <a:pt x="834" y="768"/>
                        <a:pt x="901" y="768"/>
                        <a:pt x="901" y="734"/>
                      </a:cubicBezTo>
                      <a:cubicBezTo>
                        <a:pt x="968" y="734"/>
                        <a:pt x="1035" y="701"/>
                        <a:pt x="1068" y="701"/>
                      </a:cubicBezTo>
                      <a:lnTo>
                        <a:pt x="1568" y="701"/>
                      </a:lnTo>
                      <a:cubicBezTo>
                        <a:pt x="1668" y="701"/>
                        <a:pt x="1702" y="701"/>
                        <a:pt x="1768" y="668"/>
                      </a:cubicBezTo>
                      <a:cubicBezTo>
                        <a:pt x="1902" y="601"/>
                        <a:pt x="1935" y="501"/>
                        <a:pt x="1935" y="401"/>
                      </a:cubicBezTo>
                      <a:cubicBezTo>
                        <a:pt x="2035" y="267"/>
                        <a:pt x="2002" y="201"/>
                        <a:pt x="1868" y="101"/>
                      </a:cubicBezTo>
                      <a:cubicBezTo>
                        <a:pt x="1735" y="34"/>
                        <a:pt x="1535" y="0"/>
                        <a:pt x="136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46"/>
                <p:cNvSpPr/>
                <p:nvPr/>
              </p:nvSpPr>
              <p:spPr>
                <a:xfrm>
                  <a:off x="5298825" y="2600625"/>
                  <a:ext cx="70200" cy="376150"/>
                </a:xfrm>
                <a:custGeom>
                  <a:avLst/>
                  <a:gdLst/>
                  <a:ahLst/>
                  <a:cxnLst/>
                  <a:rect l="l" t="t" r="r" b="b"/>
                  <a:pathLst>
                    <a:path w="2808" h="15046" extrusionOk="0">
                      <a:moveTo>
                        <a:pt x="2358" y="1"/>
                      </a:moveTo>
                      <a:cubicBezTo>
                        <a:pt x="2177" y="1"/>
                        <a:pt x="1989" y="109"/>
                        <a:pt x="1940" y="335"/>
                      </a:cubicBezTo>
                      <a:cubicBezTo>
                        <a:pt x="1740" y="1502"/>
                        <a:pt x="1740" y="2736"/>
                        <a:pt x="1607" y="3937"/>
                      </a:cubicBezTo>
                      <a:cubicBezTo>
                        <a:pt x="1473" y="5171"/>
                        <a:pt x="1373" y="6372"/>
                        <a:pt x="1207" y="7573"/>
                      </a:cubicBezTo>
                      <a:cubicBezTo>
                        <a:pt x="873" y="10008"/>
                        <a:pt x="439" y="12377"/>
                        <a:pt x="39" y="14778"/>
                      </a:cubicBezTo>
                      <a:cubicBezTo>
                        <a:pt x="1" y="14950"/>
                        <a:pt x="116" y="15045"/>
                        <a:pt x="234" y="15045"/>
                      </a:cubicBezTo>
                      <a:cubicBezTo>
                        <a:pt x="321" y="15045"/>
                        <a:pt x="411" y="14992"/>
                        <a:pt x="439" y="14878"/>
                      </a:cubicBezTo>
                      <a:cubicBezTo>
                        <a:pt x="1106" y="12477"/>
                        <a:pt x="1607" y="10075"/>
                        <a:pt x="1974" y="7640"/>
                      </a:cubicBezTo>
                      <a:cubicBezTo>
                        <a:pt x="2207" y="6439"/>
                        <a:pt x="2307" y="5238"/>
                        <a:pt x="2474" y="4037"/>
                      </a:cubicBezTo>
                      <a:cubicBezTo>
                        <a:pt x="2608" y="2803"/>
                        <a:pt x="2808" y="1569"/>
                        <a:pt x="2741" y="368"/>
                      </a:cubicBezTo>
                      <a:cubicBezTo>
                        <a:pt x="2741" y="126"/>
                        <a:pt x="2553" y="1"/>
                        <a:pt x="23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46"/>
                <p:cNvSpPr/>
                <p:nvPr/>
              </p:nvSpPr>
              <p:spPr>
                <a:xfrm>
                  <a:off x="5551825" y="2551675"/>
                  <a:ext cx="99900" cy="189900"/>
                </a:xfrm>
                <a:custGeom>
                  <a:avLst/>
                  <a:gdLst/>
                  <a:ahLst/>
                  <a:cxnLst/>
                  <a:rect l="l" t="t" r="r" b="b"/>
                  <a:pathLst>
                    <a:path w="3996" h="7596" extrusionOk="0">
                      <a:moveTo>
                        <a:pt x="410" y="1"/>
                      </a:moveTo>
                      <a:cubicBezTo>
                        <a:pt x="144" y="1"/>
                        <a:pt x="0" y="378"/>
                        <a:pt x="293" y="525"/>
                      </a:cubicBezTo>
                      <a:cubicBezTo>
                        <a:pt x="1461" y="1192"/>
                        <a:pt x="2228" y="2459"/>
                        <a:pt x="2661" y="3727"/>
                      </a:cubicBezTo>
                      <a:cubicBezTo>
                        <a:pt x="2828" y="4327"/>
                        <a:pt x="2995" y="4994"/>
                        <a:pt x="2928" y="5595"/>
                      </a:cubicBezTo>
                      <a:cubicBezTo>
                        <a:pt x="2862" y="5895"/>
                        <a:pt x="2828" y="6195"/>
                        <a:pt x="2695" y="6395"/>
                      </a:cubicBezTo>
                      <a:cubicBezTo>
                        <a:pt x="2595" y="6662"/>
                        <a:pt x="2328" y="6729"/>
                        <a:pt x="2161" y="6963"/>
                      </a:cubicBezTo>
                      <a:cubicBezTo>
                        <a:pt x="1961" y="7196"/>
                        <a:pt x="2094" y="7496"/>
                        <a:pt x="2361" y="7563"/>
                      </a:cubicBezTo>
                      <a:cubicBezTo>
                        <a:pt x="2424" y="7586"/>
                        <a:pt x="2488" y="7596"/>
                        <a:pt x="2553" y="7596"/>
                      </a:cubicBezTo>
                      <a:cubicBezTo>
                        <a:pt x="2869" y="7596"/>
                        <a:pt x="3196" y="7356"/>
                        <a:pt x="3362" y="7163"/>
                      </a:cubicBezTo>
                      <a:cubicBezTo>
                        <a:pt x="3629" y="6862"/>
                        <a:pt x="3796" y="6496"/>
                        <a:pt x="3862" y="6129"/>
                      </a:cubicBezTo>
                      <a:cubicBezTo>
                        <a:pt x="3996" y="5328"/>
                        <a:pt x="3862" y="4461"/>
                        <a:pt x="3662" y="3694"/>
                      </a:cubicBezTo>
                      <a:cubicBezTo>
                        <a:pt x="3195" y="2059"/>
                        <a:pt x="2128" y="625"/>
                        <a:pt x="527" y="24"/>
                      </a:cubicBezTo>
                      <a:cubicBezTo>
                        <a:pt x="486" y="8"/>
                        <a:pt x="447" y="1"/>
                        <a:pt x="41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46"/>
                <p:cNvSpPr/>
                <p:nvPr/>
              </p:nvSpPr>
              <p:spPr>
                <a:xfrm>
                  <a:off x="5603000" y="2535300"/>
                  <a:ext cx="69575" cy="120925"/>
                </a:xfrm>
                <a:custGeom>
                  <a:avLst/>
                  <a:gdLst/>
                  <a:ahLst/>
                  <a:cxnLst/>
                  <a:rect l="l" t="t" r="r" b="b"/>
                  <a:pathLst>
                    <a:path w="2783" h="4837" extrusionOk="0">
                      <a:moveTo>
                        <a:pt x="406" y="0"/>
                      </a:moveTo>
                      <a:cubicBezTo>
                        <a:pt x="216" y="0"/>
                        <a:pt x="1" y="203"/>
                        <a:pt x="147" y="379"/>
                      </a:cubicBezTo>
                      <a:cubicBezTo>
                        <a:pt x="648" y="1013"/>
                        <a:pt x="1248" y="1547"/>
                        <a:pt x="1582" y="2347"/>
                      </a:cubicBezTo>
                      <a:cubicBezTo>
                        <a:pt x="1749" y="2714"/>
                        <a:pt x="1849" y="3114"/>
                        <a:pt x="1949" y="3481"/>
                      </a:cubicBezTo>
                      <a:cubicBezTo>
                        <a:pt x="1982" y="3681"/>
                        <a:pt x="2015" y="3882"/>
                        <a:pt x="2015" y="4048"/>
                      </a:cubicBezTo>
                      <a:cubicBezTo>
                        <a:pt x="2082" y="4282"/>
                        <a:pt x="2082" y="4515"/>
                        <a:pt x="2149" y="4682"/>
                      </a:cubicBezTo>
                      <a:cubicBezTo>
                        <a:pt x="2201" y="4787"/>
                        <a:pt x="2299" y="4837"/>
                        <a:pt x="2400" y="4837"/>
                      </a:cubicBezTo>
                      <a:cubicBezTo>
                        <a:pt x="2492" y="4837"/>
                        <a:pt x="2586" y="4795"/>
                        <a:pt x="2649" y="4715"/>
                      </a:cubicBezTo>
                      <a:cubicBezTo>
                        <a:pt x="2783" y="4515"/>
                        <a:pt x="2783" y="4282"/>
                        <a:pt x="2783" y="4048"/>
                      </a:cubicBezTo>
                      <a:cubicBezTo>
                        <a:pt x="2783" y="3848"/>
                        <a:pt x="2783" y="3615"/>
                        <a:pt x="2749" y="3381"/>
                      </a:cubicBezTo>
                      <a:cubicBezTo>
                        <a:pt x="2649" y="2948"/>
                        <a:pt x="2549" y="2481"/>
                        <a:pt x="2316" y="2047"/>
                      </a:cubicBezTo>
                      <a:cubicBezTo>
                        <a:pt x="1949" y="1280"/>
                        <a:pt x="1315" y="379"/>
                        <a:pt x="481" y="12"/>
                      </a:cubicBezTo>
                      <a:cubicBezTo>
                        <a:pt x="457" y="4"/>
                        <a:pt x="432" y="0"/>
                        <a:pt x="40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46"/>
                <p:cNvSpPr/>
                <p:nvPr/>
              </p:nvSpPr>
              <p:spPr>
                <a:xfrm>
                  <a:off x="5537450" y="2754675"/>
                  <a:ext cx="148475" cy="232325"/>
                </a:xfrm>
                <a:custGeom>
                  <a:avLst/>
                  <a:gdLst/>
                  <a:ahLst/>
                  <a:cxnLst/>
                  <a:rect l="l" t="t" r="r" b="b"/>
                  <a:pathLst>
                    <a:path w="5939" h="9293" extrusionOk="0">
                      <a:moveTo>
                        <a:pt x="4037" y="0"/>
                      </a:moveTo>
                      <a:cubicBezTo>
                        <a:pt x="3864" y="0"/>
                        <a:pt x="3699" y="197"/>
                        <a:pt x="3770" y="410"/>
                      </a:cubicBezTo>
                      <a:cubicBezTo>
                        <a:pt x="4571" y="1911"/>
                        <a:pt x="5038" y="3980"/>
                        <a:pt x="4237" y="5581"/>
                      </a:cubicBezTo>
                      <a:cubicBezTo>
                        <a:pt x="3870" y="6381"/>
                        <a:pt x="3203" y="6948"/>
                        <a:pt x="2503" y="7415"/>
                      </a:cubicBezTo>
                      <a:cubicBezTo>
                        <a:pt x="2102" y="7682"/>
                        <a:pt x="1702" y="7882"/>
                        <a:pt x="1268" y="8083"/>
                      </a:cubicBezTo>
                      <a:cubicBezTo>
                        <a:pt x="901" y="8249"/>
                        <a:pt x="401" y="8383"/>
                        <a:pt x="168" y="8716"/>
                      </a:cubicBezTo>
                      <a:cubicBezTo>
                        <a:pt x="1" y="8916"/>
                        <a:pt x="68" y="9250"/>
                        <a:pt x="368" y="9283"/>
                      </a:cubicBezTo>
                      <a:cubicBezTo>
                        <a:pt x="416" y="9290"/>
                        <a:pt x="464" y="9293"/>
                        <a:pt x="512" y="9293"/>
                      </a:cubicBezTo>
                      <a:cubicBezTo>
                        <a:pt x="958" y="9293"/>
                        <a:pt x="1377" y="9027"/>
                        <a:pt x="1769" y="8816"/>
                      </a:cubicBezTo>
                      <a:cubicBezTo>
                        <a:pt x="2236" y="8616"/>
                        <a:pt x="2703" y="8383"/>
                        <a:pt x="3103" y="8083"/>
                      </a:cubicBezTo>
                      <a:cubicBezTo>
                        <a:pt x="3937" y="7549"/>
                        <a:pt x="4704" y="6782"/>
                        <a:pt x="5104" y="5881"/>
                      </a:cubicBezTo>
                      <a:cubicBezTo>
                        <a:pt x="5938" y="3913"/>
                        <a:pt x="5371" y="1778"/>
                        <a:pt x="4237" y="110"/>
                      </a:cubicBezTo>
                      <a:cubicBezTo>
                        <a:pt x="4179" y="33"/>
                        <a:pt x="4107" y="0"/>
                        <a:pt x="403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46"/>
                <p:cNvSpPr/>
                <p:nvPr/>
              </p:nvSpPr>
              <p:spPr>
                <a:xfrm>
                  <a:off x="5817175" y="2585450"/>
                  <a:ext cx="150625" cy="83800"/>
                </a:xfrm>
                <a:custGeom>
                  <a:avLst/>
                  <a:gdLst/>
                  <a:ahLst/>
                  <a:cxnLst/>
                  <a:rect l="l" t="t" r="r" b="b"/>
                  <a:pathLst>
                    <a:path w="6025" h="3352" extrusionOk="0">
                      <a:moveTo>
                        <a:pt x="262" y="1"/>
                      </a:moveTo>
                      <a:cubicBezTo>
                        <a:pt x="131" y="1"/>
                        <a:pt x="0" y="104"/>
                        <a:pt x="20" y="241"/>
                      </a:cubicBezTo>
                      <a:cubicBezTo>
                        <a:pt x="53" y="1075"/>
                        <a:pt x="320" y="1876"/>
                        <a:pt x="854" y="2509"/>
                      </a:cubicBezTo>
                      <a:cubicBezTo>
                        <a:pt x="1312" y="3028"/>
                        <a:pt x="2021" y="3352"/>
                        <a:pt x="2726" y="3352"/>
                      </a:cubicBezTo>
                      <a:cubicBezTo>
                        <a:pt x="2792" y="3352"/>
                        <a:pt x="2857" y="3349"/>
                        <a:pt x="2922" y="3343"/>
                      </a:cubicBezTo>
                      <a:cubicBezTo>
                        <a:pt x="3756" y="3243"/>
                        <a:pt x="4423" y="2743"/>
                        <a:pt x="4990" y="2176"/>
                      </a:cubicBezTo>
                      <a:cubicBezTo>
                        <a:pt x="5257" y="1876"/>
                        <a:pt x="5524" y="1575"/>
                        <a:pt x="5724" y="1208"/>
                      </a:cubicBezTo>
                      <a:cubicBezTo>
                        <a:pt x="5891" y="942"/>
                        <a:pt x="6024" y="441"/>
                        <a:pt x="5691" y="141"/>
                      </a:cubicBezTo>
                      <a:cubicBezTo>
                        <a:pt x="5632" y="82"/>
                        <a:pt x="5567" y="56"/>
                        <a:pt x="5501" y="56"/>
                      </a:cubicBezTo>
                      <a:cubicBezTo>
                        <a:pt x="5417" y="56"/>
                        <a:pt x="5332" y="99"/>
                        <a:pt x="5257" y="174"/>
                      </a:cubicBezTo>
                      <a:cubicBezTo>
                        <a:pt x="5090" y="374"/>
                        <a:pt x="5023" y="641"/>
                        <a:pt x="4857" y="875"/>
                      </a:cubicBezTo>
                      <a:cubicBezTo>
                        <a:pt x="4690" y="1142"/>
                        <a:pt x="4490" y="1342"/>
                        <a:pt x="4256" y="1542"/>
                      </a:cubicBezTo>
                      <a:cubicBezTo>
                        <a:pt x="3889" y="1942"/>
                        <a:pt x="3422" y="2376"/>
                        <a:pt x="2855" y="2409"/>
                      </a:cubicBezTo>
                      <a:cubicBezTo>
                        <a:pt x="2793" y="2416"/>
                        <a:pt x="2732" y="2419"/>
                        <a:pt x="2672" y="2419"/>
                      </a:cubicBezTo>
                      <a:cubicBezTo>
                        <a:pt x="1479" y="2419"/>
                        <a:pt x="741" y="1191"/>
                        <a:pt x="487" y="174"/>
                      </a:cubicBezTo>
                      <a:cubicBezTo>
                        <a:pt x="446" y="51"/>
                        <a:pt x="354" y="1"/>
                        <a:pt x="2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46"/>
                <p:cNvSpPr/>
                <p:nvPr/>
              </p:nvSpPr>
              <p:spPr>
                <a:xfrm>
                  <a:off x="5877700" y="2556100"/>
                  <a:ext cx="60075" cy="45600"/>
                </a:xfrm>
                <a:custGeom>
                  <a:avLst/>
                  <a:gdLst/>
                  <a:ahLst/>
                  <a:cxnLst/>
                  <a:rect l="l" t="t" r="r" b="b"/>
                  <a:pathLst>
                    <a:path w="2403" h="1824" extrusionOk="0">
                      <a:moveTo>
                        <a:pt x="2133" y="0"/>
                      </a:moveTo>
                      <a:cubicBezTo>
                        <a:pt x="2111" y="0"/>
                        <a:pt x="2088" y="4"/>
                        <a:pt x="2069" y="14"/>
                      </a:cubicBezTo>
                      <a:cubicBezTo>
                        <a:pt x="1969" y="47"/>
                        <a:pt x="1935" y="47"/>
                        <a:pt x="1902" y="147"/>
                      </a:cubicBezTo>
                      <a:cubicBezTo>
                        <a:pt x="1835" y="181"/>
                        <a:pt x="1802" y="281"/>
                        <a:pt x="1769" y="314"/>
                      </a:cubicBezTo>
                      <a:cubicBezTo>
                        <a:pt x="1769" y="314"/>
                        <a:pt x="1769" y="348"/>
                        <a:pt x="1735" y="348"/>
                      </a:cubicBezTo>
                      <a:cubicBezTo>
                        <a:pt x="1668" y="381"/>
                        <a:pt x="1635" y="481"/>
                        <a:pt x="1602" y="514"/>
                      </a:cubicBezTo>
                      <a:lnTo>
                        <a:pt x="1602" y="548"/>
                      </a:lnTo>
                      <a:cubicBezTo>
                        <a:pt x="1602" y="548"/>
                        <a:pt x="1602" y="614"/>
                        <a:pt x="1568" y="614"/>
                      </a:cubicBezTo>
                      <a:cubicBezTo>
                        <a:pt x="1502" y="648"/>
                        <a:pt x="1468" y="681"/>
                        <a:pt x="1468" y="715"/>
                      </a:cubicBezTo>
                      <a:lnTo>
                        <a:pt x="1402" y="815"/>
                      </a:lnTo>
                      <a:lnTo>
                        <a:pt x="1335" y="848"/>
                      </a:lnTo>
                      <a:lnTo>
                        <a:pt x="1302" y="848"/>
                      </a:lnTo>
                      <a:cubicBezTo>
                        <a:pt x="1235" y="881"/>
                        <a:pt x="1135" y="981"/>
                        <a:pt x="1035" y="1015"/>
                      </a:cubicBezTo>
                      <a:cubicBezTo>
                        <a:pt x="1001" y="1048"/>
                        <a:pt x="968" y="1048"/>
                        <a:pt x="935" y="1115"/>
                      </a:cubicBezTo>
                      <a:cubicBezTo>
                        <a:pt x="868" y="1115"/>
                        <a:pt x="868" y="1115"/>
                        <a:pt x="835" y="1148"/>
                      </a:cubicBezTo>
                      <a:cubicBezTo>
                        <a:pt x="801" y="1148"/>
                        <a:pt x="768" y="1182"/>
                        <a:pt x="701" y="1182"/>
                      </a:cubicBezTo>
                      <a:lnTo>
                        <a:pt x="301" y="1182"/>
                      </a:lnTo>
                      <a:cubicBezTo>
                        <a:pt x="134" y="1182"/>
                        <a:pt x="1" y="1348"/>
                        <a:pt x="1" y="1482"/>
                      </a:cubicBezTo>
                      <a:cubicBezTo>
                        <a:pt x="1" y="1649"/>
                        <a:pt x="101" y="1815"/>
                        <a:pt x="267" y="1815"/>
                      </a:cubicBezTo>
                      <a:cubicBezTo>
                        <a:pt x="342" y="1820"/>
                        <a:pt x="417" y="1823"/>
                        <a:pt x="492" y="1823"/>
                      </a:cubicBezTo>
                      <a:cubicBezTo>
                        <a:pt x="924" y="1823"/>
                        <a:pt x="1366" y="1733"/>
                        <a:pt x="1735" y="1448"/>
                      </a:cubicBezTo>
                      <a:cubicBezTo>
                        <a:pt x="1935" y="1248"/>
                        <a:pt x="2135" y="1048"/>
                        <a:pt x="2269" y="815"/>
                      </a:cubicBezTo>
                      <a:lnTo>
                        <a:pt x="2402" y="414"/>
                      </a:lnTo>
                      <a:cubicBezTo>
                        <a:pt x="2402" y="314"/>
                        <a:pt x="2402" y="181"/>
                        <a:pt x="2269" y="47"/>
                      </a:cubicBezTo>
                      <a:cubicBezTo>
                        <a:pt x="2245" y="24"/>
                        <a:pt x="2188" y="0"/>
                        <a:pt x="2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46"/>
                <p:cNvSpPr/>
                <p:nvPr/>
              </p:nvSpPr>
              <p:spPr>
                <a:xfrm>
                  <a:off x="5721475" y="2689600"/>
                  <a:ext cx="307625" cy="119525"/>
                </a:xfrm>
                <a:custGeom>
                  <a:avLst/>
                  <a:gdLst/>
                  <a:ahLst/>
                  <a:cxnLst/>
                  <a:rect l="l" t="t" r="r" b="b"/>
                  <a:pathLst>
                    <a:path w="12305" h="4781" extrusionOk="0">
                      <a:moveTo>
                        <a:pt x="292" y="0"/>
                      </a:moveTo>
                      <a:cubicBezTo>
                        <a:pt x="149" y="0"/>
                        <a:pt x="1" y="134"/>
                        <a:pt x="45" y="311"/>
                      </a:cubicBezTo>
                      <a:cubicBezTo>
                        <a:pt x="979" y="2613"/>
                        <a:pt x="3014" y="4281"/>
                        <a:pt x="5482" y="4681"/>
                      </a:cubicBezTo>
                      <a:cubicBezTo>
                        <a:pt x="5886" y="4747"/>
                        <a:pt x="6298" y="4780"/>
                        <a:pt x="6710" y="4780"/>
                      </a:cubicBezTo>
                      <a:cubicBezTo>
                        <a:pt x="7558" y="4780"/>
                        <a:pt x="8411" y="4639"/>
                        <a:pt x="9218" y="4348"/>
                      </a:cubicBezTo>
                      <a:cubicBezTo>
                        <a:pt x="9819" y="4147"/>
                        <a:pt x="10386" y="3847"/>
                        <a:pt x="10920" y="3514"/>
                      </a:cubicBezTo>
                      <a:cubicBezTo>
                        <a:pt x="11387" y="3180"/>
                        <a:pt x="12020" y="2713"/>
                        <a:pt x="12221" y="2179"/>
                      </a:cubicBezTo>
                      <a:cubicBezTo>
                        <a:pt x="12305" y="2011"/>
                        <a:pt x="12200" y="1748"/>
                        <a:pt x="12006" y="1748"/>
                      </a:cubicBezTo>
                      <a:cubicBezTo>
                        <a:pt x="11969" y="1748"/>
                        <a:pt x="11929" y="1758"/>
                        <a:pt x="11887" y="1779"/>
                      </a:cubicBezTo>
                      <a:cubicBezTo>
                        <a:pt x="11420" y="1979"/>
                        <a:pt x="11020" y="2380"/>
                        <a:pt x="10553" y="2680"/>
                      </a:cubicBezTo>
                      <a:cubicBezTo>
                        <a:pt x="10052" y="3013"/>
                        <a:pt x="9552" y="3280"/>
                        <a:pt x="9018" y="3480"/>
                      </a:cubicBezTo>
                      <a:cubicBezTo>
                        <a:pt x="8286" y="3740"/>
                        <a:pt x="7487" y="3900"/>
                        <a:pt x="6681" y="3900"/>
                      </a:cubicBezTo>
                      <a:cubicBezTo>
                        <a:pt x="6348" y="3900"/>
                        <a:pt x="6014" y="3872"/>
                        <a:pt x="5683" y="3814"/>
                      </a:cubicBezTo>
                      <a:cubicBezTo>
                        <a:pt x="3514" y="3480"/>
                        <a:pt x="1546" y="2013"/>
                        <a:pt x="479" y="111"/>
                      </a:cubicBezTo>
                      <a:cubicBezTo>
                        <a:pt x="434" y="33"/>
                        <a:pt x="364" y="0"/>
                        <a:pt x="29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46"/>
                <p:cNvSpPr/>
                <p:nvPr/>
              </p:nvSpPr>
              <p:spPr>
                <a:xfrm>
                  <a:off x="6032825" y="2685575"/>
                  <a:ext cx="29200" cy="48625"/>
                </a:xfrm>
                <a:custGeom>
                  <a:avLst/>
                  <a:gdLst/>
                  <a:ahLst/>
                  <a:cxnLst/>
                  <a:rect l="l" t="t" r="r" b="b"/>
                  <a:pathLst>
                    <a:path w="1168" h="1945" extrusionOk="0">
                      <a:moveTo>
                        <a:pt x="831" y="0"/>
                      </a:moveTo>
                      <a:cubicBezTo>
                        <a:pt x="796" y="0"/>
                        <a:pt x="762" y="11"/>
                        <a:pt x="734" y="39"/>
                      </a:cubicBezTo>
                      <a:lnTo>
                        <a:pt x="667" y="105"/>
                      </a:lnTo>
                      <a:cubicBezTo>
                        <a:pt x="644" y="129"/>
                        <a:pt x="637" y="153"/>
                        <a:pt x="635" y="153"/>
                      </a:cubicBezTo>
                      <a:cubicBezTo>
                        <a:pt x="634" y="153"/>
                        <a:pt x="634" y="149"/>
                        <a:pt x="634" y="139"/>
                      </a:cubicBezTo>
                      <a:cubicBezTo>
                        <a:pt x="600" y="172"/>
                        <a:pt x="600" y="206"/>
                        <a:pt x="600" y="306"/>
                      </a:cubicBezTo>
                      <a:cubicBezTo>
                        <a:pt x="600" y="372"/>
                        <a:pt x="567" y="439"/>
                        <a:pt x="567" y="472"/>
                      </a:cubicBezTo>
                      <a:lnTo>
                        <a:pt x="567" y="506"/>
                      </a:lnTo>
                      <a:cubicBezTo>
                        <a:pt x="567" y="539"/>
                        <a:pt x="500" y="606"/>
                        <a:pt x="500" y="673"/>
                      </a:cubicBezTo>
                      <a:cubicBezTo>
                        <a:pt x="500" y="706"/>
                        <a:pt x="500" y="773"/>
                        <a:pt x="467" y="773"/>
                      </a:cubicBezTo>
                      <a:lnTo>
                        <a:pt x="467" y="806"/>
                      </a:lnTo>
                      <a:cubicBezTo>
                        <a:pt x="434" y="939"/>
                        <a:pt x="400" y="1039"/>
                        <a:pt x="300" y="1173"/>
                      </a:cubicBezTo>
                      <a:cubicBezTo>
                        <a:pt x="300" y="1173"/>
                        <a:pt x="300" y="1206"/>
                        <a:pt x="267" y="1206"/>
                      </a:cubicBezTo>
                      <a:lnTo>
                        <a:pt x="267" y="1273"/>
                      </a:lnTo>
                      <a:cubicBezTo>
                        <a:pt x="267" y="1273"/>
                        <a:pt x="267" y="1306"/>
                        <a:pt x="234" y="1306"/>
                      </a:cubicBezTo>
                      <a:cubicBezTo>
                        <a:pt x="167" y="1340"/>
                        <a:pt x="133" y="1440"/>
                        <a:pt x="100" y="1473"/>
                      </a:cubicBezTo>
                      <a:cubicBezTo>
                        <a:pt x="0" y="1607"/>
                        <a:pt x="0" y="1740"/>
                        <a:pt x="133" y="1873"/>
                      </a:cubicBezTo>
                      <a:cubicBezTo>
                        <a:pt x="195" y="1920"/>
                        <a:pt x="264" y="1945"/>
                        <a:pt x="334" y="1945"/>
                      </a:cubicBezTo>
                      <a:cubicBezTo>
                        <a:pt x="414" y="1945"/>
                        <a:pt x="496" y="1912"/>
                        <a:pt x="567" y="1840"/>
                      </a:cubicBezTo>
                      <a:cubicBezTo>
                        <a:pt x="767" y="1640"/>
                        <a:pt x="934" y="1373"/>
                        <a:pt x="1067" y="1073"/>
                      </a:cubicBezTo>
                      <a:cubicBezTo>
                        <a:pt x="1101" y="1006"/>
                        <a:pt x="1101" y="906"/>
                        <a:pt x="1134" y="839"/>
                      </a:cubicBezTo>
                      <a:cubicBezTo>
                        <a:pt x="1168" y="773"/>
                        <a:pt x="1168" y="673"/>
                        <a:pt x="1168" y="606"/>
                      </a:cubicBezTo>
                      <a:cubicBezTo>
                        <a:pt x="1101" y="439"/>
                        <a:pt x="1134" y="172"/>
                        <a:pt x="967" y="39"/>
                      </a:cubicBezTo>
                      <a:cubicBezTo>
                        <a:pt x="929" y="20"/>
                        <a:pt x="879" y="0"/>
                        <a:pt x="831" y="0"/>
                      </a:cubicBezTo>
                      <a:close/>
                    </a:path>
                  </a:pathLst>
                </a:custGeom>
                <a:solidFill>
                  <a:srgbClr val="79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46"/>
                <p:cNvSpPr/>
                <p:nvPr/>
              </p:nvSpPr>
              <p:spPr>
                <a:xfrm>
                  <a:off x="5692925" y="2331950"/>
                  <a:ext cx="174800" cy="189700"/>
                </a:xfrm>
                <a:custGeom>
                  <a:avLst/>
                  <a:gdLst/>
                  <a:ahLst/>
                  <a:cxnLst/>
                  <a:rect l="l" t="t" r="r" b="b"/>
                  <a:pathLst>
                    <a:path w="6992" h="7588" extrusionOk="0">
                      <a:moveTo>
                        <a:pt x="6285" y="1"/>
                      </a:moveTo>
                      <a:cubicBezTo>
                        <a:pt x="6010" y="1"/>
                        <a:pt x="5738" y="58"/>
                        <a:pt x="5490" y="140"/>
                      </a:cubicBezTo>
                      <a:cubicBezTo>
                        <a:pt x="5023" y="207"/>
                        <a:pt x="4590" y="407"/>
                        <a:pt x="4189" y="607"/>
                      </a:cubicBezTo>
                      <a:cubicBezTo>
                        <a:pt x="3355" y="1008"/>
                        <a:pt x="2655" y="1575"/>
                        <a:pt x="2054" y="2242"/>
                      </a:cubicBezTo>
                      <a:cubicBezTo>
                        <a:pt x="820" y="3643"/>
                        <a:pt x="186" y="5444"/>
                        <a:pt x="20" y="7312"/>
                      </a:cubicBezTo>
                      <a:cubicBezTo>
                        <a:pt x="1" y="7482"/>
                        <a:pt x="131" y="7587"/>
                        <a:pt x="259" y="7587"/>
                      </a:cubicBezTo>
                      <a:cubicBezTo>
                        <a:pt x="359" y="7587"/>
                        <a:pt x="458" y="7524"/>
                        <a:pt x="487" y="7379"/>
                      </a:cubicBezTo>
                      <a:cubicBezTo>
                        <a:pt x="820" y="5778"/>
                        <a:pt x="1487" y="4110"/>
                        <a:pt x="2621" y="2842"/>
                      </a:cubicBezTo>
                      <a:cubicBezTo>
                        <a:pt x="3155" y="2209"/>
                        <a:pt x="3789" y="1708"/>
                        <a:pt x="4523" y="1308"/>
                      </a:cubicBezTo>
                      <a:cubicBezTo>
                        <a:pt x="4890" y="1108"/>
                        <a:pt x="5290" y="941"/>
                        <a:pt x="5657" y="808"/>
                      </a:cubicBezTo>
                      <a:cubicBezTo>
                        <a:pt x="6024" y="674"/>
                        <a:pt x="6491" y="641"/>
                        <a:pt x="6858" y="474"/>
                      </a:cubicBezTo>
                      <a:cubicBezTo>
                        <a:pt x="6991" y="407"/>
                        <a:pt x="6991" y="107"/>
                        <a:pt x="6791" y="74"/>
                      </a:cubicBezTo>
                      <a:cubicBezTo>
                        <a:pt x="6626" y="23"/>
                        <a:pt x="6455" y="1"/>
                        <a:pt x="62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6" name="Google Shape;1186;p46"/>
              <p:cNvGrpSpPr/>
              <p:nvPr/>
            </p:nvGrpSpPr>
            <p:grpSpPr>
              <a:xfrm>
                <a:off x="536849" y="3549977"/>
                <a:ext cx="196995" cy="333016"/>
                <a:chOff x="2771475" y="2690675"/>
                <a:chExt cx="147650" cy="249600"/>
              </a:xfrm>
            </p:grpSpPr>
            <p:sp>
              <p:nvSpPr>
                <p:cNvPr id="1187" name="Google Shape;1187;p4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4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4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4" name="Google Shape;1161;p38">
            <a:extLst>
              <a:ext uri="{FF2B5EF4-FFF2-40B4-BE49-F238E27FC236}">
                <a16:creationId xmlns:a16="http://schemas.microsoft.com/office/drawing/2014/main" id="{E5E131AA-B3A5-19DE-D9FC-7F837B978445}"/>
              </a:ext>
            </a:extLst>
          </p:cNvPr>
          <p:cNvSpPr/>
          <p:nvPr/>
        </p:nvSpPr>
        <p:spPr>
          <a:xfrm rot="3363349">
            <a:off x="4911591" y="1668740"/>
            <a:ext cx="2373407" cy="186255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tx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 name="Google Shape;1162;p38">
            <a:extLst>
              <a:ext uri="{FF2B5EF4-FFF2-40B4-BE49-F238E27FC236}">
                <a16:creationId xmlns:a16="http://schemas.microsoft.com/office/drawing/2014/main" id="{6C84B028-2633-8734-28EC-6AAC5CFFF741}"/>
              </a:ext>
            </a:extLst>
          </p:cNvPr>
          <p:cNvSpPr txBox="1">
            <a:spLocks noGrp="1"/>
          </p:cNvSpPr>
          <p:nvPr/>
        </p:nvSpPr>
        <p:spPr>
          <a:xfrm>
            <a:off x="5053524" y="1854327"/>
            <a:ext cx="20700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defTabSz="1219170">
              <a:buClr>
                <a:srgbClr val="38965D"/>
              </a:buClr>
              <a:defRPr/>
            </a:pPr>
            <a:r>
              <a:rPr lang="en" sz="9600" b="1" kern="0">
                <a:solidFill>
                  <a:srgbClr val="FFFFFF"/>
                </a:solidFill>
                <a:latin typeface="Times New Roman" panose="02020603050405020304" pitchFamily="18" charset="0"/>
                <a:cs typeface="Times New Roman" panose="02020603050405020304" pitchFamily="18" charset="0"/>
              </a:rPr>
              <a:t>3</a:t>
            </a:r>
            <a:endParaRPr sz="9600" b="1" kern="0">
              <a:solidFill>
                <a:srgbClr val="FFFFFF"/>
              </a:solidFill>
              <a:latin typeface="Times New Roman" panose="02020603050405020304" pitchFamily="18" charset="0"/>
              <a:cs typeface="Times New Roman" panose="02020603050405020304" pitchFamily="18" charset="0"/>
            </a:endParaRPr>
          </a:p>
        </p:txBody>
      </p:sp>
      <p:grpSp>
        <p:nvGrpSpPr>
          <p:cNvPr id="1257" name="Google Shape;1337;p48">
            <a:extLst>
              <a:ext uri="{FF2B5EF4-FFF2-40B4-BE49-F238E27FC236}">
                <a16:creationId xmlns:a16="http://schemas.microsoft.com/office/drawing/2014/main" id="{498DF7BB-71ED-D749-B471-11D9695CA045}"/>
              </a:ext>
            </a:extLst>
          </p:cNvPr>
          <p:cNvGrpSpPr/>
          <p:nvPr/>
        </p:nvGrpSpPr>
        <p:grpSpPr>
          <a:xfrm rot="2700000">
            <a:off x="158347" y="379316"/>
            <a:ext cx="1470765" cy="1376688"/>
            <a:chOff x="1859475" y="636325"/>
            <a:chExt cx="4383550" cy="3988700"/>
          </a:xfrm>
        </p:grpSpPr>
        <p:sp>
          <p:nvSpPr>
            <p:cNvPr id="1258" name="Google Shape;1338;p48">
              <a:extLst>
                <a:ext uri="{FF2B5EF4-FFF2-40B4-BE49-F238E27FC236}">
                  <a16:creationId xmlns:a16="http://schemas.microsoft.com/office/drawing/2014/main" id="{FBFC5DAA-9937-AC56-8F42-D59EBBA3C56B}"/>
                </a:ext>
              </a:extLst>
            </p:cNvPr>
            <p:cNvSpPr/>
            <p:nvPr/>
          </p:nvSpPr>
          <p:spPr>
            <a:xfrm>
              <a:off x="1859475" y="799550"/>
              <a:ext cx="4383550" cy="3825475"/>
            </a:xfrm>
            <a:custGeom>
              <a:avLst/>
              <a:gdLst/>
              <a:ahLst/>
              <a:cxnLst/>
              <a:rect l="l" t="t" r="r" b="b"/>
              <a:pathLst>
                <a:path w="175342" h="153019" extrusionOk="0">
                  <a:moveTo>
                    <a:pt x="54300" y="0"/>
                  </a:moveTo>
                  <a:cubicBezTo>
                    <a:pt x="37427" y="0"/>
                    <a:pt x="20566" y="10228"/>
                    <a:pt x="11891" y="27546"/>
                  </a:cubicBezTo>
                  <a:cubicBezTo>
                    <a:pt x="0" y="51194"/>
                    <a:pt x="7853" y="79146"/>
                    <a:pt x="29416" y="89971"/>
                  </a:cubicBezTo>
                  <a:cubicBezTo>
                    <a:pt x="35183" y="92870"/>
                    <a:pt x="41350" y="94241"/>
                    <a:pt x="47515" y="94241"/>
                  </a:cubicBezTo>
                  <a:cubicBezTo>
                    <a:pt x="60415" y="94241"/>
                    <a:pt x="73308" y="88235"/>
                    <a:pt x="82524" y="77637"/>
                  </a:cubicBezTo>
                  <a:cubicBezTo>
                    <a:pt x="105463" y="97869"/>
                    <a:pt x="128800" y="117568"/>
                    <a:pt x="152138" y="137312"/>
                  </a:cubicBezTo>
                  <a:cubicBezTo>
                    <a:pt x="158305" y="142548"/>
                    <a:pt x="164516" y="147783"/>
                    <a:pt x="170728" y="153018"/>
                  </a:cubicBezTo>
                  <a:cubicBezTo>
                    <a:pt x="170772" y="152974"/>
                    <a:pt x="170816" y="152885"/>
                    <a:pt x="170861" y="152841"/>
                  </a:cubicBezTo>
                  <a:cubicBezTo>
                    <a:pt x="171571" y="152175"/>
                    <a:pt x="172281" y="151510"/>
                    <a:pt x="172990" y="150844"/>
                  </a:cubicBezTo>
                  <a:cubicBezTo>
                    <a:pt x="173390" y="150489"/>
                    <a:pt x="173745" y="150134"/>
                    <a:pt x="174144" y="149735"/>
                  </a:cubicBezTo>
                  <a:cubicBezTo>
                    <a:pt x="174366" y="149558"/>
                    <a:pt x="174543" y="149380"/>
                    <a:pt x="174765" y="149203"/>
                  </a:cubicBezTo>
                  <a:cubicBezTo>
                    <a:pt x="174943" y="149025"/>
                    <a:pt x="175164" y="148848"/>
                    <a:pt x="175342" y="148670"/>
                  </a:cubicBezTo>
                  <a:cubicBezTo>
                    <a:pt x="174144" y="147650"/>
                    <a:pt x="172946" y="146629"/>
                    <a:pt x="171748" y="145609"/>
                  </a:cubicBezTo>
                  <a:cubicBezTo>
                    <a:pt x="150762" y="127950"/>
                    <a:pt x="129776" y="110292"/>
                    <a:pt x="108701" y="92722"/>
                  </a:cubicBezTo>
                  <a:cubicBezTo>
                    <a:pt x="101026" y="86378"/>
                    <a:pt x="93394" y="79989"/>
                    <a:pt x="85630" y="73733"/>
                  </a:cubicBezTo>
                  <a:cubicBezTo>
                    <a:pt x="87227" y="71514"/>
                    <a:pt x="88647" y="69207"/>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339;p48">
              <a:extLst>
                <a:ext uri="{FF2B5EF4-FFF2-40B4-BE49-F238E27FC236}">
                  <a16:creationId xmlns:a16="http://schemas.microsoft.com/office/drawing/2014/main" id="{2B1C7F81-D217-1D8B-A79B-C4686A5F964B}"/>
                </a:ext>
              </a:extLst>
            </p:cNvPr>
            <p:cNvSpPr/>
            <p:nvPr/>
          </p:nvSpPr>
          <p:spPr>
            <a:xfrm>
              <a:off x="1859475" y="636325"/>
              <a:ext cx="4383550" cy="3988700"/>
            </a:xfrm>
            <a:custGeom>
              <a:avLst/>
              <a:gdLst/>
              <a:ahLst/>
              <a:cxnLst/>
              <a:rect l="l" t="t" r="r" b="b"/>
              <a:pathLst>
                <a:path w="175342" h="159548" fill="none" extrusionOk="0">
                  <a:moveTo>
                    <a:pt x="171748" y="152138"/>
                  </a:moveTo>
                  <a:cubicBezTo>
                    <a:pt x="150762" y="134479"/>
                    <a:pt x="129776" y="116821"/>
                    <a:pt x="108701" y="99251"/>
                  </a:cubicBezTo>
                  <a:cubicBezTo>
                    <a:pt x="101026" y="92907"/>
                    <a:pt x="93394" y="86518"/>
                    <a:pt x="85630" y="80262"/>
                  </a:cubicBezTo>
                  <a:cubicBezTo>
                    <a:pt x="87227" y="78043"/>
                    <a:pt x="88647" y="75736"/>
                    <a:pt x="89934" y="73207"/>
                  </a:cubicBezTo>
                  <a:cubicBezTo>
                    <a:pt x="93439" y="66242"/>
                    <a:pt x="95214" y="58876"/>
                    <a:pt x="95435" y="51689"/>
                  </a:cubicBezTo>
                  <a:cubicBezTo>
                    <a:pt x="95968" y="34518"/>
                    <a:pt x="87582" y="18413"/>
                    <a:pt x="72408" y="10782"/>
                  </a:cubicBezTo>
                  <a:cubicBezTo>
                    <a:pt x="50846" y="0"/>
                    <a:pt x="23737" y="10427"/>
                    <a:pt x="11891" y="34075"/>
                  </a:cubicBezTo>
                  <a:cubicBezTo>
                    <a:pt x="0" y="57723"/>
                    <a:pt x="7853" y="85675"/>
                    <a:pt x="29416" y="96500"/>
                  </a:cubicBezTo>
                  <a:cubicBezTo>
                    <a:pt x="47252" y="105463"/>
                    <a:pt x="68903" y="99828"/>
                    <a:pt x="82524" y="84166"/>
                  </a:cubicBezTo>
                  <a:cubicBezTo>
                    <a:pt x="105463" y="104398"/>
                    <a:pt x="128800" y="124097"/>
                    <a:pt x="152138" y="143841"/>
                  </a:cubicBezTo>
                  <a:cubicBezTo>
                    <a:pt x="158305" y="149077"/>
                    <a:pt x="164516" y="154312"/>
                    <a:pt x="170728" y="159547"/>
                  </a:cubicBezTo>
                  <a:cubicBezTo>
                    <a:pt x="170772" y="159503"/>
                    <a:pt x="170816" y="159414"/>
                    <a:pt x="170861" y="159370"/>
                  </a:cubicBezTo>
                  <a:cubicBezTo>
                    <a:pt x="171571" y="158704"/>
                    <a:pt x="172281" y="158039"/>
                    <a:pt x="172990" y="157373"/>
                  </a:cubicBezTo>
                  <a:cubicBezTo>
                    <a:pt x="173390" y="157018"/>
                    <a:pt x="173745" y="156663"/>
                    <a:pt x="174144" y="156264"/>
                  </a:cubicBezTo>
                  <a:cubicBezTo>
                    <a:pt x="174366" y="156087"/>
                    <a:pt x="174543" y="155909"/>
                    <a:pt x="174765" y="155732"/>
                  </a:cubicBezTo>
                  <a:cubicBezTo>
                    <a:pt x="174943" y="155554"/>
                    <a:pt x="175164" y="155377"/>
                    <a:pt x="175342" y="155199"/>
                  </a:cubicBezTo>
                  <a:cubicBezTo>
                    <a:pt x="174144" y="154179"/>
                    <a:pt x="172946" y="153158"/>
                    <a:pt x="171748" y="152138"/>
                  </a:cubicBezTo>
                  <a:close/>
                </a:path>
              </a:pathLst>
            </a:custGeom>
            <a:noFill/>
            <a:ln w="78750" cap="flat" cmpd="sng">
              <a:solidFill>
                <a:srgbClr val="FFFFFF"/>
              </a:solidFill>
              <a:prstDash val="solid"/>
              <a:miter lim="44367"/>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340;p48">
              <a:extLst>
                <a:ext uri="{FF2B5EF4-FFF2-40B4-BE49-F238E27FC236}">
                  <a16:creationId xmlns:a16="http://schemas.microsoft.com/office/drawing/2014/main" id="{B13DCDA7-B372-8E26-AF76-D56BA4E16344}"/>
                </a:ext>
              </a:extLst>
            </p:cNvPr>
            <p:cNvSpPr/>
            <p:nvPr/>
          </p:nvSpPr>
          <p:spPr>
            <a:xfrm>
              <a:off x="3655250" y="2434325"/>
              <a:ext cx="2587775" cy="2190700"/>
            </a:xfrm>
            <a:custGeom>
              <a:avLst/>
              <a:gdLst/>
              <a:ahLst/>
              <a:cxnLst/>
              <a:rect l="l" t="t" r="r" b="b"/>
              <a:pathLst>
                <a:path w="103511" h="87628" extrusionOk="0">
                  <a:moveTo>
                    <a:pt x="2973" y="1"/>
                  </a:moveTo>
                  <a:cubicBezTo>
                    <a:pt x="2707" y="45"/>
                    <a:pt x="2574" y="134"/>
                    <a:pt x="2485" y="267"/>
                  </a:cubicBezTo>
                  <a:cubicBezTo>
                    <a:pt x="1775" y="533"/>
                    <a:pt x="888" y="1332"/>
                    <a:pt x="577" y="1687"/>
                  </a:cubicBezTo>
                  <a:cubicBezTo>
                    <a:pt x="356" y="1908"/>
                    <a:pt x="267" y="2086"/>
                    <a:pt x="267" y="2308"/>
                  </a:cubicBezTo>
                  <a:cubicBezTo>
                    <a:pt x="45" y="2530"/>
                    <a:pt x="1" y="2885"/>
                    <a:pt x="356" y="3062"/>
                  </a:cubicBezTo>
                  <a:cubicBezTo>
                    <a:pt x="1066" y="3683"/>
                    <a:pt x="1775" y="4349"/>
                    <a:pt x="2485" y="4970"/>
                  </a:cubicBezTo>
                  <a:cubicBezTo>
                    <a:pt x="27997" y="27775"/>
                    <a:pt x="54174" y="49826"/>
                    <a:pt x="80307" y="71921"/>
                  </a:cubicBezTo>
                  <a:cubicBezTo>
                    <a:pt x="86474" y="77157"/>
                    <a:pt x="92685" y="82392"/>
                    <a:pt x="98897" y="87627"/>
                  </a:cubicBezTo>
                  <a:cubicBezTo>
                    <a:pt x="98941" y="87583"/>
                    <a:pt x="98985" y="87494"/>
                    <a:pt x="99030" y="87450"/>
                  </a:cubicBezTo>
                  <a:cubicBezTo>
                    <a:pt x="99740" y="86784"/>
                    <a:pt x="100450" y="86119"/>
                    <a:pt x="101159" y="85453"/>
                  </a:cubicBezTo>
                  <a:cubicBezTo>
                    <a:pt x="101559" y="85098"/>
                    <a:pt x="101958" y="84743"/>
                    <a:pt x="102313" y="84344"/>
                  </a:cubicBezTo>
                  <a:cubicBezTo>
                    <a:pt x="102535" y="84167"/>
                    <a:pt x="102757" y="83989"/>
                    <a:pt x="102934" y="83812"/>
                  </a:cubicBezTo>
                  <a:cubicBezTo>
                    <a:pt x="103112" y="83634"/>
                    <a:pt x="103333" y="83457"/>
                    <a:pt x="103511" y="83279"/>
                  </a:cubicBezTo>
                  <a:cubicBezTo>
                    <a:pt x="102313" y="82259"/>
                    <a:pt x="101115" y="81238"/>
                    <a:pt x="99917" y="80218"/>
                  </a:cubicBezTo>
                  <a:cubicBezTo>
                    <a:pt x="78931" y="62559"/>
                    <a:pt x="57945" y="44901"/>
                    <a:pt x="36870" y="27331"/>
                  </a:cubicBezTo>
                  <a:cubicBezTo>
                    <a:pt x="26222" y="18502"/>
                    <a:pt x="15618" y="9628"/>
                    <a:pt x="4748" y="1110"/>
                  </a:cubicBezTo>
                  <a:cubicBezTo>
                    <a:pt x="4171" y="711"/>
                    <a:pt x="3639" y="134"/>
                    <a:pt x="2973"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341;p48">
              <a:extLst>
                <a:ext uri="{FF2B5EF4-FFF2-40B4-BE49-F238E27FC236}">
                  <a16:creationId xmlns:a16="http://schemas.microsoft.com/office/drawing/2014/main" id="{B11A890E-A6BB-5988-9772-392E1AB48F0C}"/>
                </a:ext>
              </a:extLst>
            </p:cNvPr>
            <p:cNvSpPr/>
            <p:nvPr/>
          </p:nvSpPr>
          <p:spPr>
            <a:xfrm>
              <a:off x="1859475" y="799550"/>
              <a:ext cx="2399200" cy="2355600"/>
            </a:xfrm>
            <a:custGeom>
              <a:avLst/>
              <a:gdLst/>
              <a:ahLst/>
              <a:cxnLst/>
              <a:rect l="l" t="t" r="r" b="b"/>
              <a:pathLst>
                <a:path w="95968" h="94224" extrusionOk="0">
                  <a:moveTo>
                    <a:pt x="54300" y="0"/>
                  </a:moveTo>
                  <a:cubicBezTo>
                    <a:pt x="37427" y="0"/>
                    <a:pt x="20566" y="10228"/>
                    <a:pt x="11891" y="27546"/>
                  </a:cubicBezTo>
                  <a:cubicBezTo>
                    <a:pt x="0" y="51194"/>
                    <a:pt x="7853" y="79146"/>
                    <a:pt x="29416" y="89971"/>
                  </a:cubicBezTo>
                  <a:cubicBezTo>
                    <a:pt x="35176" y="92857"/>
                    <a:pt x="41336" y="94224"/>
                    <a:pt x="47498" y="94224"/>
                  </a:cubicBezTo>
                  <a:cubicBezTo>
                    <a:pt x="64357" y="94224"/>
                    <a:pt x="81226" y="83996"/>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342;p48">
              <a:extLst>
                <a:ext uri="{FF2B5EF4-FFF2-40B4-BE49-F238E27FC236}">
                  <a16:creationId xmlns:a16="http://schemas.microsoft.com/office/drawing/2014/main" id="{559EDE7D-9B78-B896-4B31-BEBAB8D297EA}"/>
                </a:ext>
              </a:extLst>
            </p:cNvPr>
            <p:cNvSpPr/>
            <p:nvPr/>
          </p:nvSpPr>
          <p:spPr>
            <a:xfrm>
              <a:off x="2994175" y="1504775"/>
              <a:ext cx="82100" cy="79925"/>
            </a:xfrm>
            <a:custGeom>
              <a:avLst/>
              <a:gdLst/>
              <a:ahLst/>
              <a:cxnLst/>
              <a:rect l="l" t="t" r="r" b="b"/>
              <a:pathLst>
                <a:path w="3284" h="3197" extrusionOk="0">
                  <a:moveTo>
                    <a:pt x="1713" y="0"/>
                  </a:moveTo>
                  <a:cubicBezTo>
                    <a:pt x="1689" y="0"/>
                    <a:pt x="1666" y="1"/>
                    <a:pt x="1642" y="2"/>
                  </a:cubicBezTo>
                  <a:cubicBezTo>
                    <a:pt x="1198" y="2"/>
                    <a:pt x="799" y="180"/>
                    <a:pt x="488" y="490"/>
                  </a:cubicBezTo>
                  <a:cubicBezTo>
                    <a:pt x="178" y="801"/>
                    <a:pt x="45" y="1200"/>
                    <a:pt x="45" y="1599"/>
                  </a:cubicBezTo>
                  <a:cubicBezTo>
                    <a:pt x="0" y="2487"/>
                    <a:pt x="799" y="3197"/>
                    <a:pt x="1686" y="3197"/>
                  </a:cubicBezTo>
                  <a:cubicBezTo>
                    <a:pt x="2086" y="3197"/>
                    <a:pt x="2529" y="3019"/>
                    <a:pt x="2796" y="2709"/>
                  </a:cubicBezTo>
                  <a:cubicBezTo>
                    <a:pt x="3106" y="2398"/>
                    <a:pt x="3239" y="1999"/>
                    <a:pt x="3284" y="1599"/>
                  </a:cubicBezTo>
                  <a:cubicBezTo>
                    <a:pt x="3284" y="737"/>
                    <a:pt x="2529" y="0"/>
                    <a:pt x="171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343;p48">
              <a:extLst>
                <a:ext uri="{FF2B5EF4-FFF2-40B4-BE49-F238E27FC236}">
                  <a16:creationId xmlns:a16="http://schemas.microsoft.com/office/drawing/2014/main" id="{5E3B1D98-17D5-87FE-DE04-225BFFF45262}"/>
                </a:ext>
              </a:extLst>
            </p:cNvPr>
            <p:cNvSpPr/>
            <p:nvPr/>
          </p:nvSpPr>
          <p:spPr>
            <a:xfrm>
              <a:off x="2761250" y="1873075"/>
              <a:ext cx="82100" cy="81000"/>
            </a:xfrm>
            <a:custGeom>
              <a:avLst/>
              <a:gdLst/>
              <a:ahLst/>
              <a:cxnLst/>
              <a:rect l="l" t="t" r="r" b="b"/>
              <a:pathLst>
                <a:path w="3284" h="3240" extrusionOk="0">
                  <a:moveTo>
                    <a:pt x="1642" y="0"/>
                  </a:moveTo>
                  <a:cubicBezTo>
                    <a:pt x="1198" y="0"/>
                    <a:pt x="799" y="178"/>
                    <a:pt x="488" y="488"/>
                  </a:cubicBezTo>
                  <a:cubicBezTo>
                    <a:pt x="178" y="799"/>
                    <a:pt x="45" y="1198"/>
                    <a:pt x="45" y="1642"/>
                  </a:cubicBezTo>
                  <a:cubicBezTo>
                    <a:pt x="0" y="2529"/>
                    <a:pt x="843" y="3239"/>
                    <a:pt x="1686" y="3239"/>
                  </a:cubicBezTo>
                  <a:cubicBezTo>
                    <a:pt x="2085" y="3239"/>
                    <a:pt x="2529" y="3062"/>
                    <a:pt x="2840" y="2751"/>
                  </a:cubicBezTo>
                  <a:cubicBezTo>
                    <a:pt x="3106" y="2441"/>
                    <a:pt x="3239" y="2041"/>
                    <a:pt x="3283" y="1598"/>
                  </a:cubicBezTo>
                  <a:cubicBezTo>
                    <a:pt x="3283" y="710"/>
                    <a:pt x="2485" y="0"/>
                    <a:pt x="1642"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344;p48">
              <a:extLst>
                <a:ext uri="{FF2B5EF4-FFF2-40B4-BE49-F238E27FC236}">
                  <a16:creationId xmlns:a16="http://schemas.microsoft.com/office/drawing/2014/main" id="{13B95932-9D43-128B-1CCD-E21D0A527B0C}"/>
                </a:ext>
              </a:extLst>
            </p:cNvPr>
            <p:cNvSpPr/>
            <p:nvPr/>
          </p:nvSpPr>
          <p:spPr>
            <a:xfrm>
              <a:off x="2539800" y="1729075"/>
              <a:ext cx="107225" cy="132775"/>
            </a:xfrm>
            <a:custGeom>
              <a:avLst/>
              <a:gdLst/>
              <a:ahLst/>
              <a:cxnLst/>
              <a:rect l="l" t="t" r="r" b="b"/>
              <a:pathLst>
                <a:path w="4289" h="5311" extrusionOk="0">
                  <a:moveTo>
                    <a:pt x="2807" y="0"/>
                  </a:moveTo>
                  <a:cubicBezTo>
                    <a:pt x="1167" y="0"/>
                    <a:pt x="0" y="1969"/>
                    <a:pt x="739" y="3631"/>
                  </a:cubicBezTo>
                  <a:cubicBezTo>
                    <a:pt x="971" y="4134"/>
                    <a:pt x="1371" y="5310"/>
                    <a:pt x="2029" y="5310"/>
                  </a:cubicBezTo>
                  <a:cubicBezTo>
                    <a:pt x="2126" y="5310"/>
                    <a:pt x="2228" y="5285"/>
                    <a:pt x="2336" y="5228"/>
                  </a:cubicBezTo>
                  <a:cubicBezTo>
                    <a:pt x="2558" y="5051"/>
                    <a:pt x="2602" y="4740"/>
                    <a:pt x="2425" y="4518"/>
                  </a:cubicBezTo>
                  <a:cubicBezTo>
                    <a:pt x="1493" y="3586"/>
                    <a:pt x="1049" y="1146"/>
                    <a:pt x="2913" y="1057"/>
                  </a:cubicBezTo>
                  <a:cubicBezTo>
                    <a:pt x="2968" y="1039"/>
                    <a:pt x="3024" y="1032"/>
                    <a:pt x="3080" y="1032"/>
                  </a:cubicBezTo>
                  <a:cubicBezTo>
                    <a:pt x="3310" y="1032"/>
                    <a:pt x="3546" y="1154"/>
                    <a:pt x="3756" y="1154"/>
                  </a:cubicBezTo>
                  <a:cubicBezTo>
                    <a:pt x="3869" y="1154"/>
                    <a:pt x="3973" y="1119"/>
                    <a:pt x="4066" y="1013"/>
                  </a:cubicBezTo>
                  <a:cubicBezTo>
                    <a:pt x="4288" y="747"/>
                    <a:pt x="4111" y="392"/>
                    <a:pt x="3845" y="259"/>
                  </a:cubicBezTo>
                  <a:cubicBezTo>
                    <a:pt x="3487" y="80"/>
                    <a:pt x="3138" y="0"/>
                    <a:pt x="2807"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345;p48">
              <a:extLst>
                <a:ext uri="{FF2B5EF4-FFF2-40B4-BE49-F238E27FC236}">
                  <a16:creationId xmlns:a16="http://schemas.microsoft.com/office/drawing/2014/main" id="{081E3945-3E80-3F5D-40BE-2A1BA88EA3E2}"/>
                </a:ext>
              </a:extLst>
            </p:cNvPr>
            <p:cNvSpPr/>
            <p:nvPr/>
          </p:nvSpPr>
          <p:spPr>
            <a:xfrm>
              <a:off x="2772550" y="1359900"/>
              <a:ext cx="130700" cy="110550"/>
            </a:xfrm>
            <a:custGeom>
              <a:avLst/>
              <a:gdLst/>
              <a:ahLst/>
              <a:cxnLst/>
              <a:rect l="l" t="t" r="r" b="b"/>
              <a:pathLst>
                <a:path w="5228" h="4422" extrusionOk="0">
                  <a:moveTo>
                    <a:pt x="3408" y="1"/>
                  </a:moveTo>
                  <a:cubicBezTo>
                    <a:pt x="2483" y="1"/>
                    <a:pt x="1487" y="422"/>
                    <a:pt x="1057" y="1139"/>
                  </a:cubicBezTo>
                  <a:cubicBezTo>
                    <a:pt x="1" y="2124"/>
                    <a:pt x="397" y="4422"/>
                    <a:pt x="1226" y="4422"/>
                  </a:cubicBezTo>
                  <a:cubicBezTo>
                    <a:pt x="1442" y="4422"/>
                    <a:pt x="1687" y="4266"/>
                    <a:pt x="1944" y="3889"/>
                  </a:cubicBezTo>
                  <a:cubicBezTo>
                    <a:pt x="1589" y="2736"/>
                    <a:pt x="2077" y="1227"/>
                    <a:pt x="3497" y="1227"/>
                  </a:cubicBezTo>
                  <a:cubicBezTo>
                    <a:pt x="3557" y="1204"/>
                    <a:pt x="3621" y="1195"/>
                    <a:pt x="3689" y="1195"/>
                  </a:cubicBezTo>
                  <a:cubicBezTo>
                    <a:pt x="4048" y="1195"/>
                    <a:pt x="4501" y="1468"/>
                    <a:pt x="4824" y="1468"/>
                  </a:cubicBezTo>
                  <a:cubicBezTo>
                    <a:pt x="5028" y="1468"/>
                    <a:pt x="5181" y="1359"/>
                    <a:pt x="5227" y="1005"/>
                  </a:cubicBezTo>
                  <a:cubicBezTo>
                    <a:pt x="4941" y="310"/>
                    <a:pt x="4201" y="1"/>
                    <a:pt x="340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346;p48">
              <a:extLst>
                <a:ext uri="{FF2B5EF4-FFF2-40B4-BE49-F238E27FC236}">
                  <a16:creationId xmlns:a16="http://schemas.microsoft.com/office/drawing/2014/main" id="{2F8139B7-0EAE-7E3D-17EC-588BB93C4028}"/>
                </a:ext>
              </a:extLst>
            </p:cNvPr>
            <p:cNvSpPr/>
            <p:nvPr/>
          </p:nvSpPr>
          <p:spPr>
            <a:xfrm>
              <a:off x="2973325" y="1693375"/>
              <a:ext cx="308150" cy="322675"/>
            </a:xfrm>
            <a:custGeom>
              <a:avLst/>
              <a:gdLst/>
              <a:ahLst/>
              <a:cxnLst/>
              <a:rect l="l" t="t" r="r" b="b"/>
              <a:pathLst>
                <a:path w="12326" h="12907" extrusionOk="0">
                  <a:moveTo>
                    <a:pt x="5449" y="1"/>
                  </a:moveTo>
                  <a:lnTo>
                    <a:pt x="5449" y="1"/>
                  </a:lnTo>
                  <a:cubicBezTo>
                    <a:pt x="4517" y="578"/>
                    <a:pt x="5848" y="1199"/>
                    <a:pt x="6292" y="1465"/>
                  </a:cubicBezTo>
                  <a:cubicBezTo>
                    <a:pt x="7490" y="2264"/>
                    <a:pt x="8688" y="3018"/>
                    <a:pt x="9486" y="4216"/>
                  </a:cubicBezTo>
                  <a:cubicBezTo>
                    <a:pt x="11305" y="6434"/>
                    <a:pt x="10950" y="10161"/>
                    <a:pt x="8155" y="11315"/>
                  </a:cubicBezTo>
                  <a:cubicBezTo>
                    <a:pt x="7802" y="11406"/>
                    <a:pt x="7455" y="11447"/>
                    <a:pt x="7113" y="11447"/>
                  </a:cubicBezTo>
                  <a:cubicBezTo>
                    <a:pt x="4964" y="11447"/>
                    <a:pt x="3033" y="9819"/>
                    <a:pt x="1234" y="8786"/>
                  </a:cubicBezTo>
                  <a:cubicBezTo>
                    <a:pt x="1128" y="8722"/>
                    <a:pt x="1023" y="8695"/>
                    <a:pt x="923" y="8695"/>
                  </a:cubicBezTo>
                  <a:cubicBezTo>
                    <a:pt x="390" y="8695"/>
                    <a:pt x="1" y="9477"/>
                    <a:pt x="524" y="9850"/>
                  </a:cubicBezTo>
                  <a:cubicBezTo>
                    <a:pt x="2312" y="11275"/>
                    <a:pt x="4846" y="12906"/>
                    <a:pt x="7205" y="12906"/>
                  </a:cubicBezTo>
                  <a:cubicBezTo>
                    <a:pt x="8300" y="12906"/>
                    <a:pt x="9357" y="12555"/>
                    <a:pt x="10285" y="11670"/>
                  </a:cubicBezTo>
                  <a:cubicBezTo>
                    <a:pt x="11571" y="10560"/>
                    <a:pt x="12326" y="8874"/>
                    <a:pt x="12281" y="7188"/>
                  </a:cubicBezTo>
                  <a:cubicBezTo>
                    <a:pt x="12193" y="3595"/>
                    <a:pt x="8821" y="578"/>
                    <a:pt x="544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347;p48">
              <a:extLst>
                <a:ext uri="{FF2B5EF4-FFF2-40B4-BE49-F238E27FC236}">
                  <a16:creationId xmlns:a16="http://schemas.microsoft.com/office/drawing/2014/main" id="{C256D431-CAE3-F983-16FA-913B1AB3CD72}"/>
                </a:ext>
              </a:extLst>
            </p:cNvPr>
            <p:cNvSpPr/>
            <p:nvPr/>
          </p:nvSpPr>
          <p:spPr>
            <a:xfrm>
              <a:off x="3262600" y="1188325"/>
              <a:ext cx="411525" cy="430175"/>
            </a:xfrm>
            <a:custGeom>
              <a:avLst/>
              <a:gdLst/>
              <a:ahLst/>
              <a:cxnLst/>
              <a:rect l="l" t="t" r="r" b="b"/>
              <a:pathLst>
                <a:path w="16461" h="17207" extrusionOk="0">
                  <a:moveTo>
                    <a:pt x="9850" y="1"/>
                  </a:moveTo>
                  <a:cubicBezTo>
                    <a:pt x="8456" y="1"/>
                    <a:pt x="6989" y="410"/>
                    <a:pt x="5635" y="1258"/>
                  </a:cubicBezTo>
                  <a:cubicBezTo>
                    <a:pt x="3506" y="2544"/>
                    <a:pt x="1953" y="4674"/>
                    <a:pt x="1021" y="6981"/>
                  </a:cubicBezTo>
                  <a:cubicBezTo>
                    <a:pt x="488" y="8578"/>
                    <a:pt x="0" y="10353"/>
                    <a:pt x="0" y="12039"/>
                  </a:cubicBezTo>
                  <a:cubicBezTo>
                    <a:pt x="246" y="15356"/>
                    <a:pt x="3256" y="17207"/>
                    <a:pt x="6293" y="17207"/>
                  </a:cubicBezTo>
                  <a:cubicBezTo>
                    <a:pt x="7642" y="17207"/>
                    <a:pt x="8997" y="16841"/>
                    <a:pt x="10116" y="16077"/>
                  </a:cubicBezTo>
                  <a:cubicBezTo>
                    <a:pt x="13577" y="13991"/>
                    <a:pt x="16461" y="10131"/>
                    <a:pt x="16017" y="5872"/>
                  </a:cubicBezTo>
                  <a:cubicBezTo>
                    <a:pt x="15741" y="2065"/>
                    <a:pt x="12980" y="1"/>
                    <a:pt x="9850"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348;p48">
              <a:extLst>
                <a:ext uri="{FF2B5EF4-FFF2-40B4-BE49-F238E27FC236}">
                  <a16:creationId xmlns:a16="http://schemas.microsoft.com/office/drawing/2014/main" id="{F9571E62-26F8-C61D-D6EB-187EFBCB3679}"/>
                </a:ext>
              </a:extLst>
            </p:cNvPr>
            <p:cNvSpPr/>
            <p:nvPr/>
          </p:nvSpPr>
          <p:spPr>
            <a:xfrm>
              <a:off x="2465075" y="2063100"/>
              <a:ext cx="390475" cy="430100"/>
            </a:xfrm>
            <a:custGeom>
              <a:avLst/>
              <a:gdLst/>
              <a:ahLst/>
              <a:cxnLst/>
              <a:rect l="l" t="t" r="r" b="b"/>
              <a:pathLst>
                <a:path w="15619" h="17204" extrusionOk="0">
                  <a:moveTo>
                    <a:pt x="10065" y="1"/>
                  </a:moveTo>
                  <a:cubicBezTo>
                    <a:pt x="9108" y="1"/>
                    <a:pt x="8136" y="230"/>
                    <a:pt x="7233" y="607"/>
                  </a:cubicBezTo>
                  <a:cubicBezTo>
                    <a:pt x="5192" y="1406"/>
                    <a:pt x="3417" y="2870"/>
                    <a:pt x="2219" y="4734"/>
                  </a:cubicBezTo>
                  <a:cubicBezTo>
                    <a:pt x="2186" y="4730"/>
                    <a:pt x="2152" y="4728"/>
                    <a:pt x="2118" y="4728"/>
                  </a:cubicBezTo>
                  <a:cubicBezTo>
                    <a:pt x="1754" y="4728"/>
                    <a:pt x="1409" y="4945"/>
                    <a:pt x="1288" y="5310"/>
                  </a:cubicBezTo>
                  <a:cubicBezTo>
                    <a:pt x="977" y="6020"/>
                    <a:pt x="800" y="6730"/>
                    <a:pt x="578" y="7485"/>
                  </a:cubicBezTo>
                  <a:cubicBezTo>
                    <a:pt x="400" y="8283"/>
                    <a:pt x="178" y="9037"/>
                    <a:pt x="90" y="9880"/>
                  </a:cubicBezTo>
                  <a:cubicBezTo>
                    <a:pt x="1" y="11966"/>
                    <a:pt x="622" y="14273"/>
                    <a:pt x="2175" y="15781"/>
                  </a:cubicBezTo>
                  <a:cubicBezTo>
                    <a:pt x="3225" y="16777"/>
                    <a:pt x="4540" y="17204"/>
                    <a:pt x="5890" y="17204"/>
                  </a:cubicBezTo>
                  <a:cubicBezTo>
                    <a:pt x="7848" y="17204"/>
                    <a:pt x="9878" y="16304"/>
                    <a:pt x="11270" y="14938"/>
                  </a:cubicBezTo>
                  <a:cubicBezTo>
                    <a:pt x="14021" y="12587"/>
                    <a:pt x="15618" y="9792"/>
                    <a:pt x="15485" y="6109"/>
                  </a:cubicBezTo>
                  <a:cubicBezTo>
                    <a:pt x="15485" y="3979"/>
                    <a:pt x="14909" y="2205"/>
                    <a:pt x="13089" y="962"/>
                  </a:cubicBezTo>
                  <a:cubicBezTo>
                    <a:pt x="12178" y="285"/>
                    <a:pt x="11131" y="1"/>
                    <a:pt x="10065"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Picture 1">
            <a:extLst>
              <a:ext uri="{FF2B5EF4-FFF2-40B4-BE49-F238E27FC236}">
                <a16:creationId xmlns:a16="http://schemas.microsoft.com/office/drawing/2014/main" id="{8435DA2C-F283-AE5E-7C2D-D48F17394B1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4169" b="98093" l="3429" r="36571">
                        <a14:foregroundMark x1="6143" y1="96730" x2="15429" y2="98093"/>
                        <a14:foregroundMark x1="20000" y1="98365" x2="12714" y2="88828"/>
                        <a14:foregroundMark x1="36000" y1="82289" x2="31143" y2="85014"/>
                        <a14:foregroundMark x1="35143" y1="75477" x2="35143" y2="75477"/>
                        <a14:foregroundMark x1="36571" y1="87466" x2="35857" y2="87466"/>
                        <a14:foregroundMark x1="12714" y1="39237" x2="16000" y2="46866"/>
                        <a14:foregroundMark x1="14714" y1="40599" x2="15429" y2="42779"/>
                        <a14:backgroundMark x1="24143" y1="97003" x2="25286" y2="93188"/>
                      </a14:backgroundRemoval>
                    </a14:imgEffect>
                  </a14:imgLayer>
                </a14:imgProps>
              </a:ext>
            </a:extLst>
          </a:blip>
          <a:srcRect t="5098" r="61431"/>
          <a:stretch/>
        </p:blipFill>
        <p:spPr>
          <a:xfrm>
            <a:off x="-397204" y="1842753"/>
            <a:ext cx="3676516" cy="4742773"/>
          </a:xfrm>
          <a:prstGeom prst="rect">
            <a:avLst/>
          </a:prstGeom>
        </p:spPr>
      </p:pic>
      <p:pic>
        <p:nvPicPr>
          <p:cNvPr id="3" name="Picture 2">
            <a:extLst>
              <a:ext uri="{FF2B5EF4-FFF2-40B4-BE49-F238E27FC236}">
                <a16:creationId xmlns:a16="http://schemas.microsoft.com/office/drawing/2014/main" id="{59D74AEF-8733-A606-3861-08783D70C9B5}"/>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180" b="24796" l="27000" r="78571">
                        <a14:foregroundMark x1="29714" y1="4905" x2="29429" y2="20163"/>
                        <a14:foregroundMark x1="77429" y1="4087" x2="78714" y2="16621"/>
                        <a14:foregroundMark x1="78714" y1="16621" x2="78571" y2="16621"/>
                        <a14:foregroundMark x1="27143" y1="2180" x2="28429" y2="22616"/>
                      </a14:backgroundRemoval>
                    </a14:imgEffect>
                  </a14:imgLayer>
                </a14:imgProps>
              </a:ext>
            </a:extLst>
          </a:blip>
          <a:srcRect l="21006" r="17656" b="72078"/>
          <a:stretch/>
        </p:blipFill>
        <p:spPr>
          <a:xfrm>
            <a:off x="2468367" y="297405"/>
            <a:ext cx="6610424" cy="1577671"/>
          </a:xfrm>
          <a:prstGeom prst="rect">
            <a:avLst/>
          </a:prstGeom>
        </p:spPr>
      </p:pic>
      <p:pic>
        <p:nvPicPr>
          <p:cNvPr id="6" name="Picture 5">
            <a:extLst>
              <a:ext uri="{FF2B5EF4-FFF2-40B4-BE49-F238E27FC236}">
                <a16:creationId xmlns:a16="http://schemas.microsoft.com/office/drawing/2014/main" id="{9B078B54-8FF4-51B5-341E-06F53F46D3B1}"/>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35695" b="97003" l="37429" r="93000">
                        <a14:foregroundMark x1="49000" y1="63215" x2="52286" y2="67030"/>
                        <a14:foregroundMark x1="42000" y1="97275" x2="52714" y2="95913"/>
                        <a14:foregroundMark x1="45714" y1="74114" x2="48857" y2="81744"/>
                        <a14:foregroundMark x1="53143" y1="35695" x2="54714" y2="36512"/>
                        <a14:backgroundMark x1="59571" y1="40872" x2="61714" y2="64850"/>
                        <a14:backgroundMark x1="64286" y1="82834" x2="61286" y2="56676"/>
                        <a14:backgroundMark x1="53857" y1="75204" x2="65143" y2="74114"/>
                        <a14:backgroundMark x1="45714" y1="36785" x2="41429" y2="47411"/>
                        <a14:backgroundMark x1="50429" y1="40599" x2="46857" y2="35422"/>
                        <a14:backgroundMark x1="42286" y1="69755" x2="43143" y2="79292"/>
                      </a14:backgroundRemoval>
                    </a14:imgEffect>
                  </a14:imgLayer>
                </a14:imgProps>
              </a:ext>
            </a:extLst>
          </a:blip>
          <a:srcRect l="30524" t="29448"/>
          <a:stretch/>
        </p:blipFill>
        <p:spPr>
          <a:xfrm>
            <a:off x="7739189" y="3175525"/>
            <a:ext cx="6479736" cy="3449774"/>
          </a:xfrm>
          <a:prstGeom prst="rect">
            <a:avLst/>
          </a:prstGeom>
        </p:spPr>
      </p:pic>
    </p:spTree>
    <p:extLst>
      <p:ext uri="{BB962C8B-B14F-4D97-AF65-F5344CB8AC3E}">
        <p14:creationId xmlns:p14="http://schemas.microsoft.com/office/powerpoint/2010/main" val="89301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32">
                                            <p:txEl>
                                              <p:pRg st="0" end="0"/>
                                            </p:txEl>
                                          </p:spTgt>
                                        </p:tgtEl>
                                        <p:attrNameLst>
                                          <p:attrName>style.visibility</p:attrName>
                                        </p:attrNameLst>
                                      </p:cBhvr>
                                      <p:to>
                                        <p:strVal val="visible"/>
                                      </p:to>
                                    </p:set>
                                    <p:anim calcmode="lin" valueType="num">
                                      <p:cBhvr>
                                        <p:cTn id="7" dur="500" fill="hold"/>
                                        <p:tgtEl>
                                          <p:spTgt spid="113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3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3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133"/>
                                        </p:tgtEl>
                                        <p:attrNameLst>
                                          <p:attrName>style.visibility</p:attrName>
                                        </p:attrNameLst>
                                      </p:cBhvr>
                                      <p:to>
                                        <p:strVal val="visible"/>
                                      </p:to>
                                    </p:set>
                                    <p:anim calcmode="lin" valueType="num">
                                      <p:cBhvr>
                                        <p:cTn id="12" dur="500" fill="hold"/>
                                        <p:tgtEl>
                                          <p:spTgt spid="1133"/>
                                        </p:tgtEl>
                                        <p:attrNameLst>
                                          <p:attrName>ppt_w</p:attrName>
                                        </p:attrNameLst>
                                      </p:cBhvr>
                                      <p:tavLst>
                                        <p:tav tm="0">
                                          <p:val>
                                            <p:fltVal val="0"/>
                                          </p:val>
                                        </p:tav>
                                        <p:tav tm="100000">
                                          <p:val>
                                            <p:strVal val="#ppt_w"/>
                                          </p:val>
                                        </p:tav>
                                      </p:tavLst>
                                    </p:anim>
                                    <p:anim calcmode="lin" valueType="num">
                                      <p:cBhvr>
                                        <p:cTn id="13" dur="500" fill="hold"/>
                                        <p:tgtEl>
                                          <p:spTgt spid="1133"/>
                                        </p:tgtEl>
                                        <p:attrNameLst>
                                          <p:attrName>ppt_h</p:attrName>
                                        </p:attrNameLst>
                                      </p:cBhvr>
                                      <p:tavLst>
                                        <p:tav tm="0">
                                          <p:val>
                                            <p:fltVal val="0"/>
                                          </p:val>
                                        </p:tav>
                                        <p:tav tm="100000">
                                          <p:val>
                                            <p:strVal val="#ppt_h"/>
                                          </p:val>
                                        </p:tav>
                                      </p:tavLst>
                                    </p:anim>
                                    <p:animEffect transition="in" filter="fade">
                                      <p:cBhvr>
                                        <p:cTn id="14" dur="500"/>
                                        <p:tgtEl>
                                          <p:spTgt spid="1133"/>
                                        </p:tgtEl>
                                      </p:cBhvr>
                                    </p:animEffect>
                                  </p:childTnLst>
                                </p:cTn>
                              </p:par>
                              <p:par>
                                <p:cTn id="15" presetID="53" presetClass="entr" presetSubtype="16" fill="hold" nodeType="withEffect">
                                  <p:stCondLst>
                                    <p:cond delay="0"/>
                                  </p:stCondLst>
                                  <p:childTnLst>
                                    <p:set>
                                      <p:cBhvr>
                                        <p:cTn id="16" dur="1" fill="hold">
                                          <p:stCondLst>
                                            <p:cond delay="0"/>
                                          </p:stCondLst>
                                        </p:cTn>
                                        <p:tgtEl>
                                          <p:spTgt spid="1150"/>
                                        </p:tgtEl>
                                        <p:attrNameLst>
                                          <p:attrName>style.visibility</p:attrName>
                                        </p:attrNameLst>
                                      </p:cBhvr>
                                      <p:to>
                                        <p:strVal val="visible"/>
                                      </p:to>
                                    </p:set>
                                    <p:anim calcmode="lin" valueType="num">
                                      <p:cBhvr>
                                        <p:cTn id="17" dur="500" fill="hold"/>
                                        <p:tgtEl>
                                          <p:spTgt spid="1150"/>
                                        </p:tgtEl>
                                        <p:attrNameLst>
                                          <p:attrName>ppt_w</p:attrName>
                                        </p:attrNameLst>
                                      </p:cBhvr>
                                      <p:tavLst>
                                        <p:tav tm="0">
                                          <p:val>
                                            <p:fltVal val="0"/>
                                          </p:val>
                                        </p:tav>
                                        <p:tav tm="100000">
                                          <p:val>
                                            <p:strVal val="#ppt_w"/>
                                          </p:val>
                                        </p:tav>
                                      </p:tavLst>
                                    </p:anim>
                                    <p:anim calcmode="lin" valueType="num">
                                      <p:cBhvr>
                                        <p:cTn id="18" dur="500" fill="hold"/>
                                        <p:tgtEl>
                                          <p:spTgt spid="1150"/>
                                        </p:tgtEl>
                                        <p:attrNameLst>
                                          <p:attrName>ppt_h</p:attrName>
                                        </p:attrNameLst>
                                      </p:cBhvr>
                                      <p:tavLst>
                                        <p:tav tm="0">
                                          <p:val>
                                            <p:fltVal val="0"/>
                                          </p:val>
                                        </p:tav>
                                        <p:tav tm="100000">
                                          <p:val>
                                            <p:strVal val="#ppt_h"/>
                                          </p:val>
                                        </p:tav>
                                      </p:tavLst>
                                    </p:anim>
                                    <p:animEffect transition="in" filter="fade">
                                      <p:cBhvr>
                                        <p:cTn id="19" dur="500"/>
                                        <p:tgtEl>
                                          <p:spTgt spid="11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nodeType="withEffect">
                                  <p:stCondLst>
                                    <p:cond delay="0"/>
                                  </p:stCondLst>
                                  <p:childTnLst>
                                    <p:set>
                                      <p:cBhvr>
                                        <p:cTn id="31" dur="1" fill="hold">
                                          <p:stCondLst>
                                            <p:cond delay="0"/>
                                          </p:stCondLst>
                                        </p:cTn>
                                        <p:tgtEl>
                                          <p:spTgt spid="1257"/>
                                        </p:tgtEl>
                                        <p:attrNameLst>
                                          <p:attrName>style.visibility</p:attrName>
                                        </p:attrNameLst>
                                      </p:cBhvr>
                                      <p:to>
                                        <p:strVal val="visible"/>
                                      </p:to>
                                    </p:set>
                                    <p:anim calcmode="lin" valueType="num">
                                      <p:cBhvr>
                                        <p:cTn id="32" dur="500" fill="hold"/>
                                        <p:tgtEl>
                                          <p:spTgt spid="1257"/>
                                        </p:tgtEl>
                                        <p:attrNameLst>
                                          <p:attrName>ppt_w</p:attrName>
                                        </p:attrNameLst>
                                      </p:cBhvr>
                                      <p:tavLst>
                                        <p:tav tm="0">
                                          <p:val>
                                            <p:fltVal val="0"/>
                                          </p:val>
                                        </p:tav>
                                        <p:tav tm="100000">
                                          <p:val>
                                            <p:strVal val="#ppt_w"/>
                                          </p:val>
                                        </p:tav>
                                      </p:tavLst>
                                    </p:anim>
                                    <p:anim calcmode="lin" valueType="num">
                                      <p:cBhvr>
                                        <p:cTn id="33" dur="500" fill="hold"/>
                                        <p:tgtEl>
                                          <p:spTgt spid="1257"/>
                                        </p:tgtEl>
                                        <p:attrNameLst>
                                          <p:attrName>ppt_h</p:attrName>
                                        </p:attrNameLst>
                                      </p:cBhvr>
                                      <p:tavLst>
                                        <p:tav tm="0">
                                          <p:val>
                                            <p:fltVal val="0"/>
                                          </p:val>
                                        </p:tav>
                                        <p:tav tm="100000">
                                          <p:val>
                                            <p:strVal val="#ppt_h"/>
                                          </p:val>
                                        </p:tav>
                                      </p:tavLst>
                                    </p:anim>
                                    <p:animEffect transition="in" filter="fade">
                                      <p:cBhvr>
                                        <p:cTn id="34" dur="500"/>
                                        <p:tgtEl>
                                          <p:spTgt spid="1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build="p"/>
      <p:bldP spid="4" grpId="0" animBg="1"/>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a. </a:t>
            </a:r>
            <a:r>
              <a:rPr lang="vi-VN" sz="3600">
                <a:solidFill>
                  <a:srgbClr val="C00000"/>
                </a:solidFill>
                <a:effectLst/>
                <a:latin typeface="Times New Roman" panose="02020603050405020304" pitchFamily="18" charset="0"/>
                <a:ea typeface="Calibri" panose="020F0502020204030204" pitchFamily="34" charset="0"/>
              </a:rPr>
              <a:t>Nội dung tấm biển treo ở cửa hàng </a:t>
            </a:r>
            <a:endParaRPr sz="72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14">
            <a:extLst>
              <a:ext uri="{FF2B5EF4-FFF2-40B4-BE49-F238E27FC236}">
                <a16:creationId xmlns:a16="http://schemas.microsoft.com/office/drawing/2014/main" id="{BA94F031-C7CC-76EF-EF84-DCB31567AB2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7070" t="2576" r="18861" b="3401"/>
          <a:stretch/>
        </p:blipFill>
        <p:spPr>
          <a:xfrm>
            <a:off x="1025681" y="2471685"/>
            <a:ext cx="4076165" cy="4224392"/>
          </a:xfrm>
          <a:prstGeom prst="rect">
            <a:avLst/>
          </a:prstGeom>
        </p:spPr>
      </p:pic>
      <p:pic>
        <p:nvPicPr>
          <p:cNvPr id="4" name="图片 3" descr="C:\Users\summer\Desktop\PPT\ALL\ALL-素材\卡通\元素及艺术字\5c5e6ea995f8256a447f1e669a3c8b3c.png5c5e6ea995f8256a447f1e669a3c8b3c">
            <a:extLst>
              <a:ext uri="{FF2B5EF4-FFF2-40B4-BE49-F238E27FC236}">
                <a16:creationId xmlns:a16="http://schemas.microsoft.com/office/drawing/2014/main" id="{74C330D8-366C-073C-E3DB-C1634C2E8840}"/>
              </a:ext>
            </a:extLst>
          </p:cNvPr>
          <p:cNvPicPr>
            <a:picLocks noChangeAspect="1"/>
          </p:cNvPicPr>
          <p:nvPr/>
        </p:nvPicPr>
        <p:blipFill>
          <a:blip r:embed="rId4"/>
          <a:srcRect/>
          <a:stretch>
            <a:fillRect/>
          </a:stretch>
        </p:blipFill>
        <p:spPr>
          <a:xfrm rot="445339" flipH="1">
            <a:off x="5858537" y="752004"/>
            <a:ext cx="5474339" cy="5474339"/>
          </a:xfrm>
          <a:prstGeom prst="rect">
            <a:avLst/>
          </a:prstGeom>
        </p:spPr>
      </p:pic>
      <p:sp>
        <p:nvSpPr>
          <p:cNvPr id="6" name="文本框 22">
            <a:extLst>
              <a:ext uri="{FF2B5EF4-FFF2-40B4-BE49-F238E27FC236}">
                <a16:creationId xmlns:a16="http://schemas.microsoft.com/office/drawing/2014/main" id="{3D206868-E8A1-6FE9-431B-518632EB3D29}"/>
              </a:ext>
            </a:extLst>
          </p:cNvPr>
          <p:cNvSpPr txBox="1"/>
          <p:nvPr/>
        </p:nvSpPr>
        <p:spPr>
          <a:xfrm>
            <a:off x="6633238" y="2471685"/>
            <a:ext cx="4017165" cy="2554545"/>
          </a:xfrm>
          <a:prstGeom prst="rect">
            <a:avLst/>
          </a:prstGeom>
          <a:noFill/>
        </p:spPr>
        <p:txBody>
          <a:bodyPr wrap="square" rtlCol="0">
            <a:spAutoFit/>
            <a:scene3d>
              <a:camera prst="orthographicFront"/>
              <a:lightRig rig="threePt" dir="t"/>
            </a:scene3d>
            <a:sp3d contourW="12700"/>
          </a:bodyPr>
          <a:lstStyle/>
          <a:p>
            <a:pPr algn="just"/>
            <a:r>
              <a:rPr lang="vi-VN" sz="3200" i="1">
                <a:solidFill>
                  <a:schemeClr val="bg2">
                    <a:lumMod val="10000"/>
                  </a:schemeClr>
                </a:solidFill>
                <a:latin typeface="Times New Roman" panose="02020603050405020304" pitchFamily="18" charset="0"/>
                <a:cs typeface="Times New Roman" panose="02020603050405020304" pitchFamily="18" charset="0"/>
              </a:rPr>
              <a:t>Nội dung tấm biển treo ở cửa hàng có những thông tin nào? Em hãy đánh giá về những</a:t>
            </a:r>
            <a:r>
              <a:rPr lang="en-US" sz="3200" i="1">
                <a:solidFill>
                  <a:schemeClr val="bg2">
                    <a:lumMod val="10000"/>
                  </a:schemeClr>
                </a:solidFill>
                <a:latin typeface="Times New Roman" panose="02020603050405020304" pitchFamily="18" charset="0"/>
                <a:cs typeface="Times New Roman" panose="02020603050405020304" pitchFamily="18" charset="0"/>
              </a:rPr>
              <a:t> thông tin đó</a:t>
            </a:r>
            <a:endParaRPr lang="en-US" sz="3200">
              <a:solidFill>
                <a:schemeClr val="bg2">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647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 calcmode="lin" valueType="num">
                                      <p:cBhvr>
                                        <p:cTn id="21" dur="1000" fill="hold"/>
                                        <p:tgtEl>
                                          <p:spTgt spid="6"/>
                                        </p:tgtEl>
                                        <p:attrNameLst>
                                          <p:attrName>style.rotation</p:attrName>
                                        </p:attrNameLst>
                                      </p:cBhvr>
                                      <p:tavLst>
                                        <p:tav tm="0">
                                          <p:val>
                                            <p:fltVal val="90"/>
                                          </p:val>
                                        </p:tav>
                                        <p:tav tm="100000">
                                          <p:val>
                                            <p:fltVal val="0"/>
                                          </p:val>
                                        </p:tav>
                                      </p:tavLst>
                                    </p:anim>
                                    <p:animEffect transition="in" filter="fade">
                                      <p:cBhvr>
                                        <p:cTn id="2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a. </a:t>
            </a:r>
            <a:r>
              <a:rPr lang="vi-VN" sz="3600">
                <a:solidFill>
                  <a:srgbClr val="C00000"/>
                </a:solidFill>
                <a:effectLst/>
                <a:latin typeface="Times New Roman" panose="02020603050405020304" pitchFamily="18" charset="0"/>
                <a:ea typeface="Calibri" panose="020F0502020204030204" pitchFamily="34" charset="0"/>
              </a:rPr>
              <a:t>Nội dung tấm biển treo ở cửa hàng </a:t>
            </a:r>
            <a:endParaRPr sz="72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2" name="Google Shape;1166;p36">
            <a:extLst>
              <a:ext uri="{FF2B5EF4-FFF2-40B4-BE49-F238E27FC236}">
                <a16:creationId xmlns:a16="http://schemas.microsoft.com/office/drawing/2014/main" id="{F0FFC42E-07C7-7BDE-DC85-3DD3229D4AC7}"/>
              </a:ext>
            </a:extLst>
          </p:cNvPr>
          <p:cNvSpPr txBox="1"/>
          <p:nvPr/>
        </p:nvSpPr>
        <p:spPr>
          <a:xfrm>
            <a:off x="1089666" y="3251593"/>
            <a:ext cx="2378493"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r>
              <a:rPr lang="vi-VN" sz="3600">
                <a:latin typeface="+mj-lt"/>
              </a:rPr>
              <a:t>"ở đây": thông báo địa điểm cửa hàng</a:t>
            </a:r>
            <a:endParaRPr kumimoji="0" lang="en-US" sz="6600" b="0" i="0" u="none" strike="noStrike" kern="1200" cap="none" spc="0" normalizeH="0" baseline="0" noProof="0">
              <a:ln>
                <a:noFill/>
              </a:ln>
              <a:solidFill>
                <a:srgbClr val="F5F5F7"/>
              </a:solidFill>
              <a:effectLst/>
              <a:uLnTx/>
              <a:uFillTx/>
              <a:latin typeface="+mj-lt"/>
              <a:sym typeface="Arial"/>
            </a:endParaRPr>
          </a:p>
        </p:txBody>
      </p:sp>
      <p:sp>
        <p:nvSpPr>
          <p:cNvPr id="4" name="Google Shape;1170;p36">
            <a:extLst>
              <a:ext uri="{FF2B5EF4-FFF2-40B4-BE49-F238E27FC236}">
                <a16:creationId xmlns:a16="http://schemas.microsoft.com/office/drawing/2014/main" id="{402CA733-CEE3-03B0-FC70-C314FA0E4C8E}"/>
              </a:ext>
            </a:extLst>
          </p:cNvPr>
          <p:cNvSpPr txBox="1"/>
          <p:nvPr/>
        </p:nvSpPr>
        <p:spPr>
          <a:xfrm>
            <a:off x="6343380" y="3275436"/>
            <a:ext cx="2235916"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a:latin typeface="+mj-lt"/>
              </a:rPr>
              <a:t>"Cá": thông báo loại mặt hàng.</a:t>
            </a:r>
            <a:endParaRPr lang="en-US" sz="3600">
              <a:latin typeface="+mj-lt"/>
            </a:endParaRPr>
          </a:p>
        </p:txBody>
      </p:sp>
      <p:sp>
        <p:nvSpPr>
          <p:cNvPr id="6" name="Google Shape;1174;p36">
            <a:extLst>
              <a:ext uri="{FF2B5EF4-FFF2-40B4-BE49-F238E27FC236}">
                <a16:creationId xmlns:a16="http://schemas.microsoft.com/office/drawing/2014/main" id="{A8286E52-041B-2315-6633-4AAEF7D1127A}"/>
              </a:ext>
            </a:extLst>
          </p:cNvPr>
          <p:cNvSpPr txBox="1"/>
          <p:nvPr/>
        </p:nvSpPr>
        <p:spPr>
          <a:xfrm>
            <a:off x="3958137" y="3284319"/>
            <a:ext cx="2145973"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r>
              <a:rPr lang="vi-VN" sz="3600">
                <a:latin typeface="+mj-lt"/>
              </a:rPr>
              <a:t>"Có bán": thông báo hoạt động của cửa hàng</a:t>
            </a:r>
            <a:endParaRPr kumimoji="0" lang="en-US" sz="6600" b="0" i="0" u="none" strike="noStrike" kern="1200" cap="none" spc="0" normalizeH="0" baseline="0" noProof="0">
              <a:ln>
                <a:noFill/>
              </a:ln>
              <a:solidFill>
                <a:srgbClr val="F5F5F7"/>
              </a:solidFill>
              <a:effectLst/>
              <a:uLnTx/>
              <a:uFillTx/>
              <a:latin typeface="+mj-lt"/>
              <a:sym typeface="Arial"/>
            </a:endParaRPr>
          </a:p>
        </p:txBody>
      </p:sp>
      <p:sp>
        <p:nvSpPr>
          <p:cNvPr id="8" name="Google Shape;1182;p36">
            <a:extLst>
              <a:ext uri="{FF2B5EF4-FFF2-40B4-BE49-F238E27FC236}">
                <a16:creationId xmlns:a16="http://schemas.microsoft.com/office/drawing/2014/main" id="{02ECFB92-A1C2-189F-FC41-14F66F66F7E5}"/>
              </a:ext>
            </a:extLst>
          </p:cNvPr>
          <p:cNvSpPr txBox="1"/>
          <p:nvPr/>
        </p:nvSpPr>
        <p:spPr>
          <a:xfrm>
            <a:off x="8714267" y="3372643"/>
            <a:ext cx="2919294"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r>
              <a:rPr lang="vi-VN" sz="3600">
                <a:latin typeface="+mj-lt"/>
              </a:rPr>
              <a:t>"Tươi": thông báo chất lượng mặt hàng.</a:t>
            </a:r>
            <a:endParaRPr kumimoji="0" lang="en-US" sz="6600" b="0" i="0" u="none" strike="noStrike" kern="1200" cap="none" spc="0" normalizeH="0" baseline="0" noProof="0">
              <a:ln>
                <a:noFill/>
              </a:ln>
              <a:solidFill>
                <a:srgbClr val="F5F5F7"/>
              </a:solidFill>
              <a:effectLst/>
              <a:uLnTx/>
              <a:uFillTx/>
              <a:latin typeface="+mj-lt"/>
              <a:sym typeface="Arial"/>
            </a:endParaRPr>
          </a:p>
        </p:txBody>
      </p:sp>
      <p:grpSp>
        <p:nvGrpSpPr>
          <p:cNvPr id="9" name="Google Shape;1160;p36">
            <a:extLst>
              <a:ext uri="{FF2B5EF4-FFF2-40B4-BE49-F238E27FC236}">
                <a16:creationId xmlns:a16="http://schemas.microsoft.com/office/drawing/2014/main" id="{522046B5-D2DE-D772-B025-0FF3C42D08A0}"/>
              </a:ext>
            </a:extLst>
          </p:cNvPr>
          <p:cNvGrpSpPr/>
          <p:nvPr/>
        </p:nvGrpSpPr>
        <p:grpSpPr>
          <a:xfrm>
            <a:off x="2587333" y="1362145"/>
            <a:ext cx="7149725" cy="1227456"/>
            <a:chOff x="1594861" y="1394300"/>
            <a:chExt cx="5984494" cy="1227456"/>
          </a:xfrm>
        </p:grpSpPr>
        <p:sp>
          <p:nvSpPr>
            <p:cNvPr id="10" name="Google Shape;1161;p36">
              <a:extLst>
                <a:ext uri="{FF2B5EF4-FFF2-40B4-BE49-F238E27FC236}">
                  <a16:creationId xmlns:a16="http://schemas.microsoft.com/office/drawing/2014/main" id="{FAE959E8-9FCA-B17F-917F-E64A0D02216E}"/>
                </a:ext>
              </a:extLst>
            </p:cNvPr>
            <p:cNvSpPr/>
            <p:nvPr/>
          </p:nvSpPr>
          <p:spPr>
            <a:xfrm>
              <a:off x="4214870" y="1394300"/>
              <a:ext cx="714300"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62;p36">
              <a:extLst>
                <a:ext uri="{FF2B5EF4-FFF2-40B4-BE49-F238E27FC236}">
                  <a16:creationId xmlns:a16="http://schemas.microsoft.com/office/drawing/2014/main" id="{8FA0313F-4C1B-AFA5-9EAB-78C954C0F0D4}"/>
                </a:ext>
              </a:extLst>
            </p:cNvPr>
            <p:cNvSpPr txBox="1"/>
            <p:nvPr/>
          </p:nvSpPr>
          <p:spPr>
            <a:xfrm>
              <a:off x="1594861" y="1993250"/>
              <a:ext cx="5984494" cy="628506"/>
            </a:xfrm>
            <a:prstGeom prst="rect">
              <a:avLst/>
            </a:prstGeom>
            <a:solidFill>
              <a:schemeClr val="accent1">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Pts val="1100"/>
                <a:buFont typeface="Arial"/>
                <a:buNone/>
                <a:tabLst/>
                <a:defRPr/>
              </a:pPr>
              <a:r>
                <a:rPr lang="vi-VN" sz="3200" b="1">
                  <a:effectLst/>
                  <a:latin typeface="Times New Roman" panose="02020603050405020304" pitchFamily="18" charset="0"/>
                  <a:ea typeface="Calibri" panose="020F0502020204030204" pitchFamily="34" charset="0"/>
                </a:rPr>
                <a:t>("Ở đây có bán cá tươi") có bốn yếu tố</a:t>
              </a:r>
              <a:endParaRPr kumimoji="0" sz="11500" b="1" i="1" u="none" strike="noStrike" kern="0" cap="none" spc="0" normalizeH="0" baseline="0" noProof="0">
                <a:ln>
                  <a:noFill/>
                </a:ln>
                <a:solidFill>
                  <a:srgbClr val="FFFFFF"/>
                </a:solidFill>
                <a:effectLst/>
                <a:uLnTx/>
                <a:uFillTx/>
                <a:latin typeface="Arial"/>
                <a:ea typeface="Fredoka"/>
                <a:cs typeface="Times New Roman" panose="02020603050405020304" pitchFamily="18" charset="0"/>
                <a:sym typeface="Fredoka"/>
              </a:endParaRPr>
            </a:p>
          </p:txBody>
        </p:sp>
      </p:grpSp>
      <p:sp>
        <p:nvSpPr>
          <p:cNvPr id="12" name="Google Shape;1167;p36">
            <a:extLst>
              <a:ext uri="{FF2B5EF4-FFF2-40B4-BE49-F238E27FC236}">
                <a16:creationId xmlns:a16="http://schemas.microsoft.com/office/drawing/2014/main" id="{66618EE7-4867-F208-CB51-42820620DF33}"/>
              </a:ext>
            </a:extLst>
          </p:cNvPr>
          <p:cNvSpPr/>
          <p:nvPr/>
        </p:nvSpPr>
        <p:spPr>
          <a:xfrm>
            <a:off x="1885546" y="2750170"/>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01</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13" name="Google Shape;1171;p36">
            <a:extLst>
              <a:ext uri="{FF2B5EF4-FFF2-40B4-BE49-F238E27FC236}">
                <a16:creationId xmlns:a16="http://schemas.microsoft.com/office/drawing/2014/main" id="{C3532858-7BF1-6F6E-ACA5-D81D933A42BC}"/>
              </a:ext>
            </a:extLst>
          </p:cNvPr>
          <p:cNvSpPr/>
          <p:nvPr/>
        </p:nvSpPr>
        <p:spPr>
          <a:xfrm>
            <a:off x="6849447" y="2742738"/>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03</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14" name="Google Shape;1175;p36">
            <a:extLst>
              <a:ext uri="{FF2B5EF4-FFF2-40B4-BE49-F238E27FC236}">
                <a16:creationId xmlns:a16="http://schemas.microsoft.com/office/drawing/2014/main" id="{A8439FDD-C3E3-DAA8-3F29-2383611ECB85}"/>
              </a:ext>
            </a:extLst>
          </p:cNvPr>
          <p:cNvSpPr/>
          <p:nvPr/>
        </p:nvSpPr>
        <p:spPr>
          <a:xfrm>
            <a:off x="4268975" y="2748441"/>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02</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15" name="Google Shape;1183;p36">
            <a:extLst>
              <a:ext uri="{FF2B5EF4-FFF2-40B4-BE49-F238E27FC236}">
                <a16:creationId xmlns:a16="http://schemas.microsoft.com/office/drawing/2014/main" id="{0AA56DB8-BC0E-6019-42BA-833894137B7C}"/>
              </a:ext>
            </a:extLst>
          </p:cNvPr>
          <p:cNvSpPr/>
          <p:nvPr/>
        </p:nvSpPr>
        <p:spPr>
          <a:xfrm>
            <a:off x="9345218" y="2750170"/>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04</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cxnSp>
        <p:nvCxnSpPr>
          <p:cNvPr id="16" name="Google Shape;1184;p36">
            <a:extLst>
              <a:ext uri="{FF2B5EF4-FFF2-40B4-BE49-F238E27FC236}">
                <a16:creationId xmlns:a16="http://schemas.microsoft.com/office/drawing/2014/main" id="{0E4F7BBB-29AA-C499-F182-4FF0D3D394EB}"/>
              </a:ext>
            </a:extLst>
          </p:cNvPr>
          <p:cNvCxnSpPr>
            <a:stCxn id="12" idx="3"/>
            <a:endCxn id="14" idx="1"/>
          </p:cNvCxnSpPr>
          <p:nvPr/>
        </p:nvCxnSpPr>
        <p:spPr>
          <a:xfrm flipV="1">
            <a:off x="2942862" y="2994741"/>
            <a:ext cx="1326112" cy="1731"/>
          </a:xfrm>
          <a:prstGeom prst="straightConnector1">
            <a:avLst/>
          </a:prstGeom>
          <a:noFill/>
          <a:ln w="19050" cap="flat" cmpd="sng">
            <a:solidFill>
              <a:srgbClr val="FFAB15"/>
            </a:solidFill>
            <a:prstDash val="solid"/>
            <a:round/>
            <a:headEnd type="none" w="med" len="med"/>
            <a:tailEnd type="none" w="med" len="med"/>
          </a:ln>
        </p:spPr>
      </p:cxnSp>
      <p:cxnSp>
        <p:nvCxnSpPr>
          <p:cNvPr id="17" name="Google Shape;1185;p36">
            <a:extLst>
              <a:ext uri="{FF2B5EF4-FFF2-40B4-BE49-F238E27FC236}">
                <a16:creationId xmlns:a16="http://schemas.microsoft.com/office/drawing/2014/main" id="{0BE18D4E-B9DE-CE9F-FF4F-5C8E21E6B253}"/>
              </a:ext>
            </a:extLst>
          </p:cNvPr>
          <p:cNvCxnSpPr>
            <a:stCxn id="14" idx="3"/>
            <a:endCxn id="13" idx="1"/>
          </p:cNvCxnSpPr>
          <p:nvPr/>
        </p:nvCxnSpPr>
        <p:spPr>
          <a:xfrm flipV="1">
            <a:off x="5326292" y="2989040"/>
            <a:ext cx="1523155" cy="5703"/>
          </a:xfrm>
          <a:prstGeom prst="straightConnector1">
            <a:avLst/>
          </a:prstGeom>
          <a:noFill/>
          <a:ln w="19050" cap="flat" cmpd="sng">
            <a:solidFill>
              <a:srgbClr val="FFAB15"/>
            </a:solidFill>
            <a:prstDash val="solid"/>
            <a:round/>
            <a:headEnd type="none" w="med" len="med"/>
            <a:tailEnd type="none" w="med" len="med"/>
          </a:ln>
        </p:spPr>
      </p:cxnSp>
      <p:cxnSp>
        <p:nvCxnSpPr>
          <p:cNvPr id="18" name="Google Shape;1186;p36">
            <a:extLst>
              <a:ext uri="{FF2B5EF4-FFF2-40B4-BE49-F238E27FC236}">
                <a16:creationId xmlns:a16="http://schemas.microsoft.com/office/drawing/2014/main" id="{5AAE1CAB-725D-1E19-EA4E-FDD1DE2D2220}"/>
              </a:ext>
            </a:extLst>
          </p:cNvPr>
          <p:cNvCxnSpPr>
            <a:cxnSpLocks/>
            <a:stCxn id="13" idx="3"/>
          </p:cNvCxnSpPr>
          <p:nvPr/>
        </p:nvCxnSpPr>
        <p:spPr>
          <a:xfrm>
            <a:off x="7906763" y="2989038"/>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19" name="Google Shape;1187;p36">
            <a:extLst>
              <a:ext uri="{FF2B5EF4-FFF2-40B4-BE49-F238E27FC236}">
                <a16:creationId xmlns:a16="http://schemas.microsoft.com/office/drawing/2014/main" id="{9E988DC8-769E-8559-7442-49CC948FA482}"/>
              </a:ext>
            </a:extLst>
          </p:cNvPr>
          <p:cNvCxnSpPr>
            <a:cxnSpLocks/>
          </p:cNvCxnSpPr>
          <p:nvPr/>
        </p:nvCxnSpPr>
        <p:spPr>
          <a:xfrm>
            <a:off x="8537586" y="2983218"/>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20" name="Google Shape;1188;p36">
            <a:extLst>
              <a:ext uri="{FF2B5EF4-FFF2-40B4-BE49-F238E27FC236}">
                <a16:creationId xmlns:a16="http://schemas.microsoft.com/office/drawing/2014/main" id="{9A1D1860-75E9-9E97-5791-E713C940CCC3}"/>
              </a:ext>
            </a:extLst>
          </p:cNvPr>
          <p:cNvCxnSpPr>
            <a:stCxn id="10" idx="1"/>
            <a:endCxn id="12" idx="0"/>
          </p:cNvCxnSpPr>
          <p:nvPr/>
        </p:nvCxnSpPr>
        <p:spPr>
          <a:xfrm flipH="1">
            <a:off x="2414347" y="1608445"/>
            <a:ext cx="3303131" cy="1141800"/>
          </a:xfrm>
          <a:prstGeom prst="bentConnector2">
            <a:avLst/>
          </a:prstGeom>
          <a:noFill/>
          <a:ln w="19050" cap="flat" cmpd="sng">
            <a:solidFill>
              <a:srgbClr val="FFAB15"/>
            </a:solidFill>
            <a:prstDash val="solid"/>
            <a:round/>
            <a:headEnd type="none" w="med" len="med"/>
            <a:tailEnd type="none" w="med" len="med"/>
          </a:ln>
        </p:spPr>
      </p:cxnSp>
      <p:cxnSp>
        <p:nvCxnSpPr>
          <p:cNvPr id="21" name="Google Shape;1189;p36">
            <a:extLst>
              <a:ext uri="{FF2B5EF4-FFF2-40B4-BE49-F238E27FC236}">
                <a16:creationId xmlns:a16="http://schemas.microsoft.com/office/drawing/2014/main" id="{2FEAA708-B038-3BEC-8ED3-B6AB532C6E74}"/>
              </a:ext>
            </a:extLst>
          </p:cNvPr>
          <p:cNvCxnSpPr>
            <a:cxnSpLocks/>
          </p:cNvCxnSpPr>
          <p:nvPr/>
        </p:nvCxnSpPr>
        <p:spPr>
          <a:xfrm>
            <a:off x="6570744" y="1576131"/>
            <a:ext cx="3303131" cy="1141800"/>
          </a:xfrm>
          <a:prstGeom prst="bentConnector2">
            <a:avLst/>
          </a:prstGeom>
          <a:noFill/>
          <a:ln w="19050" cap="flat" cmpd="sng">
            <a:solidFill>
              <a:srgbClr val="FFAB15"/>
            </a:solidFill>
            <a:prstDash val="solid"/>
            <a:round/>
            <a:headEnd type="none" w="med" len="med"/>
            <a:tailEnd type="none" w="med" len="med"/>
          </a:ln>
        </p:spPr>
      </p:cxnSp>
      <p:grpSp>
        <p:nvGrpSpPr>
          <p:cNvPr id="22" name="Google Shape;1190;p36">
            <a:extLst>
              <a:ext uri="{FF2B5EF4-FFF2-40B4-BE49-F238E27FC236}">
                <a16:creationId xmlns:a16="http://schemas.microsoft.com/office/drawing/2014/main" id="{700F449D-BDA4-97ED-CC02-ADFF74D8CF1D}"/>
              </a:ext>
            </a:extLst>
          </p:cNvPr>
          <p:cNvGrpSpPr/>
          <p:nvPr/>
        </p:nvGrpSpPr>
        <p:grpSpPr>
          <a:xfrm>
            <a:off x="5965497" y="1465332"/>
            <a:ext cx="354359" cy="292329"/>
            <a:chOff x="-64774725" y="1916550"/>
            <a:chExt cx="319000" cy="314400"/>
          </a:xfrm>
        </p:grpSpPr>
        <p:sp>
          <p:nvSpPr>
            <p:cNvPr id="23" name="Google Shape;1191;p36">
              <a:extLst>
                <a:ext uri="{FF2B5EF4-FFF2-40B4-BE49-F238E27FC236}">
                  <a16:creationId xmlns:a16="http://schemas.microsoft.com/office/drawing/2014/main" id="{73CCED43-B93E-B1B1-0A32-CB59214F4C07}"/>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192;p36">
              <a:extLst>
                <a:ext uri="{FF2B5EF4-FFF2-40B4-BE49-F238E27FC236}">
                  <a16:creationId xmlns:a16="http://schemas.microsoft.com/office/drawing/2014/main" id="{103C768B-3458-A1A7-B191-763373F37F37}"/>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4" name="Picture 43">
            <a:extLst>
              <a:ext uri="{FF2B5EF4-FFF2-40B4-BE49-F238E27FC236}">
                <a16:creationId xmlns:a16="http://schemas.microsoft.com/office/drawing/2014/main" id="{A74838B3-EF2C-5D58-E034-B9CF7D5A667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4169" b="98093" l="3429" r="36571">
                        <a14:foregroundMark x1="6143" y1="96730" x2="15429" y2="98093"/>
                        <a14:foregroundMark x1="20000" y1="98365" x2="12714" y2="88828"/>
                        <a14:foregroundMark x1="36000" y1="82289" x2="31143" y2="85014"/>
                        <a14:foregroundMark x1="35143" y1="75477" x2="35143" y2="75477"/>
                        <a14:foregroundMark x1="36571" y1="87466" x2="35857" y2="87466"/>
                        <a14:foregroundMark x1="12714" y1="39237" x2="16000" y2="46866"/>
                        <a14:foregroundMark x1="14714" y1="40599" x2="15429" y2="42779"/>
                        <a14:backgroundMark x1="24143" y1="97003" x2="25286" y2="93188"/>
                      </a14:backgroundRemoval>
                    </a14:imgEffect>
                  </a14:imgLayer>
                </a14:imgProps>
              </a:ext>
            </a:extLst>
          </a:blip>
          <a:srcRect t="5098" r="61431"/>
          <a:stretch/>
        </p:blipFill>
        <p:spPr>
          <a:xfrm>
            <a:off x="-297155" y="3700855"/>
            <a:ext cx="2487668" cy="3209137"/>
          </a:xfrm>
          <a:prstGeom prst="rect">
            <a:avLst/>
          </a:prstGeom>
        </p:spPr>
      </p:pic>
      <p:pic>
        <p:nvPicPr>
          <p:cNvPr id="46" name="Picture 45">
            <a:extLst>
              <a:ext uri="{FF2B5EF4-FFF2-40B4-BE49-F238E27FC236}">
                <a16:creationId xmlns:a16="http://schemas.microsoft.com/office/drawing/2014/main" id="{41D6CA62-728F-1336-7D7F-3EFB7A0FD232}"/>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35695" b="97003" l="37429" r="93000">
                        <a14:foregroundMark x1="49000" y1="63215" x2="52286" y2="67030"/>
                        <a14:foregroundMark x1="42000" y1="97275" x2="52714" y2="95913"/>
                        <a14:foregroundMark x1="45714" y1="74114" x2="48857" y2="81744"/>
                        <a14:foregroundMark x1="53143" y1="35695" x2="54714" y2="36512"/>
                        <a14:backgroundMark x1="59571" y1="40872" x2="61714" y2="64850"/>
                        <a14:backgroundMark x1="64286" y1="82834" x2="61286" y2="56676"/>
                        <a14:backgroundMark x1="53857" y1="75204" x2="65143" y2="74114"/>
                        <a14:backgroundMark x1="45714" y1="36785" x2="41429" y2="47411"/>
                        <a14:backgroundMark x1="50429" y1="40599" x2="46857" y2="35422"/>
                        <a14:backgroundMark x1="42286" y1="69755" x2="43143" y2="79292"/>
                      </a14:backgroundRemoval>
                    </a14:imgEffect>
                  </a14:imgLayer>
                </a14:imgProps>
              </a:ext>
            </a:extLst>
          </a:blip>
          <a:srcRect l="30524" t="29448"/>
          <a:stretch/>
        </p:blipFill>
        <p:spPr>
          <a:xfrm>
            <a:off x="7413430" y="4480415"/>
            <a:ext cx="4481867" cy="2386120"/>
          </a:xfrm>
          <a:prstGeom prst="rect">
            <a:avLst/>
          </a:prstGeom>
        </p:spPr>
      </p:pic>
      <p:pic>
        <p:nvPicPr>
          <p:cNvPr id="47" name="图片 8">
            <a:extLst>
              <a:ext uri="{FF2B5EF4-FFF2-40B4-BE49-F238E27FC236}">
                <a16:creationId xmlns:a16="http://schemas.microsoft.com/office/drawing/2014/main" id="{5298DC4E-05D1-3D06-D50B-B8C12460AFB6}"/>
              </a:ext>
            </a:extLst>
          </p:cNvPr>
          <p:cNvPicPr>
            <a:picLocks noChangeAspect="1"/>
          </p:cNvPicPr>
          <p:nvPr/>
        </p:nvPicPr>
        <p:blipFill rotWithShape="1">
          <a:blip r:embed="rId6">
            <a:extLst>
              <a:ext uri="{28A0092B-C50C-407E-A947-70E740481C1C}">
                <a14:useLocalDpi xmlns:a14="http://schemas.microsoft.com/office/drawing/2010/main" val="0"/>
              </a:ext>
            </a:extLst>
          </a:blip>
          <a:srcRect l="16830" t="18507" r="21214" b="27951"/>
          <a:stretch/>
        </p:blipFill>
        <p:spPr>
          <a:xfrm>
            <a:off x="1699980" y="1241964"/>
            <a:ext cx="9016104" cy="5321791"/>
          </a:xfrm>
          <a:prstGeom prst="rect">
            <a:avLst/>
          </a:prstGeom>
        </p:spPr>
      </p:pic>
      <p:sp>
        <p:nvSpPr>
          <p:cNvPr id="48" name="TextBox 47">
            <a:extLst>
              <a:ext uri="{FF2B5EF4-FFF2-40B4-BE49-F238E27FC236}">
                <a16:creationId xmlns:a16="http://schemas.microsoft.com/office/drawing/2014/main" id="{76B6B4C9-F35E-E09F-9707-ED04113511EC}"/>
              </a:ext>
            </a:extLst>
          </p:cNvPr>
          <p:cNvSpPr txBox="1"/>
          <p:nvPr/>
        </p:nvSpPr>
        <p:spPr>
          <a:xfrm>
            <a:off x="3166408" y="2835363"/>
            <a:ext cx="5873653" cy="286232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3600" dirty="0">
                <a:solidFill>
                  <a:schemeClr val="bg1"/>
                </a:solidFill>
                <a:latin typeface="+mj-lt"/>
              </a:rPr>
              <a:t>Bốn yếu tố, bốn nội dung đó là cần thiết cho một tấm biển quảng cáo bằng ngôn ngữ (cung cấp thông tin về nhà hàng cho khách hàng</a:t>
            </a:r>
            <a:r>
              <a:rPr lang="vi-VN" sz="3600" dirty="0" smtClean="0">
                <a:solidFill>
                  <a:schemeClr val="bg1"/>
                </a:solidFill>
                <a:latin typeface="+mj-lt"/>
              </a:rPr>
              <a:t>)</a:t>
            </a:r>
            <a:r>
              <a:rPr lang="en-US" sz="3600" dirty="0" smtClean="0">
                <a:solidFill>
                  <a:schemeClr val="bg1"/>
                </a:solidFill>
                <a:latin typeface="+mj-lt"/>
              </a:rPr>
              <a:t>.</a:t>
            </a:r>
            <a:endParaRPr lang="en-US" sz="3600" dirty="0">
              <a:solidFill>
                <a:schemeClr val="bg1"/>
              </a:solidFill>
              <a:latin typeface="+mj-lt"/>
            </a:endParaRPr>
          </a:p>
        </p:txBody>
      </p:sp>
    </p:spTree>
    <p:extLst>
      <p:ext uri="{BB962C8B-B14F-4D97-AF65-F5344CB8AC3E}">
        <p14:creationId xmlns:p14="http://schemas.microsoft.com/office/powerpoint/2010/main" val="504065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par>
                                <p:cTn id="11" presetID="16" presetClass="entr" presetSubtype="21"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barn(inVertical)">
                                      <p:cBhvr>
                                        <p:cTn id="13" dur="500"/>
                                        <p:tgtEl>
                                          <p:spTgt spid="21"/>
                                        </p:tgtEl>
                                      </p:cBhvr>
                                    </p:animEffect>
                                  </p:childTnLst>
                                </p:cTn>
                              </p:par>
                              <p:par>
                                <p:cTn id="14" presetID="16" presetClass="entr" presetSubtype="21" fill="hold"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barn(inVertical)">
                                      <p:cBhvr>
                                        <p:cTn id="16" dur="500"/>
                                        <p:tgtEl>
                                          <p:spTgt spid="22"/>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barn(inVertical)">
                                      <p:cBhvr>
                                        <p:cTn id="29" dur="500"/>
                                        <p:tgtEl>
                                          <p:spTgt spid="16"/>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inVertical)">
                                      <p:cBhvr>
                                        <p:cTn id="32" dur="500"/>
                                        <p:tgtEl>
                                          <p:spTgt spid="14"/>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barn(inVertical)">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barn(inVertical)">
                                      <p:cBhvr>
                                        <p:cTn id="40" dur="500"/>
                                        <p:tgtEl>
                                          <p:spTgt spid="1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inVertical)">
                                      <p:cBhvr>
                                        <p:cTn id="43" dur="500"/>
                                        <p:tgtEl>
                                          <p:spTgt spid="13"/>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barn(inVertical)">
                                      <p:cBhvr>
                                        <p:cTn id="46" dur="500"/>
                                        <p:tgtEl>
                                          <p:spTgt spid="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barn(inVertical)">
                                      <p:cBhvr>
                                        <p:cTn id="51" dur="500"/>
                                        <p:tgtEl>
                                          <p:spTgt spid="18"/>
                                        </p:tgtEl>
                                      </p:cBhvr>
                                    </p:animEffect>
                                  </p:childTnLst>
                                </p:cTn>
                              </p:par>
                              <p:par>
                                <p:cTn id="52" presetID="16" presetClass="entr" presetSubtype="21" fill="hold" nodeType="with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barn(inVertical)">
                                      <p:cBhvr>
                                        <p:cTn id="54" dur="500"/>
                                        <p:tgtEl>
                                          <p:spTgt spid="19"/>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inVertical)">
                                      <p:cBhvr>
                                        <p:cTn id="57" dur="500"/>
                                        <p:tgtEl>
                                          <p:spTgt spid="15"/>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8"/>
                                        </p:tgtEl>
                                        <p:attrNameLst>
                                          <p:attrName>style.visibility</p:attrName>
                                        </p:attrNameLst>
                                      </p:cBhvr>
                                      <p:to>
                                        <p:strVal val="visible"/>
                                      </p:to>
                                    </p:set>
                                    <p:animEffect transition="in" filter="barn(inVertical)">
                                      <p:cBhvr>
                                        <p:cTn id="60" dur="500"/>
                                        <p:tgtEl>
                                          <p:spTgt spid="8"/>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1000"/>
                                        <p:tgtEl>
                                          <p:spTgt spid="48"/>
                                        </p:tgtEl>
                                      </p:cBhvr>
                                    </p:animEffect>
                                    <p:anim calcmode="lin" valueType="num">
                                      <p:cBhvr>
                                        <p:cTn id="66" dur="1000" fill="hold"/>
                                        <p:tgtEl>
                                          <p:spTgt spid="48"/>
                                        </p:tgtEl>
                                        <p:attrNameLst>
                                          <p:attrName>ppt_x</p:attrName>
                                        </p:attrNameLst>
                                      </p:cBhvr>
                                      <p:tavLst>
                                        <p:tav tm="0">
                                          <p:val>
                                            <p:strVal val="#ppt_x"/>
                                          </p:val>
                                        </p:tav>
                                        <p:tav tm="100000">
                                          <p:val>
                                            <p:strVal val="#ppt_x"/>
                                          </p:val>
                                        </p:tav>
                                      </p:tavLst>
                                    </p:anim>
                                    <p:anim calcmode="lin" valueType="num">
                                      <p:cBhvr>
                                        <p:cTn id="67" dur="1000" fill="hold"/>
                                        <p:tgtEl>
                                          <p:spTgt spid="48"/>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fade">
                                      <p:cBhvr>
                                        <p:cTn id="70" dur="1000"/>
                                        <p:tgtEl>
                                          <p:spTgt spid="47"/>
                                        </p:tgtEl>
                                      </p:cBhvr>
                                    </p:animEffect>
                                    <p:anim calcmode="lin" valueType="num">
                                      <p:cBhvr>
                                        <p:cTn id="71" dur="1000" fill="hold"/>
                                        <p:tgtEl>
                                          <p:spTgt spid="47"/>
                                        </p:tgtEl>
                                        <p:attrNameLst>
                                          <p:attrName>ppt_x</p:attrName>
                                        </p:attrNameLst>
                                      </p:cBhvr>
                                      <p:tavLst>
                                        <p:tav tm="0">
                                          <p:val>
                                            <p:strVal val="#ppt_x"/>
                                          </p:val>
                                        </p:tav>
                                        <p:tav tm="100000">
                                          <p:val>
                                            <p:strVal val="#ppt_x"/>
                                          </p:val>
                                        </p:tav>
                                      </p:tavLst>
                                    </p:anim>
                                    <p:anim calcmode="lin" valueType="num">
                                      <p:cBhvr>
                                        <p:cTn id="7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6" grpId="0"/>
      <p:bldP spid="8" grpId="0"/>
      <p:bldP spid="12" grpId="0" animBg="1"/>
      <p:bldP spid="13" grpId="0" animBg="1"/>
      <p:bldP spid="14" grpId="0" animBg="1"/>
      <p:bldP spid="15" grpId="0" animBg="1"/>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b. </a:t>
            </a:r>
            <a:r>
              <a:rPr lang="vi-VN" sz="3600">
                <a:solidFill>
                  <a:srgbClr val="C00000"/>
                </a:solidFill>
                <a:effectLst/>
                <a:latin typeface="Times New Roman" panose="02020603050405020304" pitchFamily="18" charset="0"/>
                <a:ea typeface="Calibri" panose="020F0502020204030204" pitchFamily="34" charset="0"/>
              </a:rPr>
              <a:t>Hành động của chủ cửa hàng</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2">
            <a:extLst>
              <a:ext uri="{FF2B5EF4-FFF2-40B4-BE49-F238E27FC236}">
                <a16:creationId xmlns:a16="http://schemas.microsoft.com/office/drawing/2014/main" id="{3AAAF0C9-86D4-F920-59A5-C0280E19805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2210" y="1143725"/>
            <a:ext cx="6632386" cy="2162619"/>
          </a:xfrm>
          <a:prstGeom prst="rect">
            <a:avLst/>
          </a:prstGeom>
        </p:spPr>
      </p:pic>
      <p:grpSp>
        <p:nvGrpSpPr>
          <p:cNvPr id="4" name="组合 9">
            <a:extLst>
              <a:ext uri="{FF2B5EF4-FFF2-40B4-BE49-F238E27FC236}">
                <a16:creationId xmlns:a16="http://schemas.microsoft.com/office/drawing/2014/main" id="{D20D9AED-7F16-F1FF-72C6-12D5250FEF77}"/>
              </a:ext>
            </a:extLst>
          </p:cNvPr>
          <p:cNvGrpSpPr/>
          <p:nvPr/>
        </p:nvGrpSpPr>
        <p:grpSpPr>
          <a:xfrm>
            <a:off x="2031830" y="3551657"/>
            <a:ext cx="8646695" cy="2649766"/>
            <a:chOff x="1936535" y="3935752"/>
            <a:chExt cx="8318930" cy="2056864"/>
          </a:xfrm>
        </p:grpSpPr>
        <p:sp>
          <p:nvSpPr>
            <p:cNvPr id="9" name="任意多边形 3">
              <a:extLst>
                <a:ext uri="{FF2B5EF4-FFF2-40B4-BE49-F238E27FC236}">
                  <a16:creationId xmlns:a16="http://schemas.microsoft.com/office/drawing/2014/main" id="{B48A7A7B-657E-92DF-DBD7-AE1F49F834F6}"/>
                </a:ext>
              </a:extLst>
            </p:cNvPr>
            <p:cNvSpPr/>
            <p:nvPr/>
          </p:nvSpPr>
          <p:spPr>
            <a:xfrm>
              <a:off x="1936535" y="3935752"/>
              <a:ext cx="8318930" cy="2056864"/>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E781"/>
            </a:solidFill>
            <a:ln w="12700" cap="flat" cmpd="sng" algn="ctr">
              <a:solidFill>
                <a:srgbClr val="FFFFFF">
                  <a:lumMod val="85000"/>
                </a:srgbClr>
              </a:solidFill>
              <a:prstDash val="solid"/>
              <a:miter lim="800000"/>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srgbClr val="FFFFFF"/>
                </a:solidFill>
                <a:effectLst/>
                <a:uLnTx/>
                <a:uFillTx/>
                <a:latin typeface="inpin heiti" panose="00000500000000000000" pitchFamily="2" charset="-122"/>
                <a:ea typeface="inpin heiti" panose="00000500000000000000" pitchFamily="2" charset="-122"/>
                <a:cs typeface="Arial"/>
                <a:sym typeface="inpin heiti" panose="00000500000000000000" pitchFamily="2" charset="-122"/>
              </a:endParaRPr>
            </a:p>
          </p:txBody>
        </p:sp>
        <p:sp>
          <p:nvSpPr>
            <p:cNvPr id="10" name="任意多边形 4">
              <a:extLst>
                <a:ext uri="{FF2B5EF4-FFF2-40B4-BE49-F238E27FC236}">
                  <a16:creationId xmlns:a16="http://schemas.microsoft.com/office/drawing/2014/main" id="{DF7859E0-5E92-E43C-73C6-87B808F66AF9}"/>
                </a:ext>
              </a:extLst>
            </p:cNvPr>
            <p:cNvSpPr/>
            <p:nvPr/>
          </p:nvSpPr>
          <p:spPr>
            <a:xfrm flipH="1">
              <a:off x="2206171" y="4093028"/>
              <a:ext cx="7779658" cy="1698173"/>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FFFF"/>
            </a:solidFill>
            <a:ln w="12700" cap="flat" cmpd="sng" algn="ctr">
              <a:solidFill>
                <a:srgbClr val="FFFFFF">
                  <a:lumMod val="75000"/>
                </a:srgbClr>
              </a:solidFill>
              <a:prstDash val="solid"/>
              <a:miter lim="800000"/>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srgbClr val="FFFFFF"/>
                </a:solidFill>
                <a:effectLst/>
                <a:uLnTx/>
                <a:uFillTx/>
                <a:latin typeface="inpin heiti" panose="00000500000000000000" pitchFamily="2" charset="-122"/>
                <a:ea typeface="inpin heiti" panose="00000500000000000000" pitchFamily="2" charset="-122"/>
                <a:cs typeface="Arial"/>
                <a:sym typeface="inpin heiti" panose="00000500000000000000" pitchFamily="2" charset="-122"/>
              </a:endParaRPr>
            </a:p>
          </p:txBody>
        </p:sp>
      </p:grpSp>
      <p:sp>
        <p:nvSpPr>
          <p:cNvPr id="6" name="文本框 5">
            <a:extLst>
              <a:ext uri="{FF2B5EF4-FFF2-40B4-BE49-F238E27FC236}">
                <a16:creationId xmlns:a16="http://schemas.microsoft.com/office/drawing/2014/main" id="{1F29EB7E-1D35-51DA-AD6B-DFD8BE431DDE}"/>
              </a:ext>
            </a:extLst>
          </p:cNvPr>
          <p:cNvSpPr txBox="1"/>
          <p:nvPr/>
        </p:nvSpPr>
        <p:spPr>
          <a:xfrm>
            <a:off x="3704372" y="2449596"/>
            <a:ext cx="5049730" cy="69910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2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Nhiệm vụ</a:t>
            </a:r>
            <a:endParaRPr kumimoji="0" lang="zh-CN" altLang="en-US" sz="3600" b="1" i="0" u="none" strike="noStrike" kern="1200" cap="none" spc="0" normalizeH="0" baseline="0" noProof="0" dirty="0">
              <a:ln>
                <a:noFill/>
              </a:ln>
              <a:solidFill>
                <a:prstClr val="white"/>
              </a:solidFill>
              <a:effectLst/>
              <a:uLnTx/>
              <a:uFillTx/>
              <a:latin typeface="Times New Roman" panose="02020603050405020304" pitchFamily="18" charset="0"/>
              <a:ea typeface="inpin heiti" panose="00000500000000000000" pitchFamily="2" charset="-122"/>
              <a:cs typeface="Times New Roman" panose="02020603050405020304" pitchFamily="18" charset="0"/>
              <a:sym typeface="inpin heiti" panose="00000500000000000000" pitchFamily="2" charset="-122"/>
            </a:endParaRPr>
          </a:p>
        </p:txBody>
      </p:sp>
      <p:sp>
        <p:nvSpPr>
          <p:cNvPr id="8" name="文本框 6">
            <a:extLst>
              <a:ext uri="{FF2B5EF4-FFF2-40B4-BE49-F238E27FC236}">
                <a16:creationId xmlns:a16="http://schemas.microsoft.com/office/drawing/2014/main" id="{B2CCA529-6B26-E72C-85F9-993B738C8459}"/>
              </a:ext>
            </a:extLst>
          </p:cNvPr>
          <p:cNvSpPr txBox="1"/>
          <p:nvPr/>
        </p:nvSpPr>
        <p:spPr>
          <a:xfrm>
            <a:off x="2649437" y="3972934"/>
            <a:ext cx="7372818" cy="156966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200" i="1">
                <a:effectLst/>
                <a:latin typeface="Times New Roman" panose="02020603050405020304" pitchFamily="18" charset="0"/>
                <a:ea typeface="Calibri" panose="020F0502020204030204" pitchFamily="34" charset="0"/>
                <a:cs typeface="Times New Roman" panose="02020603050405020304" pitchFamily="18" charset="0"/>
              </a:rPr>
              <a:t>Hoàn thiện PHT số 3. Từ đó hãy cho biết, nếu là chủ của nhà hàng thì em sẽ làm gì trước những lời nhận xét đó?</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05394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B8163D2E-5B9B-AEB2-C7EA-8BFCAAAACEDA}"/>
              </a:ext>
            </a:extLst>
          </p:cNvPr>
          <p:cNvPicPr>
            <a:picLocks noChangeAspect="1"/>
          </p:cNvPicPr>
          <p:nvPr/>
        </p:nvPicPr>
        <p:blipFill>
          <a:blip r:embed="rId2"/>
          <a:stretch>
            <a:fillRect/>
          </a:stretch>
        </p:blipFill>
        <p:spPr>
          <a:xfrm>
            <a:off x="0" y="1674"/>
            <a:ext cx="12192000" cy="6854653"/>
          </a:xfrm>
          <a:prstGeom prst="rect">
            <a:avLst/>
          </a:prstGeom>
        </p:spPr>
      </p:pic>
      <p:sp>
        <p:nvSpPr>
          <p:cNvPr id="2" name="Rectangle: Rounded Corners 1">
            <a:extLst>
              <a:ext uri="{FF2B5EF4-FFF2-40B4-BE49-F238E27FC236}">
                <a16:creationId xmlns:a16="http://schemas.microsoft.com/office/drawing/2014/main" id="{4C48FE14-EAE1-9D68-9DA7-40AB1A850806}"/>
              </a:ext>
            </a:extLst>
          </p:cNvPr>
          <p:cNvSpPr/>
          <p:nvPr/>
        </p:nvSpPr>
        <p:spPr>
          <a:xfrm>
            <a:off x="2117557" y="272716"/>
            <a:ext cx="8823159" cy="737937"/>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3">
            <a:extLst>
              <a:ext uri="{FF2B5EF4-FFF2-40B4-BE49-F238E27FC236}">
                <a16:creationId xmlns:a16="http://schemas.microsoft.com/office/drawing/2014/main" id="{B2BFBBBE-3AEA-1D4E-DE5B-8A2B40F07B0D}"/>
              </a:ext>
            </a:extLst>
          </p:cNvPr>
          <p:cNvGraphicFramePr>
            <a:graphicFrameLocks noGrp="1"/>
          </p:cNvGraphicFramePr>
          <p:nvPr>
            <p:extLst>
              <p:ext uri="{D42A27DB-BD31-4B8C-83A1-F6EECF244321}">
                <p14:modId xmlns:p14="http://schemas.microsoft.com/office/powerpoint/2010/main" val="1374624912"/>
              </p:ext>
            </p:extLst>
          </p:nvPr>
        </p:nvGraphicFramePr>
        <p:xfrm>
          <a:off x="144695" y="1223295"/>
          <a:ext cx="11774273" cy="5394073"/>
        </p:xfrm>
        <a:graphic>
          <a:graphicData uri="http://schemas.openxmlformats.org/drawingml/2006/table">
            <a:tbl>
              <a:tblPr firstRow="1" firstCol="1" bandRow="1">
                <a:tableStyleId>{21E4AEA4-8DFA-4A89-87EB-49C32662AFE0}</a:tableStyleId>
              </a:tblPr>
              <a:tblGrid>
                <a:gridCol w="1026379">
                  <a:extLst>
                    <a:ext uri="{9D8B030D-6E8A-4147-A177-3AD203B41FA5}">
                      <a16:colId xmlns:a16="http://schemas.microsoft.com/office/drawing/2014/main" val="1148358269"/>
                    </a:ext>
                  </a:extLst>
                </a:gridCol>
                <a:gridCol w="5644005">
                  <a:extLst>
                    <a:ext uri="{9D8B030D-6E8A-4147-A177-3AD203B41FA5}">
                      <a16:colId xmlns:a16="http://schemas.microsoft.com/office/drawing/2014/main" val="891708874"/>
                    </a:ext>
                  </a:extLst>
                </a:gridCol>
                <a:gridCol w="2835246">
                  <a:extLst>
                    <a:ext uri="{9D8B030D-6E8A-4147-A177-3AD203B41FA5}">
                      <a16:colId xmlns:a16="http://schemas.microsoft.com/office/drawing/2014/main" val="3327686488"/>
                    </a:ext>
                  </a:extLst>
                </a:gridCol>
                <a:gridCol w="2268643">
                  <a:extLst>
                    <a:ext uri="{9D8B030D-6E8A-4147-A177-3AD203B41FA5}">
                      <a16:colId xmlns:a16="http://schemas.microsoft.com/office/drawing/2014/main" val="2845990001"/>
                    </a:ext>
                  </a:extLst>
                </a:gridCol>
              </a:tblGrid>
              <a:tr h="1103333">
                <a:tc>
                  <a:txBody>
                    <a:bodyPr/>
                    <a:lstStyle/>
                    <a:p>
                      <a:pPr algn="ctr">
                        <a:lnSpc>
                          <a:spcPct val="100000"/>
                        </a:lnSpc>
                        <a:spcAft>
                          <a:spcPts val="800"/>
                        </a:spcAft>
                      </a:pPr>
                      <a:r>
                        <a:rPr lang="vi-VN" sz="2800">
                          <a:solidFill>
                            <a:schemeClr val="tx1"/>
                          </a:solidFill>
                          <a:effectLst/>
                          <a:latin typeface="+mj-lt"/>
                        </a:rPr>
                        <a:t>Lần</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800">
                          <a:solidFill>
                            <a:schemeClr val="tx1"/>
                          </a:solidFill>
                          <a:effectLst/>
                          <a:latin typeface="+mj-lt"/>
                        </a:rPr>
                        <a:t>Lời nhận xét của mọi người</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800">
                          <a:solidFill>
                            <a:schemeClr val="tx1"/>
                          </a:solidFill>
                          <a:effectLst/>
                          <a:latin typeface="+mj-lt"/>
                        </a:rPr>
                        <a:t>Hành động của chủ nhà hàng</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400">
                          <a:solidFill>
                            <a:schemeClr val="tx1"/>
                          </a:solidFill>
                          <a:effectLst/>
                          <a:latin typeface="+mj-lt"/>
                        </a:rPr>
                        <a:t>Nhận xét về hành động của chủ nhà hàng</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extLst>
                  <a:ext uri="{0D108BD9-81ED-4DB2-BD59-A6C34878D82A}">
                    <a16:rowId xmlns:a16="http://schemas.microsoft.com/office/drawing/2014/main" val="3655200707"/>
                  </a:ext>
                </a:extLst>
              </a:tr>
              <a:tr h="1287222">
                <a:tc>
                  <a:txBody>
                    <a:bodyPr/>
                    <a:lstStyle/>
                    <a:p>
                      <a:pPr algn="just">
                        <a:lnSpc>
                          <a:spcPct val="100000"/>
                        </a:lnSpc>
                        <a:spcAft>
                          <a:spcPts val="800"/>
                        </a:spcAft>
                      </a:pPr>
                      <a:r>
                        <a:rPr lang="vi-VN" sz="2800">
                          <a:solidFill>
                            <a:schemeClr val="tx1"/>
                          </a:solidFill>
                          <a:effectLst/>
                          <a:latin typeface="+mj-lt"/>
                        </a:rPr>
                        <a:t>1</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rowSpan="4">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50988411"/>
                  </a:ext>
                </a:extLst>
              </a:tr>
              <a:tr h="858148">
                <a:tc>
                  <a:txBody>
                    <a:bodyPr/>
                    <a:lstStyle/>
                    <a:p>
                      <a:pPr algn="just">
                        <a:lnSpc>
                          <a:spcPct val="100000"/>
                        </a:lnSpc>
                        <a:spcAft>
                          <a:spcPts val="800"/>
                        </a:spcAft>
                      </a:pPr>
                      <a:r>
                        <a:rPr lang="vi-VN" sz="2800">
                          <a:solidFill>
                            <a:schemeClr val="tx1"/>
                          </a:solidFill>
                          <a:effectLst/>
                          <a:latin typeface="+mj-lt"/>
                        </a:rPr>
                        <a:t>2</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3507564633"/>
                  </a:ext>
                </a:extLst>
              </a:tr>
              <a:tr h="858148">
                <a:tc>
                  <a:txBody>
                    <a:bodyPr/>
                    <a:lstStyle/>
                    <a:p>
                      <a:pPr algn="just">
                        <a:lnSpc>
                          <a:spcPct val="100000"/>
                        </a:lnSpc>
                        <a:spcAft>
                          <a:spcPts val="800"/>
                        </a:spcAft>
                      </a:pPr>
                      <a:r>
                        <a:rPr lang="vi-VN" sz="2800">
                          <a:solidFill>
                            <a:schemeClr val="tx1"/>
                          </a:solidFill>
                          <a:effectLst/>
                          <a:latin typeface="+mj-lt"/>
                        </a:rPr>
                        <a:t>3</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4147958915"/>
                  </a:ext>
                </a:extLst>
              </a:tr>
              <a:tr h="1287222">
                <a:tc>
                  <a:txBody>
                    <a:bodyPr/>
                    <a:lstStyle/>
                    <a:p>
                      <a:pPr algn="just">
                        <a:lnSpc>
                          <a:spcPct val="100000"/>
                        </a:lnSpc>
                        <a:spcAft>
                          <a:spcPts val="800"/>
                        </a:spcAft>
                      </a:pPr>
                      <a:r>
                        <a:rPr lang="vi-VN" sz="2800">
                          <a:solidFill>
                            <a:schemeClr val="tx1"/>
                          </a:solidFill>
                          <a:effectLst/>
                          <a:latin typeface="+mj-lt"/>
                        </a:rPr>
                        <a:t>4</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834582512"/>
                  </a:ext>
                </a:extLst>
              </a:tr>
            </a:tbl>
          </a:graphicData>
        </a:graphic>
      </p:graphicFrame>
      <p:sp>
        <p:nvSpPr>
          <p:cNvPr id="7" name="TextBox 6">
            <a:extLst>
              <a:ext uri="{FF2B5EF4-FFF2-40B4-BE49-F238E27FC236}">
                <a16:creationId xmlns:a16="http://schemas.microsoft.com/office/drawing/2014/main" id="{34514A48-425C-6089-8CBD-19A06746CF01}"/>
              </a:ext>
            </a:extLst>
          </p:cNvPr>
          <p:cNvSpPr txBox="1"/>
          <p:nvPr/>
        </p:nvSpPr>
        <p:spPr>
          <a:xfrm>
            <a:off x="3288632" y="272716"/>
            <a:ext cx="6096000" cy="646331"/>
          </a:xfrm>
          <a:prstGeom prst="rect">
            <a:avLst/>
          </a:prstGeom>
          <a:noFill/>
        </p:spPr>
        <p:txBody>
          <a:bodyPr wrap="square">
            <a:spAutoFit/>
          </a:bodyPr>
          <a:lstStyle/>
          <a:p>
            <a:r>
              <a:rPr lang="vi-VN" sz="3600" b="1">
                <a:solidFill>
                  <a:srgbClr val="C00000"/>
                </a:solidFill>
                <a:effectLst/>
                <a:latin typeface="Times New Roman" panose="02020603050405020304" pitchFamily="18" charset="0"/>
                <a:ea typeface="Calibri" panose="020F0502020204030204" pitchFamily="34" charset="0"/>
              </a:rPr>
              <a:t>Hành động của chủ cửa hàng</a:t>
            </a:r>
            <a:endParaRPr lang="en-US" sz="3600" b="1"/>
          </a:p>
        </p:txBody>
      </p:sp>
      <p:pic>
        <p:nvPicPr>
          <p:cNvPr id="9" name="Picture 8">
            <a:extLst>
              <a:ext uri="{FF2B5EF4-FFF2-40B4-BE49-F238E27FC236}">
                <a16:creationId xmlns:a16="http://schemas.microsoft.com/office/drawing/2014/main" id="{800A75B6-43D6-9D0C-BAA9-CAE512CC6C5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80" b="24796" l="27000" r="78571">
                        <a14:foregroundMark x1="29714" y1="4905" x2="29429" y2="20163"/>
                        <a14:foregroundMark x1="77429" y1="4087" x2="78714" y2="16621"/>
                        <a14:foregroundMark x1="78714" y1="16621" x2="78571" y2="16621"/>
                        <a14:foregroundMark x1="27143" y1="2180" x2="28429" y2="22616"/>
                      </a14:backgroundRemoval>
                    </a14:imgEffect>
                  </a14:imgLayer>
                </a14:imgProps>
              </a:ext>
            </a:extLst>
          </a:blip>
          <a:srcRect l="21006" r="17656" b="72078"/>
          <a:stretch/>
        </p:blipFill>
        <p:spPr>
          <a:xfrm>
            <a:off x="8709062" y="6096862"/>
            <a:ext cx="3627633" cy="865786"/>
          </a:xfrm>
          <a:prstGeom prst="rect">
            <a:avLst/>
          </a:prstGeom>
        </p:spPr>
      </p:pic>
    </p:spTree>
    <p:extLst>
      <p:ext uri="{BB962C8B-B14F-4D97-AF65-F5344CB8AC3E}">
        <p14:creationId xmlns:p14="http://schemas.microsoft.com/office/powerpoint/2010/main" val="16495910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B8163D2E-5B9B-AEB2-C7EA-8BFCAAAACEDA}"/>
              </a:ext>
            </a:extLst>
          </p:cNvPr>
          <p:cNvPicPr>
            <a:picLocks noChangeAspect="1"/>
          </p:cNvPicPr>
          <p:nvPr/>
        </p:nvPicPr>
        <p:blipFill>
          <a:blip r:embed="rId2"/>
          <a:stretch>
            <a:fillRect/>
          </a:stretch>
        </p:blipFill>
        <p:spPr>
          <a:xfrm>
            <a:off x="0" y="1674"/>
            <a:ext cx="12192000" cy="6854653"/>
          </a:xfrm>
          <a:prstGeom prst="rect">
            <a:avLst/>
          </a:prstGeom>
        </p:spPr>
      </p:pic>
      <p:sp>
        <p:nvSpPr>
          <p:cNvPr id="2" name="Rectangle: Rounded Corners 1">
            <a:extLst>
              <a:ext uri="{FF2B5EF4-FFF2-40B4-BE49-F238E27FC236}">
                <a16:creationId xmlns:a16="http://schemas.microsoft.com/office/drawing/2014/main" id="{4C48FE14-EAE1-9D68-9DA7-40AB1A850806}"/>
              </a:ext>
            </a:extLst>
          </p:cNvPr>
          <p:cNvSpPr/>
          <p:nvPr/>
        </p:nvSpPr>
        <p:spPr>
          <a:xfrm>
            <a:off x="2117557" y="272716"/>
            <a:ext cx="8823159" cy="737937"/>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3">
            <a:extLst>
              <a:ext uri="{FF2B5EF4-FFF2-40B4-BE49-F238E27FC236}">
                <a16:creationId xmlns:a16="http://schemas.microsoft.com/office/drawing/2014/main" id="{B2BFBBBE-3AEA-1D4E-DE5B-8A2B40F07B0D}"/>
              </a:ext>
            </a:extLst>
          </p:cNvPr>
          <p:cNvGraphicFramePr>
            <a:graphicFrameLocks noGrp="1"/>
          </p:cNvGraphicFramePr>
          <p:nvPr>
            <p:extLst>
              <p:ext uri="{D42A27DB-BD31-4B8C-83A1-F6EECF244321}">
                <p14:modId xmlns:p14="http://schemas.microsoft.com/office/powerpoint/2010/main" val="573039171"/>
              </p:ext>
            </p:extLst>
          </p:nvPr>
        </p:nvGraphicFramePr>
        <p:xfrm>
          <a:off x="144695" y="1223295"/>
          <a:ext cx="11774273" cy="5394073"/>
        </p:xfrm>
        <a:graphic>
          <a:graphicData uri="http://schemas.openxmlformats.org/drawingml/2006/table">
            <a:tbl>
              <a:tblPr firstRow="1" firstCol="1" bandRow="1">
                <a:tableStyleId>{21E4AEA4-8DFA-4A89-87EB-49C32662AFE0}</a:tableStyleId>
              </a:tblPr>
              <a:tblGrid>
                <a:gridCol w="1026379">
                  <a:extLst>
                    <a:ext uri="{9D8B030D-6E8A-4147-A177-3AD203B41FA5}">
                      <a16:colId xmlns:a16="http://schemas.microsoft.com/office/drawing/2014/main" val="1148358269"/>
                    </a:ext>
                  </a:extLst>
                </a:gridCol>
                <a:gridCol w="5644005">
                  <a:extLst>
                    <a:ext uri="{9D8B030D-6E8A-4147-A177-3AD203B41FA5}">
                      <a16:colId xmlns:a16="http://schemas.microsoft.com/office/drawing/2014/main" val="891708874"/>
                    </a:ext>
                  </a:extLst>
                </a:gridCol>
                <a:gridCol w="2835246">
                  <a:extLst>
                    <a:ext uri="{9D8B030D-6E8A-4147-A177-3AD203B41FA5}">
                      <a16:colId xmlns:a16="http://schemas.microsoft.com/office/drawing/2014/main" val="3327686488"/>
                    </a:ext>
                  </a:extLst>
                </a:gridCol>
                <a:gridCol w="2268643">
                  <a:extLst>
                    <a:ext uri="{9D8B030D-6E8A-4147-A177-3AD203B41FA5}">
                      <a16:colId xmlns:a16="http://schemas.microsoft.com/office/drawing/2014/main" val="2845990001"/>
                    </a:ext>
                  </a:extLst>
                </a:gridCol>
              </a:tblGrid>
              <a:tr h="1103333">
                <a:tc>
                  <a:txBody>
                    <a:bodyPr/>
                    <a:lstStyle/>
                    <a:p>
                      <a:pPr algn="ctr">
                        <a:lnSpc>
                          <a:spcPct val="100000"/>
                        </a:lnSpc>
                        <a:spcAft>
                          <a:spcPts val="800"/>
                        </a:spcAft>
                      </a:pPr>
                      <a:r>
                        <a:rPr lang="vi-VN" sz="2800">
                          <a:solidFill>
                            <a:schemeClr val="tx1"/>
                          </a:solidFill>
                          <a:effectLst/>
                          <a:latin typeface="+mj-lt"/>
                        </a:rPr>
                        <a:t>Lần</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800">
                          <a:solidFill>
                            <a:schemeClr val="tx1"/>
                          </a:solidFill>
                          <a:effectLst/>
                          <a:latin typeface="+mj-lt"/>
                        </a:rPr>
                        <a:t>Lời nhận xét của mọi người</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800">
                          <a:solidFill>
                            <a:schemeClr val="tx1"/>
                          </a:solidFill>
                          <a:effectLst/>
                          <a:latin typeface="+mj-lt"/>
                        </a:rPr>
                        <a:t>Hành động của chủ nhà hàng</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vi-VN" sz="2400">
                          <a:solidFill>
                            <a:schemeClr val="tx1"/>
                          </a:solidFill>
                          <a:effectLst/>
                          <a:latin typeface="+mj-lt"/>
                        </a:rPr>
                        <a:t>Nhận xét về hành động của chủ nhà hàng</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extLst>
                  <a:ext uri="{0D108BD9-81ED-4DB2-BD59-A6C34878D82A}">
                    <a16:rowId xmlns:a16="http://schemas.microsoft.com/office/drawing/2014/main" val="3655200707"/>
                  </a:ext>
                </a:extLst>
              </a:tr>
              <a:tr h="1287222">
                <a:tc>
                  <a:txBody>
                    <a:bodyPr/>
                    <a:lstStyle/>
                    <a:p>
                      <a:pPr algn="just">
                        <a:lnSpc>
                          <a:spcPct val="100000"/>
                        </a:lnSpc>
                        <a:spcAft>
                          <a:spcPts val="800"/>
                        </a:spcAft>
                      </a:pPr>
                      <a:r>
                        <a:rPr lang="vi-VN" sz="2800">
                          <a:solidFill>
                            <a:schemeClr val="tx1"/>
                          </a:solidFill>
                          <a:effectLst/>
                          <a:latin typeface="+mj-lt"/>
                        </a:rPr>
                        <a:t>1</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rowSpan="4">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50988411"/>
                  </a:ext>
                </a:extLst>
              </a:tr>
              <a:tr h="858148">
                <a:tc>
                  <a:txBody>
                    <a:bodyPr/>
                    <a:lstStyle/>
                    <a:p>
                      <a:pPr algn="just">
                        <a:lnSpc>
                          <a:spcPct val="100000"/>
                        </a:lnSpc>
                        <a:spcAft>
                          <a:spcPts val="800"/>
                        </a:spcAft>
                      </a:pPr>
                      <a:r>
                        <a:rPr lang="vi-VN" sz="2800">
                          <a:solidFill>
                            <a:schemeClr val="tx1"/>
                          </a:solidFill>
                          <a:effectLst/>
                          <a:latin typeface="+mj-lt"/>
                        </a:rPr>
                        <a:t>2</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3507564633"/>
                  </a:ext>
                </a:extLst>
              </a:tr>
              <a:tr h="858148">
                <a:tc>
                  <a:txBody>
                    <a:bodyPr/>
                    <a:lstStyle/>
                    <a:p>
                      <a:pPr algn="just">
                        <a:lnSpc>
                          <a:spcPct val="100000"/>
                        </a:lnSpc>
                        <a:spcAft>
                          <a:spcPts val="800"/>
                        </a:spcAft>
                      </a:pPr>
                      <a:r>
                        <a:rPr lang="vi-VN" sz="2800">
                          <a:solidFill>
                            <a:schemeClr val="tx1"/>
                          </a:solidFill>
                          <a:effectLst/>
                          <a:latin typeface="+mj-lt"/>
                        </a:rPr>
                        <a:t>3</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4147958915"/>
                  </a:ext>
                </a:extLst>
              </a:tr>
              <a:tr h="1287222">
                <a:tc>
                  <a:txBody>
                    <a:bodyPr/>
                    <a:lstStyle/>
                    <a:p>
                      <a:pPr algn="just">
                        <a:lnSpc>
                          <a:spcPct val="100000"/>
                        </a:lnSpc>
                        <a:spcAft>
                          <a:spcPts val="800"/>
                        </a:spcAft>
                      </a:pPr>
                      <a:r>
                        <a:rPr lang="vi-VN" sz="2800">
                          <a:solidFill>
                            <a:schemeClr val="tx1"/>
                          </a:solidFill>
                          <a:effectLst/>
                          <a:latin typeface="+mj-lt"/>
                        </a:rPr>
                        <a:t>4</a:t>
                      </a: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D699"/>
                    </a:solidFill>
                  </a:tcPr>
                </a:tc>
                <a:tc>
                  <a:txBody>
                    <a:bodyPr/>
                    <a:lstStyle/>
                    <a:p>
                      <a:pPr algn="just">
                        <a:lnSpc>
                          <a:spcPct val="100000"/>
                        </a:lnSpc>
                        <a:spcAft>
                          <a:spcPts val="800"/>
                        </a:spcAft>
                      </a:pPr>
                      <a:endParaRPr lang="en-US" sz="2400" i="1">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US" sz="2400">
                        <a:solidFill>
                          <a:schemeClr val="tx1"/>
                        </a:solidFill>
                        <a:effectLst/>
                        <a:latin typeface="+mj-lt"/>
                        <a:ea typeface="Calibri" panose="020F0502020204030204" pitchFamily="34" charset="0"/>
                        <a:cs typeface="Times New Roman" panose="02020603050405020304" pitchFamily="18" charset="0"/>
                      </a:endParaRPr>
                    </a:p>
                  </a:txBody>
                  <a:tcPr marL="36593" marR="36593"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834582512"/>
                  </a:ext>
                </a:extLst>
              </a:tr>
            </a:tbl>
          </a:graphicData>
        </a:graphic>
      </p:graphicFrame>
      <p:sp>
        <p:nvSpPr>
          <p:cNvPr id="7" name="TextBox 6">
            <a:extLst>
              <a:ext uri="{FF2B5EF4-FFF2-40B4-BE49-F238E27FC236}">
                <a16:creationId xmlns:a16="http://schemas.microsoft.com/office/drawing/2014/main" id="{34514A48-425C-6089-8CBD-19A06746CF01}"/>
              </a:ext>
            </a:extLst>
          </p:cNvPr>
          <p:cNvSpPr txBox="1"/>
          <p:nvPr/>
        </p:nvSpPr>
        <p:spPr>
          <a:xfrm>
            <a:off x="3288632" y="272716"/>
            <a:ext cx="6096000" cy="646331"/>
          </a:xfrm>
          <a:prstGeom prst="rect">
            <a:avLst/>
          </a:prstGeom>
          <a:noFill/>
        </p:spPr>
        <p:txBody>
          <a:bodyPr wrap="square">
            <a:spAutoFit/>
          </a:bodyPr>
          <a:lstStyle/>
          <a:p>
            <a:r>
              <a:rPr lang="vi-VN" sz="3600" b="1">
                <a:solidFill>
                  <a:srgbClr val="C00000"/>
                </a:solidFill>
                <a:effectLst/>
                <a:latin typeface="Times New Roman" panose="02020603050405020304" pitchFamily="18" charset="0"/>
                <a:ea typeface="Calibri" panose="020F0502020204030204" pitchFamily="34" charset="0"/>
              </a:rPr>
              <a:t>Hành động của chủ cửa hàng</a:t>
            </a:r>
            <a:endParaRPr lang="en-US" sz="3600" b="1"/>
          </a:p>
        </p:txBody>
      </p:sp>
      <p:pic>
        <p:nvPicPr>
          <p:cNvPr id="9" name="Picture 8">
            <a:extLst>
              <a:ext uri="{FF2B5EF4-FFF2-40B4-BE49-F238E27FC236}">
                <a16:creationId xmlns:a16="http://schemas.microsoft.com/office/drawing/2014/main" id="{800A75B6-43D6-9D0C-BAA9-CAE512CC6C5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80" b="24796" l="27000" r="78571">
                        <a14:foregroundMark x1="29714" y1="4905" x2="29429" y2="20163"/>
                        <a14:foregroundMark x1="77429" y1="4087" x2="78714" y2="16621"/>
                        <a14:foregroundMark x1="78714" y1="16621" x2="78571" y2="16621"/>
                        <a14:foregroundMark x1="27143" y1="2180" x2="28429" y2="22616"/>
                      </a14:backgroundRemoval>
                    </a14:imgEffect>
                  </a14:imgLayer>
                </a14:imgProps>
              </a:ext>
            </a:extLst>
          </a:blip>
          <a:srcRect l="21006" r="17656" b="72078"/>
          <a:stretch/>
        </p:blipFill>
        <p:spPr>
          <a:xfrm>
            <a:off x="8709062" y="6096862"/>
            <a:ext cx="3627633" cy="865786"/>
          </a:xfrm>
          <a:prstGeom prst="rect">
            <a:avLst/>
          </a:prstGeom>
        </p:spPr>
      </p:pic>
      <p:sp>
        <p:nvSpPr>
          <p:cNvPr id="5" name="TextBox 4">
            <a:extLst>
              <a:ext uri="{FF2B5EF4-FFF2-40B4-BE49-F238E27FC236}">
                <a16:creationId xmlns:a16="http://schemas.microsoft.com/office/drawing/2014/main" id="{BE5A8190-2FEB-6EC4-161B-F8A22631E871}"/>
              </a:ext>
            </a:extLst>
          </p:cNvPr>
          <p:cNvSpPr txBox="1"/>
          <p:nvPr/>
        </p:nvSpPr>
        <p:spPr>
          <a:xfrm>
            <a:off x="1123123" y="2286024"/>
            <a:ext cx="5555973" cy="1384995"/>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1"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“Nhà này xưa nay quen bán cá ươn hay sao mà giờ lại phải để biển là cá tươi”</a:t>
            </a:r>
            <a:endParaRPr kumimoji="0" lang="en-US" sz="2400" b="0" i="1"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777E0588-49A3-B0B7-5BA0-85E0A978945A}"/>
              </a:ext>
            </a:extLst>
          </p:cNvPr>
          <p:cNvSpPr txBox="1"/>
          <p:nvPr/>
        </p:nvSpPr>
        <p:spPr>
          <a:xfrm>
            <a:off x="1123123" y="3571485"/>
            <a:ext cx="5661990" cy="954107"/>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1"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“Ở đây chẳng bán cá thì bày cá ra để khoe hay sao mà phải để là có bán”</a:t>
            </a:r>
            <a:endParaRPr kumimoji="0" lang="en-US" sz="2400" b="0" i="1"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C2F172C8-9686-F899-6AA8-4094583576C1}"/>
              </a:ext>
            </a:extLst>
          </p:cNvPr>
          <p:cNvSpPr txBox="1"/>
          <p:nvPr/>
        </p:nvSpPr>
        <p:spPr>
          <a:xfrm>
            <a:off x="1123123" y="4415586"/>
            <a:ext cx="5661990" cy="954107"/>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1"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“Ở đây chẳng bán cá thì bày cá ra để khoe hay sao mà phải để là có bán”</a:t>
            </a:r>
            <a:endParaRPr kumimoji="0" lang="en-US" sz="2400" b="0" i="1"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id="{C4D1CE8B-EB39-4A17-5ACE-6EF46A6C4EFB}"/>
              </a:ext>
            </a:extLst>
          </p:cNvPr>
          <p:cNvSpPr txBox="1"/>
          <p:nvPr/>
        </p:nvSpPr>
        <p:spPr>
          <a:xfrm>
            <a:off x="1123123" y="5275370"/>
            <a:ext cx="5768007" cy="1384995"/>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1"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Chưa đi đến đầu phố, đã ngửi thấy mùi tanh, đến gần đầy những cá, ai chẳng biết mà còn để biển làm gì nữa”</a:t>
            </a:r>
            <a:endParaRPr kumimoji="0" lang="en-US" sz="2400" b="0" i="1"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3A657F70-4106-EEA1-1655-6D4253520732}"/>
              </a:ext>
            </a:extLst>
          </p:cNvPr>
          <p:cNvSpPr txBox="1"/>
          <p:nvPr/>
        </p:nvSpPr>
        <p:spPr>
          <a:xfrm>
            <a:off x="7099853" y="2526048"/>
            <a:ext cx="2123660" cy="523220"/>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bỏ chữ "tươi"</a:t>
            </a:r>
            <a:endParaRPr kumimoji="0" lang="en-US" sz="2400" b="0" i="0"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136FDFC3-C7D3-B00E-7515-7CFA57584076}"/>
              </a:ext>
            </a:extLst>
          </p:cNvPr>
          <p:cNvSpPr txBox="1"/>
          <p:nvPr/>
        </p:nvSpPr>
        <p:spPr>
          <a:xfrm>
            <a:off x="7099853" y="3705031"/>
            <a:ext cx="6632712" cy="523220"/>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bỏ chữ "ở đây”</a:t>
            </a:r>
            <a:endParaRPr kumimoji="0" lang="en-US" sz="2400" b="0" i="0"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32E1ACDE-5E22-2DEC-5B94-ADE3F0C216B4}"/>
              </a:ext>
            </a:extLst>
          </p:cNvPr>
          <p:cNvSpPr txBox="1"/>
          <p:nvPr/>
        </p:nvSpPr>
        <p:spPr>
          <a:xfrm>
            <a:off x="6983896" y="4637979"/>
            <a:ext cx="6864626" cy="523220"/>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bỏ chữ "có bán"</a:t>
            </a:r>
            <a:endParaRPr kumimoji="0" lang="en-US" sz="2400" b="0" i="0"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22" name="TextBox 21">
            <a:extLst>
              <a:ext uri="{FF2B5EF4-FFF2-40B4-BE49-F238E27FC236}">
                <a16:creationId xmlns:a16="http://schemas.microsoft.com/office/drawing/2014/main" id="{A68D74CF-C89B-34C0-F259-7977A59C862B}"/>
              </a:ext>
            </a:extLst>
          </p:cNvPr>
          <p:cNvSpPr txBox="1"/>
          <p:nvPr/>
        </p:nvSpPr>
        <p:spPr>
          <a:xfrm>
            <a:off x="6929808" y="5369693"/>
            <a:ext cx="2585253" cy="954107"/>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bỏ nốt chữ "cá” và cất biển</a:t>
            </a:r>
            <a:endParaRPr kumimoji="0" lang="en-US" sz="2400" b="0" i="0"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
        <p:nvSpPr>
          <p:cNvPr id="24" name="TextBox 23">
            <a:extLst>
              <a:ext uri="{FF2B5EF4-FFF2-40B4-BE49-F238E27FC236}">
                <a16:creationId xmlns:a16="http://schemas.microsoft.com/office/drawing/2014/main" id="{E51D3CC9-125B-42AA-C1F6-704C2FEAD127}"/>
              </a:ext>
            </a:extLst>
          </p:cNvPr>
          <p:cNvSpPr txBox="1"/>
          <p:nvPr/>
        </p:nvSpPr>
        <p:spPr>
          <a:xfrm>
            <a:off x="9708298" y="2569666"/>
            <a:ext cx="2339007" cy="523220"/>
          </a:xfrm>
          <a:prstGeom prst="rect">
            <a:avLst/>
          </a:prstGeom>
          <a:noFill/>
        </p:spPr>
        <p:txBody>
          <a:bodyPr wrap="square">
            <a:spAutoFit/>
          </a:bodyPr>
          <a:lstStyle/>
          <a:p>
            <a:pPr marL="0" marR="0" lvl="0" indent="0" algn="just" defTabSz="914377"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thiếu chủ kiến</a:t>
            </a:r>
            <a:endParaRPr kumimoji="0" lang="en-US" sz="2400" b="0" i="0" u="none" strike="noStrike" kern="1200" cap="none" spc="0" normalizeH="0" baseline="0" noProof="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80851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20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ircle(in)">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circle(in)">
                                      <p:cBhvr>
                                        <p:cTn id="22" dur="20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circle(in)">
                                      <p:cBhvr>
                                        <p:cTn id="27" dur="20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circle(in)">
                                      <p:cBhvr>
                                        <p:cTn id="32" dur="20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circle(in)">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circle(in)">
                                      <p:cBhvr>
                                        <p:cTn id="42" dur="20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circle(in)">
                                      <p:cBhvr>
                                        <p:cTn id="47"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1" grpId="0"/>
      <p:bldP spid="13" grpId="0"/>
      <p:bldP spid="15" grpId="0"/>
      <p:bldP spid="18" grpId="0"/>
      <p:bldP spid="20" grpId="0"/>
      <p:bldP spid="22" grpId="0"/>
      <p:bldP spid="2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090043" y="180984"/>
            <a:ext cx="8443683" cy="918000"/>
          </a:xfrm>
          <a:prstGeom prst="rect">
            <a:avLst/>
          </a:prstGeom>
        </p:spPr>
        <p:txBody>
          <a:bodyPr spcFirstLastPara="1" wrap="square" lIns="121900" tIns="121900" rIns="121900" bIns="121900" anchor="t" anchorCtr="0">
            <a:noAutofit/>
          </a:bodyPr>
          <a:lstStyle/>
          <a:p>
            <a:r>
              <a:rPr lang="en-US" sz="4000">
                <a:solidFill>
                  <a:srgbClr val="C00000"/>
                </a:solidFill>
                <a:effectLst/>
                <a:latin typeface="Times New Roman" panose="02020603050405020304" pitchFamily="18" charset="0"/>
                <a:ea typeface="Calibri" panose="020F0502020204030204" pitchFamily="34" charset="0"/>
              </a:rPr>
              <a:t>c. Cốt truyện</a:t>
            </a:r>
            <a:endParaRPr sz="166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aphicFrame>
        <p:nvGraphicFramePr>
          <p:cNvPr id="2" name="Diagram 1">
            <a:extLst>
              <a:ext uri="{FF2B5EF4-FFF2-40B4-BE49-F238E27FC236}">
                <a16:creationId xmlns:a16="http://schemas.microsoft.com/office/drawing/2014/main" id="{E40CE007-915D-F757-0F0A-764D2613AB79}"/>
              </a:ext>
            </a:extLst>
          </p:cNvPr>
          <p:cNvGraphicFramePr/>
          <p:nvPr>
            <p:extLst>
              <p:ext uri="{D42A27DB-BD31-4B8C-83A1-F6EECF244321}">
                <p14:modId xmlns:p14="http://schemas.microsoft.com/office/powerpoint/2010/main" val="1256369375"/>
              </p:ext>
            </p:extLst>
          </p:nvPr>
        </p:nvGraphicFramePr>
        <p:xfrm>
          <a:off x="863949" y="1125520"/>
          <a:ext cx="10247406"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Picture 3">
            <a:extLst>
              <a:ext uri="{FF2B5EF4-FFF2-40B4-BE49-F238E27FC236}">
                <a16:creationId xmlns:a16="http://schemas.microsoft.com/office/drawing/2014/main" id="{63F7B474-8438-A470-D813-6F4D81C224E8}"/>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14169" b="98093" l="3429" r="36571">
                        <a14:foregroundMark x1="6143" y1="96730" x2="15429" y2="98093"/>
                        <a14:foregroundMark x1="20000" y1="98365" x2="12714" y2="88828"/>
                        <a14:foregroundMark x1="36000" y1="82289" x2="31143" y2="85014"/>
                        <a14:foregroundMark x1="35143" y1="75477" x2="35143" y2="75477"/>
                        <a14:foregroundMark x1="36571" y1="87466" x2="35857" y2="87466"/>
                        <a14:foregroundMark x1="12714" y1="39237" x2="16000" y2="46866"/>
                        <a14:foregroundMark x1="14714" y1="40599" x2="15429" y2="42779"/>
                        <a14:backgroundMark x1="24143" y1="97003" x2="25286" y2="93188"/>
                      </a14:backgroundRemoval>
                    </a14:imgEffect>
                  </a14:imgLayer>
                </a14:imgProps>
              </a:ext>
            </a:extLst>
          </a:blip>
          <a:srcRect t="5098" r="61431"/>
          <a:stretch/>
        </p:blipFill>
        <p:spPr>
          <a:xfrm>
            <a:off x="-384570" y="3219331"/>
            <a:ext cx="2803520" cy="3616592"/>
          </a:xfrm>
          <a:prstGeom prst="rect">
            <a:avLst/>
          </a:prstGeom>
        </p:spPr>
      </p:pic>
      <p:pic>
        <p:nvPicPr>
          <p:cNvPr id="6" name="Picture 5">
            <a:extLst>
              <a:ext uri="{FF2B5EF4-FFF2-40B4-BE49-F238E27FC236}">
                <a16:creationId xmlns:a16="http://schemas.microsoft.com/office/drawing/2014/main" id="{59EE96C7-B89E-D320-1550-F651E094DDCE}"/>
              </a:ext>
            </a:extLst>
          </p:cNvPr>
          <p:cNvPicPr>
            <a:picLocks noChangeAspect="1"/>
          </p:cNvPicPr>
          <p:nvPr/>
        </p:nvPicPr>
        <p:blipFill rotWithShape="1">
          <a:blip r:embed="rId10">
            <a:extLst>
              <a:ext uri="{BEBA8EAE-BF5A-486C-A8C5-ECC9F3942E4B}">
                <a14:imgProps xmlns:a14="http://schemas.microsoft.com/office/drawing/2010/main">
                  <a14:imgLayer r:embed="rId9">
                    <a14:imgEffect>
                      <a14:backgroundRemoval t="2180" b="24796" l="27000" r="78571">
                        <a14:foregroundMark x1="29714" y1="4905" x2="29429" y2="20163"/>
                        <a14:foregroundMark x1="77429" y1="4087" x2="78714" y2="16621"/>
                        <a14:foregroundMark x1="78714" y1="16621" x2="78571" y2="16621"/>
                        <a14:foregroundMark x1="27143" y1="2180" x2="28429" y2="22616"/>
                      </a14:backgroundRemoval>
                    </a14:imgEffect>
                  </a14:imgLayer>
                </a14:imgProps>
              </a:ext>
            </a:extLst>
          </a:blip>
          <a:srcRect l="21006" r="17656" b="72078"/>
          <a:stretch/>
        </p:blipFill>
        <p:spPr>
          <a:xfrm>
            <a:off x="5284140" y="1892"/>
            <a:ext cx="4715749" cy="1125480"/>
          </a:xfrm>
          <a:prstGeom prst="rect">
            <a:avLst/>
          </a:prstGeom>
        </p:spPr>
      </p:pic>
      <p:pic>
        <p:nvPicPr>
          <p:cNvPr id="8" name="Picture 7">
            <a:extLst>
              <a:ext uri="{FF2B5EF4-FFF2-40B4-BE49-F238E27FC236}">
                <a16:creationId xmlns:a16="http://schemas.microsoft.com/office/drawing/2014/main" id="{B17C7FDA-289D-2407-5131-BEC27BC07556}"/>
              </a:ext>
            </a:extLst>
          </p:cNvPr>
          <p:cNvPicPr>
            <a:picLocks noChangeAspect="1"/>
          </p:cNvPicPr>
          <p:nvPr/>
        </p:nvPicPr>
        <p:blipFill rotWithShape="1">
          <a:blip r:embed="rId11">
            <a:extLst>
              <a:ext uri="{BEBA8EAE-BF5A-486C-A8C5-ECC9F3942E4B}">
                <a14:imgProps xmlns:a14="http://schemas.microsoft.com/office/drawing/2010/main">
                  <a14:imgLayer r:embed="rId9">
                    <a14:imgEffect>
                      <a14:backgroundRemoval t="35695" b="97003" l="37429" r="93000">
                        <a14:foregroundMark x1="49000" y1="63215" x2="52286" y2="67030"/>
                        <a14:foregroundMark x1="42000" y1="97275" x2="52714" y2="95913"/>
                        <a14:foregroundMark x1="45714" y1="74114" x2="48857" y2="81744"/>
                        <a14:foregroundMark x1="53143" y1="35695" x2="54714" y2="36512"/>
                        <a14:backgroundMark x1="59571" y1="40872" x2="61714" y2="64850"/>
                        <a14:backgroundMark x1="64286" y1="82834" x2="61286" y2="56676"/>
                        <a14:backgroundMark x1="53857" y1="75204" x2="65143" y2="74114"/>
                        <a14:backgroundMark x1="45714" y1="36785" x2="41429" y2="47411"/>
                        <a14:backgroundMark x1="50429" y1="40599" x2="46857" y2="35422"/>
                        <a14:backgroundMark x1="42286" y1="69755" x2="43143" y2="79292"/>
                      </a14:backgroundRemoval>
                    </a14:imgEffect>
                  </a14:imgLayer>
                </a14:imgProps>
              </a:ext>
            </a:extLst>
          </a:blip>
          <a:srcRect l="30524" t="29448"/>
          <a:stretch/>
        </p:blipFill>
        <p:spPr>
          <a:xfrm>
            <a:off x="8928646" y="63648"/>
            <a:ext cx="4850336" cy="2582291"/>
          </a:xfrm>
          <a:prstGeom prst="rect">
            <a:avLst/>
          </a:prstGeom>
        </p:spPr>
      </p:pic>
      <p:pic>
        <p:nvPicPr>
          <p:cNvPr id="9" name="图片 12">
            <a:extLst>
              <a:ext uri="{FF2B5EF4-FFF2-40B4-BE49-F238E27FC236}">
                <a16:creationId xmlns:a16="http://schemas.microsoft.com/office/drawing/2014/main" id="{B2ECD6E1-9354-649C-42D3-ECB406469B6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435432" y="1257003"/>
            <a:ext cx="5137651" cy="5587124"/>
          </a:xfrm>
          <a:prstGeom prst="rect">
            <a:avLst/>
          </a:prstGeom>
        </p:spPr>
      </p:pic>
      <p:sp>
        <p:nvSpPr>
          <p:cNvPr id="10" name="文本框 13">
            <a:extLst>
              <a:ext uri="{FF2B5EF4-FFF2-40B4-BE49-F238E27FC236}">
                <a16:creationId xmlns:a16="http://schemas.microsoft.com/office/drawing/2014/main" id="{3A088C41-26BA-9757-EACA-C4B71670C4A1}"/>
              </a:ext>
            </a:extLst>
          </p:cNvPr>
          <p:cNvSpPr txBox="1"/>
          <p:nvPr/>
        </p:nvSpPr>
        <p:spPr>
          <a:xfrm>
            <a:off x="4138802" y="2645939"/>
            <a:ext cx="3697699" cy="255454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dirty="0">
                <a:latin typeface="+mj-lt"/>
                <a:sym typeface="Wingdings" panose="05000000000000000000" pitchFamily="2" charset="2"/>
              </a:rPr>
              <a:t></a:t>
            </a:r>
            <a:r>
              <a:rPr lang="vi-VN" sz="3200" dirty="0">
                <a:latin typeface="+mj-lt"/>
              </a:rPr>
              <a:t> Tiếng cười nảy sinh từ tình huống lặp lại, người đọc tự phát hiện ra tính cách của chủ nhà </a:t>
            </a:r>
            <a:r>
              <a:rPr lang="vi-VN" sz="3200" dirty="0" smtClean="0">
                <a:latin typeface="+mj-lt"/>
              </a:rPr>
              <a:t>hang</a:t>
            </a:r>
            <a:r>
              <a:rPr lang="en-US" sz="3200" dirty="0" smtClean="0">
                <a:latin typeface="+mj-lt"/>
              </a:rPr>
              <a:t>.</a:t>
            </a:r>
            <a:r>
              <a:rPr lang="vi-VN" sz="3200" dirty="0" smtClean="0">
                <a:latin typeface="+mj-lt"/>
              </a:rPr>
              <a:t> </a:t>
            </a:r>
            <a:endParaRPr lang="en-US" sz="6600" dirty="0">
              <a:solidFill>
                <a:schemeClr val="accent2">
                  <a:lumMod val="10000"/>
                </a:schemeClr>
              </a:solidFill>
              <a:latin typeface="+mj-lt"/>
            </a:endParaRPr>
          </a:p>
        </p:txBody>
      </p:sp>
    </p:spTree>
    <p:extLst>
      <p:ext uri="{BB962C8B-B14F-4D97-AF65-F5344CB8AC3E}">
        <p14:creationId xmlns:p14="http://schemas.microsoft.com/office/powerpoint/2010/main" val="3872551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8010B220-24CE-4079-B4EC-3671849CA4A2}"/>
                                            </p:graphicEl>
                                          </p:spTgt>
                                        </p:tgtEl>
                                        <p:attrNameLst>
                                          <p:attrName>style.visibility</p:attrName>
                                        </p:attrNameLst>
                                      </p:cBhvr>
                                      <p:to>
                                        <p:strVal val="visible"/>
                                      </p:to>
                                    </p:set>
                                    <p:animEffect transition="in" filter="fade">
                                      <p:cBhvr>
                                        <p:cTn id="7" dur="1000"/>
                                        <p:tgtEl>
                                          <p:spTgt spid="2">
                                            <p:graphicEl>
                                              <a:dgm id="{8010B220-24CE-4079-B4EC-3671849CA4A2}"/>
                                            </p:graphicEl>
                                          </p:spTgt>
                                        </p:tgtEl>
                                      </p:cBhvr>
                                    </p:animEffect>
                                    <p:anim calcmode="lin" valueType="num">
                                      <p:cBhvr>
                                        <p:cTn id="8" dur="1000" fill="hold"/>
                                        <p:tgtEl>
                                          <p:spTgt spid="2">
                                            <p:graphicEl>
                                              <a:dgm id="{8010B220-24CE-4079-B4EC-3671849CA4A2}"/>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8010B220-24CE-4079-B4EC-3671849CA4A2}"/>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graphicEl>
                                              <a:dgm id="{82BB696A-A2D5-41E1-99E9-5A7624148400}"/>
                                            </p:graphicEl>
                                          </p:spTgt>
                                        </p:tgtEl>
                                        <p:attrNameLst>
                                          <p:attrName>style.visibility</p:attrName>
                                        </p:attrNameLst>
                                      </p:cBhvr>
                                      <p:to>
                                        <p:strVal val="visible"/>
                                      </p:to>
                                    </p:set>
                                    <p:animEffect transition="in" filter="fade">
                                      <p:cBhvr>
                                        <p:cTn id="14" dur="1000"/>
                                        <p:tgtEl>
                                          <p:spTgt spid="2">
                                            <p:graphicEl>
                                              <a:dgm id="{82BB696A-A2D5-41E1-99E9-5A7624148400}"/>
                                            </p:graphicEl>
                                          </p:spTgt>
                                        </p:tgtEl>
                                      </p:cBhvr>
                                    </p:animEffect>
                                    <p:anim calcmode="lin" valueType="num">
                                      <p:cBhvr>
                                        <p:cTn id="15" dur="1000" fill="hold"/>
                                        <p:tgtEl>
                                          <p:spTgt spid="2">
                                            <p:graphicEl>
                                              <a:dgm id="{82BB696A-A2D5-41E1-99E9-5A7624148400}"/>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82BB696A-A2D5-41E1-99E9-5A7624148400}"/>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2">
                                            <p:graphicEl>
                                              <a:dgm id="{DD264500-F521-4F04-BCF3-CA25CCE27EC6}"/>
                                            </p:graphicEl>
                                          </p:spTgt>
                                        </p:tgtEl>
                                        <p:attrNameLst>
                                          <p:attrName>style.visibility</p:attrName>
                                        </p:attrNameLst>
                                      </p:cBhvr>
                                      <p:to>
                                        <p:strVal val="visible"/>
                                      </p:to>
                                    </p:set>
                                    <p:animEffect transition="in" filter="fade">
                                      <p:cBhvr>
                                        <p:cTn id="19" dur="1000"/>
                                        <p:tgtEl>
                                          <p:spTgt spid="2">
                                            <p:graphicEl>
                                              <a:dgm id="{DD264500-F521-4F04-BCF3-CA25CCE27EC6}"/>
                                            </p:graphicEl>
                                          </p:spTgt>
                                        </p:tgtEl>
                                      </p:cBhvr>
                                    </p:animEffect>
                                    <p:anim calcmode="lin" valueType="num">
                                      <p:cBhvr>
                                        <p:cTn id="20" dur="1000" fill="hold"/>
                                        <p:tgtEl>
                                          <p:spTgt spid="2">
                                            <p:graphicEl>
                                              <a:dgm id="{DD264500-F521-4F04-BCF3-CA25CCE27EC6}"/>
                                            </p:graphicEl>
                                          </p:spTgt>
                                        </p:tgtEl>
                                        <p:attrNameLst>
                                          <p:attrName>ppt_x</p:attrName>
                                        </p:attrNameLst>
                                      </p:cBhvr>
                                      <p:tavLst>
                                        <p:tav tm="0">
                                          <p:val>
                                            <p:strVal val="#ppt_x"/>
                                          </p:val>
                                        </p:tav>
                                        <p:tav tm="100000">
                                          <p:val>
                                            <p:strVal val="#ppt_x"/>
                                          </p:val>
                                        </p:tav>
                                      </p:tavLst>
                                    </p:anim>
                                    <p:anim calcmode="lin" valueType="num">
                                      <p:cBhvr>
                                        <p:cTn id="21" dur="1000" fill="hold"/>
                                        <p:tgtEl>
                                          <p:spTgt spid="2">
                                            <p:graphicEl>
                                              <a:dgm id="{DD264500-F521-4F04-BCF3-CA25CCE27EC6}"/>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
                                            <p:graphicEl>
                                              <a:dgm id="{98C3024C-CC76-42EE-93FD-DD3A62115C76}"/>
                                            </p:graphicEl>
                                          </p:spTgt>
                                        </p:tgtEl>
                                        <p:attrNameLst>
                                          <p:attrName>style.visibility</p:attrName>
                                        </p:attrNameLst>
                                      </p:cBhvr>
                                      <p:to>
                                        <p:strVal val="visible"/>
                                      </p:to>
                                    </p:set>
                                    <p:animEffect transition="in" filter="fade">
                                      <p:cBhvr>
                                        <p:cTn id="26" dur="1000"/>
                                        <p:tgtEl>
                                          <p:spTgt spid="2">
                                            <p:graphicEl>
                                              <a:dgm id="{98C3024C-CC76-42EE-93FD-DD3A62115C76}"/>
                                            </p:graphicEl>
                                          </p:spTgt>
                                        </p:tgtEl>
                                      </p:cBhvr>
                                    </p:animEffect>
                                    <p:anim calcmode="lin" valueType="num">
                                      <p:cBhvr>
                                        <p:cTn id="27" dur="1000" fill="hold"/>
                                        <p:tgtEl>
                                          <p:spTgt spid="2">
                                            <p:graphicEl>
                                              <a:dgm id="{98C3024C-CC76-42EE-93FD-DD3A62115C76}"/>
                                            </p:graphicEl>
                                          </p:spTgt>
                                        </p:tgtEl>
                                        <p:attrNameLst>
                                          <p:attrName>ppt_x</p:attrName>
                                        </p:attrNameLst>
                                      </p:cBhvr>
                                      <p:tavLst>
                                        <p:tav tm="0">
                                          <p:val>
                                            <p:strVal val="#ppt_x"/>
                                          </p:val>
                                        </p:tav>
                                        <p:tav tm="100000">
                                          <p:val>
                                            <p:strVal val="#ppt_x"/>
                                          </p:val>
                                        </p:tav>
                                      </p:tavLst>
                                    </p:anim>
                                    <p:anim calcmode="lin" valueType="num">
                                      <p:cBhvr>
                                        <p:cTn id="28" dur="1000" fill="hold"/>
                                        <p:tgtEl>
                                          <p:spTgt spid="2">
                                            <p:graphicEl>
                                              <a:dgm id="{98C3024C-CC76-42EE-93FD-DD3A62115C76}"/>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
                                            <p:graphicEl>
                                              <a:dgm id="{D1332FEC-BFE0-49B4-91C5-ACA14D11D4D7}"/>
                                            </p:graphicEl>
                                          </p:spTgt>
                                        </p:tgtEl>
                                        <p:attrNameLst>
                                          <p:attrName>style.visibility</p:attrName>
                                        </p:attrNameLst>
                                      </p:cBhvr>
                                      <p:to>
                                        <p:strVal val="visible"/>
                                      </p:to>
                                    </p:set>
                                    <p:animEffect transition="in" filter="fade">
                                      <p:cBhvr>
                                        <p:cTn id="31" dur="1000"/>
                                        <p:tgtEl>
                                          <p:spTgt spid="2">
                                            <p:graphicEl>
                                              <a:dgm id="{D1332FEC-BFE0-49B4-91C5-ACA14D11D4D7}"/>
                                            </p:graphicEl>
                                          </p:spTgt>
                                        </p:tgtEl>
                                      </p:cBhvr>
                                    </p:animEffect>
                                    <p:anim calcmode="lin" valueType="num">
                                      <p:cBhvr>
                                        <p:cTn id="32" dur="1000" fill="hold"/>
                                        <p:tgtEl>
                                          <p:spTgt spid="2">
                                            <p:graphicEl>
                                              <a:dgm id="{D1332FEC-BFE0-49B4-91C5-ACA14D11D4D7}"/>
                                            </p:graphicEl>
                                          </p:spTgt>
                                        </p:tgtEl>
                                        <p:attrNameLst>
                                          <p:attrName>ppt_x</p:attrName>
                                        </p:attrNameLst>
                                      </p:cBhvr>
                                      <p:tavLst>
                                        <p:tav tm="0">
                                          <p:val>
                                            <p:strVal val="#ppt_x"/>
                                          </p:val>
                                        </p:tav>
                                        <p:tav tm="100000">
                                          <p:val>
                                            <p:strVal val="#ppt_x"/>
                                          </p:val>
                                        </p:tav>
                                      </p:tavLst>
                                    </p:anim>
                                    <p:anim calcmode="lin" valueType="num">
                                      <p:cBhvr>
                                        <p:cTn id="33" dur="1000" fill="hold"/>
                                        <p:tgtEl>
                                          <p:spTgt spid="2">
                                            <p:graphicEl>
                                              <a:dgm id="{D1332FEC-BFE0-49B4-91C5-ACA14D11D4D7}"/>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2">
                                            <p:graphicEl>
                                              <a:dgm id="{BA0F81D1-E64B-43CA-946A-8B66E8C84156}"/>
                                            </p:graphicEl>
                                          </p:spTgt>
                                        </p:tgtEl>
                                        <p:attrNameLst>
                                          <p:attrName>style.visibility</p:attrName>
                                        </p:attrNameLst>
                                      </p:cBhvr>
                                      <p:to>
                                        <p:strVal val="visible"/>
                                      </p:to>
                                    </p:set>
                                    <p:animEffect transition="in" filter="fade">
                                      <p:cBhvr>
                                        <p:cTn id="38" dur="1000"/>
                                        <p:tgtEl>
                                          <p:spTgt spid="2">
                                            <p:graphicEl>
                                              <a:dgm id="{BA0F81D1-E64B-43CA-946A-8B66E8C84156}"/>
                                            </p:graphicEl>
                                          </p:spTgt>
                                        </p:tgtEl>
                                      </p:cBhvr>
                                    </p:animEffect>
                                    <p:anim calcmode="lin" valueType="num">
                                      <p:cBhvr>
                                        <p:cTn id="39" dur="1000" fill="hold"/>
                                        <p:tgtEl>
                                          <p:spTgt spid="2">
                                            <p:graphicEl>
                                              <a:dgm id="{BA0F81D1-E64B-43CA-946A-8B66E8C84156}"/>
                                            </p:graphicEl>
                                          </p:spTgt>
                                        </p:tgtEl>
                                        <p:attrNameLst>
                                          <p:attrName>ppt_x</p:attrName>
                                        </p:attrNameLst>
                                      </p:cBhvr>
                                      <p:tavLst>
                                        <p:tav tm="0">
                                          <p:val>
                                            <p:strVal val="#ppt_x"/>
                                          </p:val>
                                        </p:tav>
                                        <p:tav tm="100000">
                                          <p:val>
                                            <p:strVal val="#ppt_x"/>
                                          </p:val>
                                        </p:tav>
                                      </p:tavLst>
                                    </p:anim>
                                    <p:anim calcmode="lin" valueType="num">
                                      <p:cBhvr>
                                        <p:cTn id="40" dur="1000" fill="hold"/>
                                        <p:tgtEl>
                                          <p:spTgt spid="2">
                                            <p:graphicEl>
                                              <a:dgm id="{BA0F81D1-E64B-43CA-946A-8B66E8C84156}"/>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
                                            <p:graphicEl>
                                              <a:dgm id="{2603F4CD-B562-4AF7-880E-093CDFEA40C8}"/>
                                            </p:graphicEl>
                                          </p:spTgt>
                                        </p:tgtEl>
                                        <p:attrNameLst>
                                          <p:attrName>style.visibility</p:attrName>
                                        </p:attrNameLst>
                                      </p:cBhvr>
                                      <p:to>
                                        <p:strVal val="visible"/>
                                      </p:to>
                                    </p:set>
                                    <p:animEffect transition="in" filter="fade">
                                      <p:cBhvr>
                                        <p:cTn id="43" dur="1000"/>
                                        <p:tgtEl>
                                          <p:spTgt spid="2">
                                            <p:graphicEl>
                                              <a:dgm id="{2603F4CD-B562-4AF7-880E-093CDFEA40C8}"/>
                                            </p:graphicEl>
                                          </p:spTgt>
                                        </p:tgtEl>
                                      </p:cBhvr>
                                    </p:animEffect>
                                    <p:anim calcmode="lin" valueType="num">
                                      <p:cBhvr>
                                        <p:cTn id="44" dur="1000" fill="hold"/>
                                        <p:tgtEl>
                                          <p:spTgt spid="2">
                                            <p:graphicEl>
                                              <a:dgm id="{2603F4CD-B562-4AF7-880E-093CDFEA40C8}"/>
                                            </p:graphicEl>
                                          </p:spTgt>
                                        </p:tgtEl>
                                        <p:attrNameLst>
                                          <p:attrName>ppt_x</p:attrName>
                                        </p:attrNameLst>
                                      </p:cBhvr>
                                      <p:tavLst>
                                        <p:tav tm="0">
                                          <p:val>
                                            <p:strVal val="#ppt_x"/>
                                          </p:val>
                                        </p:tav>
                                        <p:tav tm="100000">
                                          <p:val>
                                            <p:strVal val="#ppt_x"/>
                                          </p:val>
                                        </p:tav>
                                      </p:tavLst>
                                    </p:anim>
                                    <p:anim calcmode="lin" valueType="num">
                                      <p:cBhvr>
                                        <p:cTn id="45" dur="1000" fill="hold"/>
                                        <p:tgtEl>
                                          <p:spTgt spid="2">
                                            <p:graphicEl>
                                              <a:dgm id="{2603F4CD-B562-4AF7-880E-093CDFEA40C8}"/>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2">
                                            <p:graphicEl>
                                              <a:dgm id="{1ED3E1C8-90D3-4981-9783-117B14A1FBE3}"/>
                                            </p:graphicEl>
                                          </p:spTgt>
                                        </p:tgtEl>
                                        <p:attrNameLst>
                                          <p:attrName>style.visibility</p:attrName>
                                        </p:attrNameLst>
                                      </p:cBhvr>
                                      <p:to>
                                        <p:strVal val="visible"/>
                                      </p:to>
                                    </p:set>
                                    <p:animEffect transition="in" filter="fade">
                                      <p:cBhvr>
                                        <p:cTn id="50" dur="1000"/>
                                        <p:tgtEl>
                                          <p:spTgt spid="2">
                                            <p:graphicEl>
                                              <a:dgm id="{1ED3E1C8-90D3-4981-9783-117B14A1FBE3}"/>
                                            </p:graphicEl>
                                          </p:spTgt>
                                        </p:tgtEl>
                                      </p:cBhvr>
                                    </p:animEffect>
                                    <p:anim calcmode="lin" valueType="num">
                                      <p:cBhvr>
                                        <p:cTn id="51" dur="1000" fill="hold"/>
                                        <p:tgtEl>
                                          <p:spTgt spid="2">
                                            <p:graphicEl>
                                              <a:dgm id="{1ED3E1C8-90D3-4981-9783-117B14A1FBE3}"/>
                                            </p:graphicEl>
                                          </p:spTgt>
                                        </p:tgtEl>
                                        <p:attrNameLst>
                                          <p:attrName>ppt_x</p:attrName>
                                        </p:attrNameLst>
                                      </p:cBhvr>
                                      <p:tavLst>
                                        <p:tav tm="0">
                                          <p:val>
                                            <p:strVal val="#ppt_x"/>
                                          </p:val>
                                        </p:tav>
                                        <p:tav tm="100000">
                                          <p:val>
                                            <p:strVal val="#ppt_x"/>
                                          </p:val>
                                        </p:tav>
                                      </p:tavLst>
                                    </p:anim>
                                    <p:anim calcmode="lin" valueType="num">
                                      <p:cBhvr>
                                        <p:cTn id="52" dur="1000" fill="hold"/>
                                        <p:tgtEl>
                                          <p:spTgt spid="2">
                                            <p:graphicEl>
                                              <a:dgm id="{1ED3E1C8-90D3-4981-9783-117B14A1FBE3}"/>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
                                            <p:graphicEl>
                                              <a:dgm id="{8126B271-3851-4B34-A4B9-EB19E41C23C6}"/>
                                            </p:graphicEl>
                                          </p:spTgt>
                                        </p:tgtEl>
                                        <p:attrNameLst>
                                          <p:attrName>style.visibility</p:attrName>
                                        </p:attrNameLst>
                                      </p:cBhvr>
                                      <p:to>
                                        <p:strVal val="visible"/>
                                      </p:to>
                                    </p:set>
                                    <p:animEffect transition="in" filter="fade">
                                      <p:cBhvr>
                                        <p:cTn id="55" dur="1000"/>
                                        <p:tgtEl>
                                          <p:spTgt spid="2">
                                            <p:graphicEl>
                                              <a:dgm id="{8126B271-3851-4B34-A4B9-EB19E41C23C6}"/>
                                            </p:graphicEl>
                                          </p:spTgt>
                                        </p:tgtEl>
                                      </p:cBhvr>
                                    </p:animEffect>
                                    <p:anim calcmode="lin" valueType="num">
                                      <p:cBhvr>
                                        <p:cTn id="56" dur="1000" fill="hold"/>
                                        <p:tgtEl>
                                          <p:spTgt spid="2">
                                            <p:graphicEl>
                                              <a:dgm id="{8126B271-3851-4B34-A4B9-EB19E41C23C6}"/>
                                            </p:graphicEl>
                                          </p:spTgt>
                                        </p:tgtEl>
                                        <p:attrNameLst>
                                          <p:attrName>ppt_x</p:attrName>
                                        </p:attrNameLst>
                                      </p:cBhvr>
                                      <p:tavLst>
                                        <p:tav tm="0">
                                          <p:val>
                                            <p:strVal val="#ppt_x"/>
                                          </p:val>
                                        </p:tav>
                                        <p:tav tm="100000">
                                          <p:val>
                                            <p:strVal val="#ppt_x"/>
                                          </p:val>
                                        </p:tav>
                                      </p:tavLst>
                                    </p:anim>
                                    <p:anim calcmode="lin" valueType="num">
                                      <p:cBhvr>
                                        <p:cTn id="57" dur="1000" fill="hold"/>
                                        <p:tgtEl>
                                          <p:spTgt spid="2">
                                            <p:graphicEl>
                                              <a:dgm id="{8126B271-3851-4B34-A4B9-EB19E41C23C6}"/>
                                            </p:graphic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ppt_x"/>
                                          </p:val>
                                        </p:tav>
                                        <p:tav tm="100000">
                                          <p:val>
                                            <p:strVal val="#ppt_x"/>
                                          </p:val>
                                        </p:tav>
                                      </p:tavLst>
                                    </p:anim>
                                    <p:anim calcmode="lin" valueType="num">
                                      <p:cBhvr additive="base">
                                        <p:cTn id="6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1" presetClass="exit" presetSubtype="0" fill="hold" nodeType="clickEffect">
                                  <p:stCondLst>
                                    <p:cond delay="0"/>
                                  </p:stCondLst>
                                  <p:childTnLst>
                                    <p:set>
                                      <p:cBhvr>
                                        <p:cTn id="73" dur="1" fill="hold">
                                          <p:stCondLst>
                                            <p:cond delay="0"/>
                                          </p:stCondLst>
                                        </p:cTn>
                                        <p:tgtEl>
                                          <p:spTgt spid="9"/>
                                        </p:tgtEl>
                                        <p:attrNameLst>
                                          <p:attrName>style.visibility</p:attrName>
                                        </p:attrNameLst>
                                      </p:cBhvr>
                                      <p:to>
                                        <p:strVal val="hidden"/>
                                      </p:to>
                                    </p:set>
                                  </p:childTnLst>
                                </p:cTn>
                              </p:par>
                              <p:par>
                                <p:cTn id="74" presetID="1" presetClass="exit" presetSubtype="0" fill="hold" grpId="1" nodeType="withEffect">
                                  <p:stCondLst>
                                    <p:cond delay="0"/>
                                  </p:stCondLst>
                                  <p:childTnLst>
                                    <p:set>
                                      <p:cBhvr>
                                        <p:cTn id="75"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P spid="10" grpId="0"/>
      <p:bldP spid="10"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2" name="Google Shape;1132;p46"/>
          <p:cNvSpPr txBox="1">
            <a:spLocks noGrp="1"/>
          </p:cNvSpPr>
          <p:nvPr>
            <p:ph type="subTitle" idx="4294967295"/>
          </p:nvPr>
        </p:nvSpPr>
        <p:spPr>
          <a:xfrm>
            <a:off x="3015476" y="2840676"/>
            <a:ext cx="5845330" cy="1002800"/>
          </a:xfrm>
          <a:prstGeom prst="rect">
            <a:avLst/>
          </a:prstGeom>
        </p:spPr>
        <p:txBody>
          <a:bodyPr spcFirstLastPara="1" wrap="square" lIns="121900" tIns="121900" rIns="121900" bIns="121900" anchor="t" anchorCtr="0">
            <a:noAutofit/>
          </a:bodyPr>
          <a:lstStyle/>
          <a:p>
            <a:pPr marL="0" indent="0" algn="ctr">
              <a:lnSpc>
                <a:spcPct val="100000"/>
              </a:lnSpc>
              <a:buNone/>
            </a:pPr>
            <a:r>
              <a:rPr lang="vi-VN" sz="6600" b="1">
                <a:latin typeface="+mj-lt"/>
              </a:rPr>
              <a:t>Văn bản Nói dóc gặp nhau</a:t>
            </a:r>
            <a:endParaRPr sz="400000" b="1">
              <a:solidFill>
                <a:schemeClr val="accent3">
                  <a:lumMod val="75000"/>
                </a:schemeClr>
              </a:solidFill>
              <a:latin typeface="+mj-lt"/>
              <a:ea typeface="Poppins"/>
              <a:cs typeface="Times New Roman" panose="02020603050405020304" pitchFamily="18" charset="0"/>
              <a:sym typeface="Poppins"/>
            </a:endParaRPr>
          </a:p>
        </p:txBody>
      </p:sp>
      <p:grpSp>
        <p:nvGrpSpPr>
          <p:cNvPr id="1133" name="Google Shape;1133;p46"/>
          <p:cNvGrpSpPr/>
          <p:nvPr/>
        </p:nvGrpSpPr>
        <p:grpSpPr>
          <a:xfrm>
            <a:off x="8183237" y="-2597054"/>
            <a:ext cx="6064243" cy="8947609"/>
            <a:chOff x="6137428" y="-1947791"/>
            <a:chExt cx="4548182" cy="6710707"/>
          </a:xfrm>
        </p:grpSpPr>
        <p:sp>
          <p:nvSpPr>
            <p:cNvPr id="1134" name="Google Shape;1134;p46"/>
            <p:cNvSpPr/>
            <p:nvPr/>
          </p:nvSpPr>
          <p:spPr>
            <a:xfrm rot="-6385504">
              <a:off x="5345906" y="-59566"/>
              <a:ext cx="6131227" cy="293425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5" name="Google Shape;1135;p46"/>
            <p:cNvGrpSpPr/>
            <p:nvPr/>
          </p:nvGrpSpPr>
          <p:grpSpPr>
            <a:xfrm rot="10071302" flipH="1">
              <a:off x="7305757" y="-916584"/>
              <a:ext cx="2181206" cy="1735328"/>
              <a:chOff x="4897675" y="750925"/>
              <a:chExt cx="1520527" cy="1209704"/>
            </a:xfrm>
          </p:grpSpPr>
          <p:sp>
            <p:nvSpPr>
              <p:cNvPr id="1136" name="Google Shape;1136;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0" name="Google Shape;1150;p46"/>
          <p:cNvGrpSpPr/>
          <p:nvPr/>
        </p:nvGrpSpPr>
        <p:grpSpPr>
          <a:xfrm>
            <a:off x="2348164" y="5077830"/>
            <a:ext cx="4029672" cy="3735819"/>
            <a:chOff x="536849" y="3549977"/>
            <a:chExt cx="3022254" cy="2801864"/>
          </a:xfrm>
        </p:grpSpPr>
        <p:grpSp>
          <p:nvGrpSpPr>
            <p:cNvPr id="1151" name="Google Shape;1151;p46"/>
            <p:cNvGrpSpPr/>
            <p:nvPr/>
          </p:nvGrpSpPr>
          <p:grpSpPr>
            <a:xfrm rot="6037238">
              <a:off x="1414593" y="4252240"/>
              <a:ext cx="2181311" cy="1735412"/>
              <a:chOff x="4897675" y="750925"/>
              <a:chExt cx="1520527" cy="1209704"/>
            </a:xfrm>
          </p:grpSpPr>
          <p:sp>
            <p:nvSpPr>
              <p:cNvPr id="1152" name="Google Shape;1152;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 name="Google Shape;1166;p46"/>
            <p:cNvGrpSpPr/>
            <p:nvPr/>
          </p:nvGrpSpPr>
          <p:grpSpPr>
            <a:xfrm>
              <a:off x="536849" y="3549977"/>
              <a:ext cx="1570072" cy="1049233"/>
              <a:chOff x="536849" y="3549977"/>
              <a:chExt cx="1570072" cy="1049233"/>
            </a:xfrm>
          </p:grpSpPr>
          <p:grpSp>
            <p:nvGrpSpPr>
              <p:cNvPr id="1167" name="Google Shape;1167;p46"/>
              <p:cNvGrpSpPr/>
              <p:nvPr/>
            </p:nvGrpSpPr>
            <p:grpSpPr>
              <a:xfrm>
                <a:off x="536850" y="3717605"/>
                <a:ext cx="1570071" cy="881605"/>
                <a:chOff x="4885325" y="2331950"/>
                <a:chExt cx="1176700" cy="660675"/>
              </a:xfrm>
            </p:grpSpPr>
            <p:sp>
              <p:nvSpPr>
                <p:cNvPr id="1168" name="Google Shape;1168;p46"/>
                <p:cNvSpPr/>
                <p:nvPr/>
              </p:nvSpPr>
              <p:spPr>
                <a:xfrm>
                  <a:off x="5347325" y="2581700"/>
                  <a:ext cx="274375" cy="400075"/>
                </a:xfrm>
                <a:custGeom>
                  <a:avLst/>
                  <a:gdLst/>
                  <a:ahLst/>
                  <a:cxnLst/>
                  <a:rect l="l" t="t" r="r" b="b"/>
                  <a:pathLst>
                    <a:path w="10975" h="16003" extrusionOk="0">
                      <a:moveTo>
                        <a:pt x="5514" y="2129"/>
                      </a:moveTo>
                      <a:cubicBezTo>
                        <a:pt x="5695" y="2129"/>
                        <a:pt x="5891" y="2140"/>
                        <a:pt x="6105" y="2159"/>
                      </a:cubicBezTo>
                      <a:cubicBezTo>
                        <a:pt x="6305" y="2192"/>
                        <a:pt x="6505" y="2292"/>
                        <a:pt x="6672" y="2359"/>
                      </a:cubicBezTo>
                      <a:cubicBezTo>
                        <a:pt x="6839" y="2459"/>
                        <a:pt x="6972" y="2593"/>
                        <a:pt x="7105" y="2693"/>
                      </a:cubicBezTo>
                      <a:cubicBezTo>
                        <a:pt x="7172" y="2826"/>
                        <a:pt x="7306" y="2960"/>
                        <a:pt x="7339" y="3093"/>
                      </a:cubicBezTo>
                      <a:cubicBezTo>
                        <a:pt x="7372" y="3193"/>
                        <a:pt x="7439" y="3293"/>
                        <a:pt x="7439" y="3326"/>
                      </a:cubicBezTo>
                      <a:cubicBezTo>
                        <a:pt x="7472" y="3427"/>
                        <a:pt x="7472" y="3493"/>
                        <a:pt x="7472" y="3493"/>
                      </a:cubicBezTo>
                      <a:lnTo>
                        <a:pt x="7472" y="3760"/>
                      </a:lnTo>
                      <a:cubicBezTo>
                        <a:pt x="7439" y="4294"/>
                        <a:pt x="7005" y="4694"/>
                        <a:pt x="6305" y="5028"/>
                      </a:cubicBezTo>
                      <a:cubicBezTo>
                        <a:pt x="5604" y="5428"/>
                        <a:pt x="4704" y="5595"/>
                        <a:pt x="3636" y="5628"/>
                      </a:cubicBezTo>
                      <a:cubicBezTo>
                        <a:pt x="3636" y="5528"/>
                        <a:pt x="3703" y="5295"/>
                        <a:pt x="3870" y="4928"/>
                      </a:cubicBezTo>
                      <a:cubicBezTo>
                        <a:pt x="4003" y="4594"/>
                        <a:pt x="4103" y="4260"/>
                        <a:pt x="4170" y="3994"/>
                      </a:cubicBezTo>
                      <a:cubicBezTo>
                        <a:pt x="4203" y="3693"/>
                        <a:pt x="4270" y="3493"/>
                        <a:pt x="4303" y="3293"/>
                      </a:cubicBezTo>
                      <a:cubicBezTo>
                        <a:pt x="4337" y="3093"/>
                        <a:pt x="4370" y="2926"/>
                        <a:pt x="4370" y="2759"/>
                      </a:cubicBezTo>
                      <a:cubicBezTo>
                        <a:pt x="4370" y="2626"/>
                        <a:pt x="4437" y="2493"/>
                        <a:pt x="4470" y="2359"/>
                      </a:cubicBezTo>
                      <a:cubicBezTo>
                        <a:pt x="4730" y="2194"/>
                        <a:pt x="5074" y="2129"/>
                        <a:pt x="5514" y="2129"/>
                      </a:cubicBezTo>
                      <a:close/>
                      <a:moveTo>
                        <a:pt x="5918" y="7567"/>
                      </a:moveTo>
                      <a:cubicBezTo>
                        <a:pt x="5986" y="7567"/>
                        <a:pt x="6049" y="7574"/>
                        <a:pt x="6105" y="7596"/>
                      </a:cubicBezTo>
                      <a:cubicBezTo>
                        <a:pt x="6505" y="7630"/>
                        <a:pt x="6872" y="7763"/>
                        <a:pt x="7206" y="7930"/>
                      </a:cubicBezTo>
                      <a:cubicBezTo>
                        <a:pt x="7539" y="8097"/>
                        <a:pt x="7839" y="8330"/>
                        <a:pt x="8106" y="8597"/>
                      </a:cubicBezTo>
                      <a:cubicBezTo>
                        <a:pt x="8340" y="8864"/>
                        <a:pt x="8506" y="9197"/>
                        <a:pt x="8640" y="9598"/>
                      </a:cubicBezTo>
                      <a:cubicBezTo>
                        <a:pt x="8773" y="9965"/>
                        <a:pt x="8807" y="10432"/>
                        <a:pt x="8707" y="10932"/>
                      </a:cubicBezTo>
                      <a:cubicBezTo>
                        <a:pt x="8673" y="11165"/>
                        <a:pt x="8607" y="11366"/>
                        <a:pt x="8506" y="11599"/>
                      </a:cubicBezTo>
                      <a:cubicBezTo>
                        <a:pt x="8473" y="11766"/>
                        <a:pt x="8340" y="11866"/>
                        <a:pt x="8106" y="12033"/>
                      </a:cubicBezTo>
                      <a:cubicBezTo>
                        <a:pt x="7873" y="12166"/>
                        <a:pt x="7673" y="12333"/>
                        <a:pt x="7439" y="12500"/>
                      </a:cubicBezTo>
                      <a:cubicBezTo>
                        <a:pt x="7206" y="12667"/>
                        <a:pt x="6939" y="12800"/>
                        <a:pt x="6672" y="12933"/>
                      </a:cubicBezTo>
                      <a:cubicBezTo>
                        <a:pt x="6438" y="13033"/>
                        <a:pt x="6171" y="13134"/>
                        <a:pt x="5971" y="13167"/>
                      </a:cubicBezTo>
                      <a:lnTo>
                        <a:pt x="4003" y="13601"/>
                      </a:lnTo>
                      <a:cubicBezTo>
                        <a:pt x="3588" y="13649"/>
                        <a:pt x="3209" y="13680"/>
                        <a:pt x="2878" y="13680"/>
                      </a:cubicBezTo>
                      <a:cubicBezTo>
                        <a:pt x="2757" y="13680"/>
                        <a:pt x="2643" y="13676"/>
                        <a:pt x="2536" y="13667"/>
                      </a:cubicBezTo>
                      <a:lnTo>
                        <a:pt x="2435" y="13667"/>
                      </a:lnTo>
                      <a:cubicBezTo>
                        <a:pt x="2536" y="13000"/>
                        <a:pt x="2636" y="12433"/>
                        <a:pt x="2702" y="11966"/>
                      </a:cubicBezTo>
                      <a:cubicBezTo>
                        <a:pt x="2802" y="11499"/>
                        <a:pt x="2836" y="11099"/>
                        <a:pt x="2936" y="10698"/>
                      </a:cubicBezTo>
                      <a:cubicBezTo>
                        <a:pt x="3003" y="10365"/>
                        <a:pt x="3036" y="9998"/>
                        <a:pt x="3136" y="9664"/>
                      </a:cubicBezTo>
                      <a:cubicBezTo>
                        <a:pt x="3169" y="9331"/>
                        <a:pt x="3269" y="8964"/>
                        <a:pt x="3303" y="8497"/>
                      </a:cubicBezTo>
                      <a:lnTo>
                        <a:pt x="3369" y="7930"/>
                      </a:lnTo>
                      <a:cubicBezTo>
                        <a:pt x="3470" y="7930"/>
                        <a:pt x="3603" y="7863"/>
                        <a:pt x="3836" y="7830"/>
                      </a:cubicBezTo>
                      <a:cubicBezTo>
                        <a:pt x="4103" y="7796"/>
                        <a:pt x="4337" y="7763"/>
                        <a:pt x="4637" y="7696"/>
                      </a:cubicBezTo>
                      <a:cubicBezTo>
                        <a:pt x="4937" y="7663"/>
                        <a:pt x="5204" y="7630"/>
                        <a:pt x="5471" y="7596"/>
                      </a:cubicBezTo>
                      <a:cubicBezTo>
                        <a:pt x="5627" y="7596"/>
                        <a:pt x="5782" y="7567"/>
                        <a:pt x="5918" y="7567"/>
                      </a:cubicBezTo>
                      <a:close/>
                      <a:moveTo>
                        <a:pt x="5688" y="0"/>
                      </a:moveTo>
                      <a:cubicBezTo>
                        <a:pt x="5109" y="0"/>
                        <a:pt x="4466" y="87"/>
                        <a:pt x="3803" y="291"/>
                      </a:cubicBezTo>
                      <a:cubicBezTo>
                        <a:pt x="3633" y="264"/>
                        <a:pt x="3473" y="252"/>
                        <a:pt x="3322" y="252"/>
                      </a:cubicBezTo>
                      <a:cubicBezTo>
                        <a:pt x="2911" y="252"/>
                        <a:pt x="2571" y="345"/>
                        <a:pt x="2302" y="491"/>
                      </a:cubicBezTo>
                      <a:cubicBezTo>
                        <a:pt x="1935" y="691"/>
                        <a:pt x="1702" y="958"/>
                        <a:pt x="1668" y="1192"/>
                      </a:cubicBezTo>
                      <a:cubicBezTo>
                        <a:pt x="1768" y="1525"/>
                        <a:pt x="1802" y="1825"/>
                        <a:pt x="1835" y="2059"/>
                      </a:cubicBezTo>
                      <a:cubicBezTo>
                        <a:pt x="1868" y="2326"/>
                        <a:pt x="1935" y="2526"/>
                        <a:pt x="1968" y="2793"/>
                      </a:cubicBezTo>
                      <a:cubicBezTo>
                        <a:pt x="2002" y="2993"/>
                        <a:pt x="2002" y="3193"/>
                        <a:pt x="2002" y="3326"/>
                      </a:cubicBezTo>
                      <a:cubicBezTo>
                        <a:pt x="1868" y="4027"/>
                        <a:pt x="1768" y="4661"/>
                        <a:pt x="1635" y="5194"/>
                      </a:cubicBezTo>
                      <a:cubicBezTo>
                        <a:pt x="1501" y="5728"/>
                        <a:pt x="1368" y="6229"/>
                        <a:pt x="1301" y="6696"/>
                      </a:cubicBezTo>
                      <a:cubicBezTo>
                        <a:pt x="1268" y="6962"/>
                        <a:pt x="1268" y="7196"/>
                        <a:pt x="1201" y="7463"/>
                      </a:cubicBezTo>
                      <a:cubicBezTo>
                        <a:pt x="1168" y="7696"/>
                        <a:pt x="1168" y="7896"/>
                        <a:pt x="1135" y="8130"/>
                      </a:cubicBezTo>
                      <a:cubicBezTo>
                        <a:pt x="1034" y="8497"/>
                        <a:pt x="968" y="8964"/>
                        <a:pt x="801" y="9564"/>
                      </a:cubicBezTo>
                      <a:cubicBezTo>
                        <a:pt x="668" y="10198"/>
                        <a:pt x="501" y="11065"/>
                        <a:pt x="334" y="12200"/>
                      </a:cubicBezTo>
                      <a:cubicBezTo>
                        <a:pt x="334" y="12333"/>
                        <a:pt x="301" y="12466"/>
                        <a:pt x="301" y="12533"/>
                      </a:cubicBezTo>
                      <a:lnTo>
                        <a:pt x="301" y="12833"/>
                      </a:lnTo>
                      <a:cubicBezTo>
                        <a:pt x="267" y="12967"/>
                        <a:pt x="201" y="13100"/>
                        <a:pt x="201" y="13167"/>
                      </a:cubicBezTo>
                      <a:cubicBezTo>
                        <a:pt x="201" y="13234"/>
                        <a:pt x="167" y="13367"/>
                        <a:pt x="167" y="13467"/>
                      </a:cubicBezTo>
                      <a:cubicBezTo>
                        <a:pt x="134" y="13801"/>
                        <a:pt x="100" y="14068"/>
                        <a:pt x="34" y="14334"/>
                      </a:cubicBezTo>
                      <a:cubicBezTo>
                        <a:pt x="0" y="14601"/>
                        <a:pt x="34" y="14835"/>
                        <a:pt x="100" y="15002"/>
                      </a:cubicBezTo>
                      <a:cubicBezTo>
                        <a:pt x="167" y="15202"/>
                        <a:pt x="301" y="15368"/>
                        <a:pt x="467" y="15502"/>
                      </a:cubicBezTo>
                      <a:cubicBezTo>
                        <a:pt x="668" y="15635"/>
                        <a:pt x="968" y="15769"/>
                        <a:pt x="1335" y="15835"/>
                      </a:cubicBezTo>
                      <a:lnTo>
                        <a:pt x="2602" y="16002"/>
                      </a:lnTo>
                      <a:cubicBezTo>
                        <a:pt x="3103" y="15936"/>
                        <a:pt x="3536" y="15835"/>
                        <a:pt x="3970" y="15802"/>
                      </a:cubicBezTo>
                      <a:cubicBezTo>
                        <a:pt x="4370" y="15769"/>
                        <a:pt x="4770" y="15669"/>
                        <a:pt x="5137" y="15635"/>
                      </a:cubicBezTo>
                      <a:cubicBezTo>
                        <a:pt x="5504" y="15602"/>
                        <a:pt x="5871" y="15502"/>
                        <a:pt x="6272" y="15435"/>
                      </a:cubicBezTo>
                      <a:cubicBezTo>
                        <a:pt x="6638" y="15335"/>
                        <a:pt x="7005" y="15202"/>
                        <a:pt x="7472" y="15002"/>
                      </a:cubicBezTo>
                      <a:cubicBezTo>
                        <a:pt x="8640" y="14501"/>
                        <a:pt x="9474" y="13967"/>
                        <a:pt x="10008" y="13334"/>
                      </a:cubicBezTo>
                      <a:cubicBezTo>
                        <a:pt x="10541" y="12700"/>
                        <a:pt x="10841" y="12133"/>
                        <a:pt x="10942" y="11532"/>
                      </a:cubicBezTo>
                      <a:lnTo>
                        <a:pt x="10975" y="11366"/>
                      </a:lnTo>
                      <a:lnTo>
                        <a:pt x="10942" y="9531"/>
                      </a:lnTo>
                      <a:cubicBezTo>
                        <a:pt x="10942" y="9064"/>
                        <a:pt x="10841" y="8697"/>
                        <a:pt x="10775" y="8363"/>
                      </a:cubicBezTo>
                      <a:cubicBezTo>
                        <a:pt x="10675" y="8030"/>
                        <a:pt x="10608" y="7796"/>
                        <a:pt x="10475" y="7563"/>
                      </a:cubicBezTo>
                      <a:cubicBezTo>
                        <a:pt x="10274" y="7229"/>
                        <a:pt x="9607" y="6729"/>
                        <a:pt x="8540" y="6128"/>
                      </a:cubicBezTo>
                      <a:cubicBezTo>
                        <a:pt x="9274" y="5495"/>
                        <a:pt x="9641" y="4794"/>
                        <a:pt x="9774" y="3994"/>
                      </a:cubicBezTo>
                      <a:cubicBezTo>
                        <a:pt x="9807" y="3627"/>
                        <a:pt x="9774" y="3293"/>
                        <a:pt x="9674" y="2926"/>
                      </a:cubicBezTo>
                      <a:lnTo>
                        <a:pt x="9440" y="2092"/>
                      </a:lnTo>
                      <a:lnTo>
                        <a:pt x="8506" y="1125"/>
                      </a:lnTo>
                      <a:cubicBezTo>
                        <a:pt x="8206" y="858"/>
                        <a:pt x="7939" y="658"/>
                        <a:pt x="7673" y="491"/>
                      </a:cubicBezTo>
                      <a:cubicBezTo>
                        <a:pt x="7439" y="358"/>
                        <a:pt x="7206" y="224"/>
                        <a:pt x="7005" y="191"/>
                      </a:cubicBezTo>
                      <a:cubicBezTo>
                        <a:pt x="6805" y="124"/>
                        <a:pt x="6638" y="57"/>
                        <a:pt x="6505" y="57"/>
                      </a:cubicBezTo>
                      <a:cubicBezTo>
                        <a:pt x="6372" y="24"/>
                        <a:pt x="6305" y="24"/>
                        <a:pt x="6205" y="24"/>
                      </a:cubicBezTo>
                      <a:cubicBezTo>
                        <a:pt x="6039" y="8"/>
                        <a:pt x="5867" y="0"/>
                        <a:pt x="5688"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46"/>
                <p:cNvSpPr/>
                <p:nvPr/>
              </p:nvSpPr>
              <p:spPr>
                <a:xfrm>
                  <a:off x="5725925" y="2357750"/>
                  <a:ext cx="325250" cy="408750"/>
                </a:xfrm>
                <a:custGeom>
                  <a:avLst/>
                  <a:gdLst/>
                  <a:ahLst/>
                  <a:cxnLst/>
                  <a:rect l="l" t="t" r="r" b="b"/>
                  <a:pathLst>
                    <a:path w="13010" h="16350" extrusionOk="0">
                      <a:moveTo>
                        <a:pt x="6301" y="1"/>
                      </a:moveTo>
                      <a:cubicBezTo>
                        <a:pt x="6113" y="1"/>
                        <a:pt x="5921" y="26"/>
                        <a:pt x="5738" y="76"/>
                      </a:cubicBezTo>
                      <a:cubicBezTo>
                        <a:pt x="5371" y="142"/>
                        <a:pt x="5004" y="276"/>
                        <a:pt x="4671" y="443"/>
                      </a:cubicBezTo>
                      <a:cubicBezTo>
                        <a:pt x="4270" y="609"/>
                        <a:pt x="4037" y="743"/>
                        <a:pt x="3870" y="810"/>
                      </a:cubicBezTo>
                      <a:cubicBezTo>
                        <a:pt x="3270" y="1110"/>
                        <a:pt x="2769" y="1477"/>
                        <a:pt x="2369" y="1910"/>
                      </a:cubicBezTo>
                      <a:cubicBezTo>
                        <a:pt x="1935" y="2377"/>
                        <a:pt x="1568" y="2878"/>
                        <a:pt x="1168" y="3445"/>
                      </a:cubicBezTo>
                      <a:lnTo>
                        <a:pt x="34" y="5213"/>
                      </a:lnTo>
                      <a:cubicBezTo>
                        <a:pt x="67" y="5279"/>
                        <a:pt x="67" y="5480"/>
                        <a:pt x="67" y="5780"/>
                      </a:cubicBezTo>
                      <a:cubicBezTo>
                        <a:pt x="67" y="6113"/>
                        <a:pt x="67" y="6547"/>
                        <a:pt x="34" y="7047"/>
                      </a:cubicBezTo>
                      <a:cubicBezTo>
                        <a:pt x="1" y="8448"/>
                        <a:pt x="34" y="9583"/>
                        <a:pt x="267" y="10416"/>
                      </a:cubicBezTo>
                      <a:cubicBezTo>
                        <a:pt x="534" y="11250"/>
                        <a:pt x="768" y="11951"/>
                        <a:pt x="1035" y="12551"/>
                      </a:cubicBezTo>
                      <a:cubicBezTo>
                        <a:pt x="1168" y="12785"/>
                        <a:pt x="1335" y="13085"/>
                        <a:pt x="1502" y="13385"/>
                      </a:cubicBezTo>
                      <a:cubicBezTo>
                        <a:pt x="1668" y="13719"/>
                        <a:pt x="1902" y="13986"/>
                        <a:pt x="2169" y="14286"/>
                      </a:cubicBezTo>
                      <a:cubicBezTo>
                        <a:pt x="2402" y="14619"/>
                        <a:pt x="2736" y="14886"/>
                        <a:pt x="3103" y="15153"/>
                      </a:cubicBezTo>
                      <a:cubicBezTo>
                        <a:pt x="3503" y="15420"/>
                        <a:pt x="3937" y="15654"/>
                        <a:pt x="4504" y="15887"/>
                      </a:cubicBezTo>
                      <a:cubicBezTo>
                        <a:pt x="5004" y="16087"/>
                        <a:pt x="5438" y="16221"/>
                        <a:pt x="5771" y="16287"/>
                      </a:cubicBezTo>
                      <a:cubicBezTo>
                        <a:pt x="6001" y="16310"/>
                        <a:pt x="6232" y="16349"/>
                        <a:pt x="6451" y="16349"/>
                      </a:cubicBezTo>
                      <a:cubicBezTo>
                        <a:pt x="6549" y="16349"/>
                        <a:pt x="6646" y="16341"/>
                        <a:pt x="6739" y="16321"/>
                      </a:cubicBezTo>
                      <a:cubicBezTo>
                        <a:pt x="7039" y="16287"/>
                        <a:pt x="7339" y="16254"/>
                        <a:pt x="7606" y="16121"/>
                      </a:cubicBezTo>
                      <a:cubicBezTo>
                        <a:pt x="7906" y="15987"/>
                        <a:pt x="8206" y="15887"/>
                        <a:pt x="8573" y="15720"/>
                      </a:cubicBezTo>
                      <a:cubicBezTo>
                        <a:pt x="9708" y="15153"/>
                        <a:pt x="10642" y="14486"/>
                        <a:pt x="11342" y="13652"/>
                      </a:cubicBezTo>
                      <a:cubicBezTo>
                        <a:pt x="11576" y="13419"/>
                        <a:pt x="11842" y="13118"/>
                        <a:pt x="12043" y="12718"/>
                      </a:cubicBezTo>
                      <a:cubicBezTo>
                        <a:pt x="12243" y="12318"/>
                        <a:pt x="12409" y="11918"/>
                        <a:pt x="12576" y="11451"/>
                      </a:cubicBezTo>
                      <a:cubicBezTo>
                        <a:pt x="12743" y="10984"/>
                        <a:pt x="12876" y="10583"/>
                        <a:pt x="12910" y="10216"/>
                      </a:cubicBezTo>
                      <a:cubicBezTo>
                        <a:pt x="13010" y="9816"/>
                        <a:pt x="13010" y="9549"/>
                        <a:pt x="12977" y="9282"/>
                      </a:cubicBezTo>
                      <a:cubicBezTo>
                        <a:pt x="12977" y="9249"/>
                        <a:pt x="12910" y="9216"/>
                        <a:pt x="12876" y="9082"/>
                      </a:cubicBezTo>
                      <a:cubicBezTo>
                        <a:pt x="12876" y="9082"/>
                        <a:pt x="12843" y="9049"/>
                        <a:pt x="12843" y="8982"/>
                      </a:cubicBezTo>
                      <a:cubicBezTo>
                        <a:pt x="12710" y="8649"/>
                        <a:pt x="12409" y="8415"/>
                        <a:pt x="12043" y="8282"/>
                      </a:cubicBezTo>
                      <a:cubicBezTo>
                        <a:pt x="11838" y="8219"/>
                        <a:pt x="11655" y="8185"/>
                        <a:pt x="11485" y="8185"/>
                      </a:cubicBezTo>
                      <a:cubicBezTo>
                        <a:pt x="11294" y="8185"/>
                        <a:pt x="11118" y="8227"/>
                        <a:pt x="10942" y="8315"/>
                      </a:cubicBezTo>
                      <a:cubicBezTo>
                        <a:pt x="10608" y="8482"/>
                        <a:pt x="10408" y="8782"/>
                        <a:pt x="10241" y="9216"/>
                      </a:cubicBezTo>
                      <a:cubicBezTo>
                        <a:pt x="10175" y="10250"/>
                        <a:pt x="9908" y="11117"/>
                        <a:pt x="9441" y="11784"/>
                      </a:cubicBezTo>
                      <a:cubicBezTo>
                        <a:pt x="8540" y="12551"/>
                        <a:pt x="7840" y="13052"/>
                        <a:pt x="7339" y="13285"/>
                      </a:cubicBezTo>
                      <a:cubicBezTo>
                        <a:pt x="6946" y="13473"/>
                        <a:pt x="6562" y="13565"/>
                        <a:pt x="6183" y="13565"/>
                      </a:cubicBezTo>
                      <a:cubicBezTo>
                        <a:pt x="5821" y="13565"/>
                        <a:pt x="5462" y="13481"/>
                        <a:pt x="5104" y="13319"/>
                      </a:cubicBezTo>
                      <a:cubicBezTo>
                        <a:pt x="4404" y="12985"/>
                        <a:pt x="3737" y="12218"/>
                        <a:pt x="3169" y="10950"/>
                      </a:cubicBezTo>
                      <a:cubicBezTo>
                        <a:pt x="2869" y="10283"/>
                        <a:pt x="2702" y="9716"/>
                        <a:pt x="2736" y="9282"/>
                      </a:cubicBezTo>
                      <a:cubicBezTo>
                        <a:pt x="2702" y="9149"/>
                        <a:pt x="2669" y="8882"/>
                        <a:pt x="2602" y="8382"/>
                      </a:cubicBezTo>
                      <a:cubicBezTo>
                        <a:pt x="2569" y="7915"/>
                        <a:pt x="2569" y="7214"/>
                        <a:pt x="2569" y="6314"/>
                      </a:cubicBezTo>
                      <a:cubicBezTo>
                        <a:pt x="2936" y="5413"/>
                        <a:pt x="3336" y="4712"/>
                        <a:pt x="3670" y="4245"/>
                      </a:cubicBezTo>
                      <a:cubicBezTo>
                        <a:pt x="4003" y="3778"/>
                        <a:pt x="4370" y="3445"/>
                        <a:pt x="4837" y="3245"/>
                      </a:cubicBezTo>
                      <a:cubicBezTo>
                        <a:pt x="5071" y="3111"/>
                        <a:pt x="5371" y="3045"/>
                        <a:pt x="5605" y="2911"/>
                      </a:cubicBezTo>
                      <a:cubicBezTo>
                        <a:pt x="5871" y="2778"/>
                        <a:pt x="6105" y="2711"/>
                        <a:pt x="6338" y="2611"/>
                      </a:cubicBezTo>
                      <a:cubicBezTo>
                        <a:pt x="6539" y="2544"/>
                        <a:pt x="6705" y="2477"/>
                        <a:pt x="6839" y="2444"/>
                      </a:cubicBezTo>
                      <a:cubicBezTo>
                        <a:pt x="6939" y="2411"/>
                        <a:pt x="7006" y="2411"/>
                        <a:pt x="7006" y="2411"/>
                      </a:cubicBezTo>
                      <a:cubicBezTo>
                        <a:pt x="7706" y="1944"/>
                        <a:pt x="7906" y="1377"/>
                        <a:pt x="7606" y="743"/>
                      </a:cubicBezTo>
                      <a:cubicBezTo>
                        <a:pt x="7439" y="376"/>
                        <a:pt x="7172" y="142"/>
                        <a:pt x="6839" y="76"/>
                      </a:cubicBezTo>
                      <a:cubicBezTo>
                        <a:pt x="6672" y="26"/>
                        <a:pt x="6489" y="1"/>
                        <a:pt x="630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46"/>
                <p:cNvSpPr/>
                <p:nvPr/>
              </p:nvSpPr>
              <p:spPr>
                <a:xfrm>
                  <a:off x="4933700" y="2625900"/>
                  <a:ext cx="285225" cy="357875"/>
                </a:xfrm>
                <a:custGeom>
                  <a:avLst/>
                  <a:gdLst/>
                  <a:ahLst/>
                  <a:cxnLst/>
                  <a:rect l="l" t="t" r="r" b="b"/>
                  <a:pathLst>
                    <a:path w="11409" h="14315" extrusionOk="0">
                      <a:moveTo>
                        <a:pt x="2535" y="3060"/>
                      </a:moveTo>
                      <a:cubicBezTo>
                        <a:pt x="2969" y="3560"/>
                        <a:pt x="3303" y="3927"/>
                        <a:pt x="3569" y="4227"/>
                      </a:cubicBezTo>
                      <a:cubicBezTo>
                        <a:pt x="3836" y="4527"/>
                        <a:pt x="4070" y="4761"/>
                        <a:pt x="4303" y="5028"/>
                      </a:cubicBezTo>
                      <a:cubicBezTo>
                        <a:pt x="4503" y="5228"/>
                        <a:pt x="4704" y="5495"/>
                        <a:pt x="4870" y="5728"/>
                      </a:cubicBezTo>
                      <a:cubicBezTo>
                        <a:pt x="5037" y="5995"/>
                        <a:pt x="5237" y="6329"/>
                        <a:pt x="5504" y="6662"/>
                      </a:cubicBezTo>
                      <a:cubicBezTo>
                        <a:pt x="5304" y="6729"/>
                        <a:pt x="4970" y="6862"/>
                        <a:pt x="4570" y="6929"/>
                      </a:cubicBezTo>
                      <a:cubicBezTo>
                        <a:pt x="4203" y="7062"/>
                        <a:pt x="3870" y="7196"/>
                        <a:pt x="3636" y="7329"/>
                      </a:cubicBezTo>
                      <a:cubicBezTo>
                        <a:pt x="3569" y="7329"/>
                        <a:pt x="3503" y="7329"/>
                        <a:pt x="3369" y="7363"/>
                      </a:cubicBezTo>
                      <a:cubicBezTo>
                        <a:pt x="3036" y="7429"/>
                        <a:pt x="2669" y="7596"/>
                        <a:pt x="2202" y="7896"/>
                      </a:cubicBezTo>
                      <a:cubicBezTo>
                        <a:pt x="2168" y="7096"/>
                        <a:pt x="2202" y="6362"/>
                        <a:pt x="2369" y="5595"/>
                      </a:cubicBezTo>
                      <a:cubicBezTo>
                        <a:pt x="2302" y="4694"/>
                        <a:pt x="2335" y="3860"/>
                        <a:pt x="2535" y="3060"/>
                      </a:cubicBezTo>
                      <a:close/>
                      <a:moveTo>
                        <a:pt x="2003" y="1"/>
                      </a:moveTo>
                      <a:cubicBezTo>
                        <a:pt x="1876" y="1"/>
                        <a:pt x="1742" y="20"/>
                        <a:pt x="1601" y="57"/>
                      </a:cubicBezTo>
                      <a:cubicBezTo>
                        <a:pt x="1001" y="224"/>
                        <a:pt x="667" y="591"/>
                        <a:pt x="667" y="1192"/>
                      </a:cubicBezTo>
                      <a:cubicBezTo>
                        <a:pt x="667" y="1358"/>
                        <a:pt x="634" y="1659"/>
                        <a:pt x="567" y="2025"/>
                      </a:cubicBezTo>
                      <a:cubicBezTo>
                        <a:pt x="534" y="2392"/>
                        <a:pt x="467" y="2759"/>
                        <a:pt x="401" y="3193"/>
                      </a:cubicBezTo>
                      <a:cubicBezTo>
                        <a:pt x="334" y="3593"/>
                        <a:pt x="300" y="4027"/>
                        <a:pt x="234" y="4394"/>
                      </a:cubicBezTo>
                      <a:cubicBezTo>
                        <a:pt x="200" y="4761"/>
                        <a:pt x="167" y="5094"/>
                        <a:pt x="200" y="5328"/>
                      </a:cubicBezTo>
                      <a:lnTo>
                        <a:pt x="0" y="7696"/>
                      </a:lnTo>
                      <a:lnTo>
                        <a:pt x="0" y="8063"/>
                      </a:lnTo>
                      <a:lnTo>
                        <a:pt x="0" y="8864"/>
                      </a:lnTo>
                      <a:cubicBezTo>
                        <a:pt x="34" y="9164"/>
                        <a:pt x="34" y="9498"/>
                        <a:pt x="67" y="9831"/>
                      </a:cubicBezTo>
                      <a:cubicBezTo>
                        <a:pt x="134" y="10165"/>
                        <a:pt x="167" y="10398"/>
                        <a:pt x="200" y="10598"/>
                      </a:cubicBezTo>
                      <a:cubicBezTo>
                        <a:pt x="200" y="10732"/>
                        <a:pt x="234" y="10865"/>
                        <a:pt x="267" y="10899"/>
                      </a:cubicBezTo>
                      <a:cubicBezTo>
                        <a:pt x="334" y="12600"/>
                        <a:pt x="401" y="13600"/>
                        <a:pt x="501" y="13934"/>
                      </a:cubicBezTo>
                      <a:cubicBezTo>
                        <a:pt x="534" y="14101"/>
                        <a:pt x="667" y="14234"/>
                        <a:pt x="868" y="14268"/>
                      </a:cubicBezTo>
                      <a:cubicBezTo>
                        <a:pt x="958" y="14298"/>
                        <a:pt x="1061" y="14314"/>
                        <a:pt x="1169" y="14314"/>
                      </a:cubicBezTo>
                      <a:cubicBezTo>
                        <a:pt x="1301" y="14314"/>
                        <a:pt x="1440" y="14289"/>
                        <a:pt x="1568" y="14234"/>
                      </a:cubicBezTo>
                      <a:cubicBezTo>
                        <a:pt x="1835" y="14168"/>
                        <a:pt x="2035" y="14067"/>
                        <a:pt x="2202" y="13934"/>
                      </a:cubicBezTo>
                      <a:cubicBezTo>
                        <a:pt x="2369" y="13834"/>
                        <a:pt x="2435" y="13667"/>
                        <a:pt x="2435" y="13500"/>
                      </a:cubicBezTo>
                      <a:lnTo>
                        <a:pt x="2435" y="11833"/>
                      </a:lnTo>
                      <a:cubicBezTo>
                        <a:pt x="2402" y="11265"/>
                        <a:pt x="2402" y="10832"/>
                        <a:pt x="2369" y="10398"/>
                      </a:cubicBezTo>
                      <a:cubicBezTo>
                        <a:pt x="2535" y="10231"/>
                        <a:pt x="2836" y="10065"/>
                        <a:pt x="3236" y="9864"/>
                      </a:cubicBezTo>
                      <a:cubicBezTo>
                        <a:pt x="3670" y="9664"/>
                        <a:pt x="4070" y="9498"/>
                        <a:pt x="4570" y="9264"/>
                      </a:cubicBezTo>
                      <a:cubicBezTo>
                        <a:pt x="5037" y="9064"/>
                        <a:pt x="5504" y="8897"/>
                        <a:pt x="5971" y="8730"/>
                      </a:cubicBezTo>
                      <a:cubicBezTo>
                        <a:pt x="6371" y="8564"/>
                        <a:pt x="6705" y="8430"/>
                        <a:pt x="6939" y="8363"/>
                      </a:cubicBezTo>
                      <a:cubicBezTo>
                        <a:pt x="7105" y="8430"/>
                        <a:pt x="7305" y="8597"/>
                        <a:pt x="7439" y="8864"/>
                      </a:cubicBezTo>
                      <a:cubicBezTo>
                        <a:pt x="7606" y="9097"/>
                        <a:pt x="7839" y="9531"/>
                        <a:pt x="8073" y="10098"/>
                      </a:cubicBezTo>
                      <a:cubicBezTo>
                        <a:pt x="8406" y="10565"/>
                        <a:pt x="8706" y="10932"/>
                        <a:pt x="8973" y="11332"/>
                      </a:cubicBezTo>
                      <a:cubicBezTo>
                        <a:pt x="9207" y="11699"/>
                        <a:pt x="9407" y="11966"/>
                        <a:pt x="9574" y="12233"/>
                      </a:cubicBezTo>
                      <a:cubicBezTo>
                        <a:pt x="9715" y="12321"/>
                        <a:pt x="9883" y="12362"/>
                        <a:pt x="10075" y="12362"/>
                      </a:cubicBezTo>
                      <a:cubicBezTo>
                        <a:pt x="10247" y="12362"/>
                        <a:pt x="10436" y="12329"/>
                        <a:pt x="10641" y="12266"/>
                      </a:cubicBezTo>
                      <a:cubicBezTo>
                        <a:pt x="11108" y="12099"/>
                        <a:pt x="11375" y="11899"/>
                        <a:pt x="11375" y="11566"/>
                      </a:cubicBezTo>
                      <a:cubicBezTo>
                        <a:pt x="11375" y="11432"/>
                        <a:pt x="11375" y="11366"/>
                        <a:pt x="11408" y="11199"/>
                      </a:cubicBezTo>
                      <a:cubicBezTo>
                        <a:pt x="11408" y="11099"/>
                        <a:pt x="11342" y="10932"/>
                        <a:pt x="11208" y="10732"/>
                      </a:cubicBezTo>
                      <a:cubicBezTo>
                        <a:pt x="11075" y="10532"/>
                        <a:pt x="10908" y="10331"/>
                        <a:pt x="10808" y="10065"/>
                      </a:cubicBezTo>
                      <a:cubicBezTo>
                        <a:pt x="10675" y="9864"/>
                        <a:pt x="10508" y="9598"/>
                        <a:pt x="10374" y="9397"/>
                      </a:cubicBezTo>
                      <a:cubicBezTo>
                        <a:pt x="10241" y="9197"/>
                        <a:pt x="10174" y="9031"/>
                        <a:pt x="10141" y="8897"/>
                      </a:cubicBezTo>
                      <a:cubicBezTo>
                        <a:pt x="10041" y="8864"/>
                        <a:pt x="9907" y="8664"/>
                        <a:pt x="9741" y="8397"/>
                      </a:cubicBezTo>
                      <a:cubicBezTo>
                        <a:pt x="9574" y="8163"/>
                        <a:pt x="9407" y="7863"/>
                        <a:pt x="9207" y="7529"/>
                      </a:cubicBezTo>
                      <a:cubicBezTo>
                        <a:pt x="9007" y="7196"/>
                        <a:pt x="8807" y="6862"/>
                        <a:pt x="8540" y="6562"/>
                      </a:cubicBezTo>
                      <a:cubicBezTo>
                        <a:pt x="8340" y="6262"/>
                        <a:pt x="8073" y="6028"/>
                        <a:pt x="7873" y="5862"/>
                      </a:cubicBezTo>
                      <a:cubicBezTo>
                        <a:pt x="7506" y="5428"/>
                        <a:pt x="7105" y="5061"/>
                        <a:pt x="6838" y="4727"/>
                      </a:cubicBezTo>
                      <a:cubicBezTo>
                        <a:pt x="6538" y="4394"/>
                        <a:pt x="6271" y="4094"/>
                        <a:pt x="6071" y="3827"/>
                      </a:cubicBezTo>
                      <a:cubicBezTo>
                        <a:pt x="6038" y="3727"/>
                        <a:pt x="5904" y="3593"/>
                        <a:pt x="5738" y="3393"/>
                      </a:cubicBezTo>
                      <a:cubicBezTo>
                        <a:pt x="5571" y="3226"/>
                        <a:pt x="5371" y="2993"/>
                        <a:pt x="5104" y="2726"/>
                      </a:cubicBezTo>
                      <a:lnTo>
                        <a:pt x="4337" y="1925"/>
                      </a:lnTo>
                      <a:lnTo>
                        <a:pt x="3569" y="1192"/>
                      </a:lnTo>
                      <a:cubicBezTo>
                        <a:pt x="3336" y="991"/>
                        <a:pt x="3069" y="691"/>
                        <a:pt x="2769" y="391"/>
                      </a:cubicBezTo>
                      <a:cubicBezTo>
                        <a:pt x="2601" y="127"/>
                        <a:pt x="2329" y="1"/>
                        <a:pt x="20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46"/>
                <p:cNvSpPr/>
                <p:nvPr/>
              </p:nvSpPr>
              <p:spPr>
                <a:xfrm>
                  <a:off x="4985825" y="2591175"/>
                  <a:ext cx="221225" cy="237525"/>
                </a:xfrm>
                <a:custGeom>
                  <a:avLst/>
                  <a:gdLst/>
                  <a:ahLst/>
                  <a:cxnLst/>
                  <a:rect l="l" t="t" r="r" b="b"/>
                  <a:pathLst>
                    <a:path w="8849" h="9501" extrusionOk="0">
                      <a:moveTo>
                        <a:pt x="396" y="0"/>
                      </a:moveTo>
                      <a:cubicBezTo>
                        <a:pt x="179" y="0"/>
                        <a:pt x="1" y="250"/>
                        <a:pt x="217" y="412"/>
                      </a:cubicBezTo>
                      <a:cubicBezTo>
                        <a:pt x="1651" y="1880"/>
                        <a:pt x="3152" y="3281"/>
                        <a:pt x="4520" y="4815"/>
                      </a:cubicBezTo>
                      <a:cubicBezTo>
                        <a:pt x="5220" y="5583"/>
                        <a:pt x="5854" y="6317"/>
                        <a:pt x="6488" y="7117"/>
                      </a:cubicBezTo>
                      <a:cubicBezTo>
                        <a:pt x="6822" y="7551"/>
                        <a:pt x="7155" y="7951"/>
                        <a:pt x="7455" y="8385"/>
                      </a:cubicBezTo>
                      <a:cubicBezTo>
                        <a:pt x="7756" y="8785"/>
                        <a:pt x="8022" y="9152"/>
                        <a:pt x="8456" y="9452"/>
                      </a:cubicBezTo>
                      <a:cubicBezTo>
                        <a:pt x="8498" y="9486"/>
                        <a:pt x="8544" y="9500"/>
                        <a:pt x="8589" y="9500"/>
                      </a:cubicBezTo>
                      <a:cubicBezTo>
                        <a:pt x="8723" y="9500"/>
                        <a:pt x="8848" y="9369"/>
                        <a:pt x="8823" y="9219"/>
                      </a:cubicBezTo>
                      <a:cubicBezTo>
                        <a:pt x="8623" y="8285"/>
                        <a:pt x="7789" y="7451"/>
                        <a:pt x="7222" y="6717"/>
                      </a:cubicBezTo>
                      <a:cubicBezTo>
                        <a:pt x="6521" y="5883"/>
                        <a:pt x="5888" y="5082"/>
                        <a:pt x="5154" y="4282"/>
                      </a:cubicBezTo>
                      <a:cubicBezTo>
                        <a:pt x="3753" y="2747"/>
                        <a:pt x="2252" y="1280"/>
                        <a:pt x="550" y="45"/>
                      </a:cubicBezTo>
                      <a:cubicBezTo>
                        <a:pt x="500" y="14"/>
                        <a:pt x="447" y="0"/>
                        <a:pt x="39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46"/>
                <p:cNvSpPr/>
                <p:nvPr/>
              </p:nvSpPr>
              <p:spPr>
                <a:xfrm>
                  <a:off x="5216400" y="2848100"/>
                  <a:ext cx="41725" cy="62375"/>
                </a:xfrm>
                <a:custGeom>
                  <a:avLst/>
                  <a:gdLst/>
                  <a:ahLst/>
                  <a:cxnLst/>
                  <a:rect l="l" t="t" r="r" b="b"/>
                  <a:pathLst>
                    <a:path w="1669" h="2495" extrusionOk="0">
                      <a:moveTo>
                        <a:pt x="317" y="1"/>
                      </a:moveTo>
                      <a:cubicBezTo>
                        <a:pt x="290" y="1"/>
                        <a:pt x="262" y="3"/>
                        <a:pt x="234" y="9"/>
                      </a:cubicBezTo>
                      <a:cubicBezTo>
                        <a:pt x="100" y="42"/>
                        <a:pt x="0" y="209"/>
                        <a:pt x="34" y="343"/>
                      </a:cubicBezTo>
                      <a:cubicBezTo>
                        <a:pt x="100" y="710"/>
                        <a:pt x="234" y="1043"/>
                        <a:pt x="401" y="1443"/>
                      </a:cubicBezTo>
                      <a:cubicBezTo>
                        <a:pt x="501" y="1610"/>
                        <a:pt x="567" y="1710"/>
                        <a:pt x="667" y="1877"/>
                      </a:cubicBezTo>
                      <a:cubicBezTo>
                        <a:pt x="701" y="1977"/>
                        <a:pt x="768" y="2111"/>
                        <a:pt x="868" y="2177"/>
                      </a:cubicBezTo>
                      <a:cubicBezTo>
                        <a:pt x="934" y="2277"/>
                        <a:pt x="1001" y="2377"/>
                        <a:pt x="1068" y="2444"/>
                      </a:cubicBezTo>
                      <a:cubicBezTo>
                        <a:pt x="1134" y="2478"/>
                        <a:pt x="1201" y="2494"/>
                        <a:pt x="1272" y="2494"/>
                      </a:cubicBezTo>
                      <a:cubicBezTo>
                        <a:pt x="1343" y="2494"/>
                        <a:pt x="1418" y="2478"/>
                        <a:pt x="1501" y="2444"/>
                      </a:cubicBezTo>
                      <a:cubicBezTo>
                        <a:pt x="1601" y="2344"/>
                        <a:pt x="1668" y="2211"/>
                        <a:pt x="1668" y="2044"/>
                      </a:cubicBezTo>
                      <a:cubicBezTo>
                        <a:pt x="1668" y="1977"/>
                        <a:pt x="1601" y="1910"/>
                        <a:pt x="1568" y="1877"/>
                      </a:cubicBezTo>
                      <a:cubicBezTo>
                        <a:pt x="1568" y="1844"/>
                        <a:pt x="1568" y="1810"/>
                        <a:pt x="1535" y="1777"/>
                      </a:cubicBezTo>
                      <a:cubicBezTo>
                        <a:pt x="1435" y="1677"/>
                        <a:pt x="1401" y="1610"/>
                        <a:pt x="1368" y="1477"/>
                      </a:cubicBezTo>
                      <a:lnTo>
                        <a:pt x="1335" y="1443"/>
                      </a:lnTo>
                      <a:cubicBezTo>
                        <a:pt x="1268" y="1377"/>
                        <a:pt x="1268" y="1343"/>
                        <a:pt x="1235" y="1310"/>
                      </a:cubicBezTo>
                      <a:cubicBezTo>
                        <a:pt x="1201" y="1210"/>
                        <a:pt x="1168" y="1143"/>
                        <a:pt x="1101" y="1110"/>
                      </a:cubicBezTo>
                      <a:cubicBezTo>
                        <a:pt x="934" y="810"/>
                        <a:pt x="768" y="476"/>
                        <a:pt x="601" y="176"/>
                      </a:cubicBezTo>
                      <a:cubicBezTo>
                        <a:pt x="546" y="65"/>
                        <a:pt x="444" y="1"/>
                        <a:pt x="3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46"/>
                <p:cNvSpPr/>
                <p:nvPr/>
              </p:nvSpPr>
              <p:spPr>
                <a:xfrm>
                  <a:off x="5103825" y="2865525"/>
                  <a:ext cx="92425" cy="107025"/>
                </a:xfrm>
                <a:custGeom>
                  <a:avLst/>
                  <a:gdLst/>
                  <a:ahLst/>
                  <a:cxnLst/>
                  <a:rect l="l" t="t" r="r" b="b"/>
                  <a:pathLst>
                    <a:path w="3697" h="4281" extrusionOk="0">
                      <a:moveTo>
                        <a:pt x="307" y="1"/>
                      </a:moveTo>
                      <a:cubicBezTo>
                        <a:pt x="199" y="1"/>
                        <a:pt x="93" y="50"/>
                        <a:pt x="67" y="179"/>
                      </a:cubicBezTo>
                      <a:cubicBezTo>
                        <a:pt x="0" y="446"/>
                        <a:pt x="100" y="680"/>
                        <a:pt x="234" y="880"/>
                      </a:cubicBezTo>
                      <a:cubicBezTo>
                        <a:pt x="367" y="1147"/>
                        <a:pt x="500" y="1380"/>
                        <a:pt x="634" y="1647"/>
                      </a:cubicBezTo>
                      <a:cubicBezTo>
                        <a:pt x="901" y="2147"/>
                        <a:pt x="1201" y="2614"/>
                        <a:pt x="1434" y="3115"/>
                      </a:cubicBezTo>
                      <a:cubicBezTo>
                        <a:pt x="1635" y="3482"/>
                        <a:pt x="1901" y="3949"/>
                        <a:pt x="2268" y="4149"/>
                      </a:cubicBezTo>
                      <a:cubicBezTo>
                        <a:pt x="2431" y="4237"/>
                        <a:pt x="2619" y="4280"/>
                        <a:pt x="2808" y="4280"/>
                      </a:cubicBezTo>
                      <a:cubicBezTo>
                        <a:pt x="3046" y="4280"/>
                        <a:pt x="3283" y="4212"/>
                        <a:pt x="3469" y="4082"/>
                      </a:cubicBezTo>
                      <a:cubicBezTo>
                        <a:pt x="3697" y="3912"/>
                        <a:pt x="3561" y="3620"/>
                        <a:pt x="3371" y="3620"/>
                      </a:cubicBezTo>
                      <a:cubicBezTo>
                        <a:pt x="3338" y="3620"/>
                        <a:pt x="3304" y="3629"/>
                        <a:pt x="3269" y="3649"/>
                      </a:cubicBezTo>
                      <a:cubicBezTo>
                        <a:pt x="3207" y="3687"/>
                        <a:pt x="3141" y="3705"/>
                        <a:pt x="3074" y="3705"/>
                      </a:cubicBezTo>
                      <a:cubicBezTo>
                        <a:pt x="2852" y="3705"/>
                        <a:pt x="2614" y="3520"/>
                        <a:pt x="2435" y="3315"/>
                      </a:cubicBezTo>
                      <a:cubicBezTo>
                        <a:pt x="2202" y="3015"/>
                        <a:pt x="2035" y="2614"/>
                        <a:pt x="1835" y="2214"/>
                      </a:cubicBezTo>
                      <a:cubicBezTo>
                        <a:pt x="1601" y="1847"/>
                        <a:pt x="1401" y="1447"/>
                        <a:pt x="1201" y="1047"/>
                      </a:cubicBezTo>
                      <a:cubicBezTo>
                        <a:pt x="1101" y="847"/>
                        <a:pt x="1001" y="680"/>
                        <a:pt x="867" y="480"/>
                      </a:cubicBezTo>
                      <a:cubicBezTo>
                        <a:pt x="734" y="279"/>
                        <a:pt x="667" y="46"/>
                        <a:pt x="400" y="13"/>
                      </a:cubicBezTo>
                      <a:cubicBezTo>
                        <a:pt x="370" y="5"/>
                        <a:pt x="339" y="1"/>
                        <a:pt x="30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46"/>
                <p:cNvSpPr/>
                <p:nvPr/>
              </p:nvSpPr>
              <p:spPr>
                <a:xfrm>
                  <a:off x="5008750" y="2866825"/>
                  <a:ext cx="83950" cy="117150"/>
                </a:xfrm>
                <a:custGeom>
                  <a:avLst/>
                  <a:gdLst/>
                  <a:ahLst/>
                  <a:cxnLst/>
                  <a:rect l="l" t="t" r="r" b="b"/>
                  <a:pathLst>
                    <a:path w="3358" h="4686" extrusionOk="0">
                      <a:moveTo>
                        <a:pt x="2998" y="1"/>
                      </a:moveTo>
                      <a:cubicBezTo>
                        <a:pt x="2958" y="1"/>
                        <a:pt x="2915" y="9"/>
                        <a:pt x="2869" y="27"/>
                      </a:cubicBezTo>
                      <a:cubicBezTo>
                        <a:pt x="1968" y="294"/>
                        <a:pt x="1001" y="728"/>
                        <a:pt x="467" y="1562"/>
                      </a:cubicBezTo>
                      <a:cubicBezTo>
                        <a:pt x="167" y="2029"/>
                        <a:pt x="67" y="2462"/>
                        <a:pt x="67" y="2996"/>
                      </a:cubicBezTo>
                      <a:cubicBezTo>
                        <a:pt x="67" y="3263"/>
                        <a:pt x="134" y="3496"/>
                        <a:pt x="134" y="3730"/>
                      </a:cubicBezTo>
                      <a:cubicBezTo>
                        <a:pt x="134" y="3997"/>
                        <a:pt x="0" y="4297"/>
                        <a:pt x="201" y="4564"/>
                      </a:cubicBezTo>
                      <a:cubicBezTo>
                        <a:pt x="277" y="4615"/>
                        <a:pt x="354" y="4686"/>
                        <a:pt x="446" y="4686"/>
                      </a:cubicBezTo>
                      <a:cubicBezTo>
                        <a:pt x="474" y="4686"/>
                        <a:pt x="503" y="4679"/>
                        <a:pt x="534" y="4664"/>
                      </a:cubicBezTo>
                      <a:cubicBezTo>
                        <a:pt x="1135" y="4531"/>
                        <a:pt x="1001" y="3697"/>
                        <a:pt x="968" y="3230"/>
                      </a:cubicBezTo>
                      <a:cubicBezTo>
                        <a:pt x="901" y="2796"/>
                        <a:pt x="901" y="2429"/>
                        <a:pt x="1135" y="2095"/>
                      </a:cubicBezTo>
                      <a:cubicBezTo>
                        <a:pt x="1335" y="1729"/>
                        <a:pt x="1635" y="1462"/>
                        <a:pt x="1968" y="1228"/>
                      </a:cubicBezTo>
                      <a:cubicBezTo>
                        <a:pt x="2335" y="961"/>
                        <a:pt x="2702" y="728"/>
                        <a:pt x="3069" y="528"/>
                      </a:cubicBezTo>
                      <a:cubicBezTo>
                        <a:pt x="3357" y="326"/>
                        <a:pt x="3248" y="1"/>
                        <a:pt x="29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46"/>
                <p:cNvSpPr/>
                <p:nvPr/>
              </p:nvSpPr>
              <p:spPr>
                <a:xfrm>
                  <a:off x="4885325" y="2606850"/>
                  <a:ext cx="44725" cy="385775"/>
                </a:xfrm>
                <a:custGeom>
                  <a:avLst/>
                  <a:gdLst/>
                  <a:ahLst/>
                  <a:cxnLst/>
                  <a:rect l="l" t="t" r="r" b="b"/>
                  <a:pathLst>
                    <a:path w="1789" h="15431" extrusionOk="0">
                      <a:moveTo>
                        <a:pt x="1354" y="1"/>
                      </a:moveTo>
                      <a:cubicBezTo>
                        <a:pt x="1210" y="1"/>
                        <a:pt x="1068" y="78"/>
                        <a:pt x="1001" y="252"/>
                      </a:cubicBezTo>
                      <a:cubicBezTo>
                        <a:pt x="801" y="819"/>
                        <a:pt x="734" y="1453"/>
                        <a:pt x="634" y="2087"/>
                      </a:cubicBezTo>
                      <a:cubicBezTo>
                        <a:pt x="501" y="2687"/>
                        <a:pt x="434" y="3321"/>
                        <a:pt x="334" y="3988"/>
                      </a:cubicBezTo>
                      <a:cubicBezTo>
                        <a:pt x="167" y="5256"/>
                        <a:pt x="101" y="6490"/>
                        <a:pt x="67" y="7758"/>
                      </a:cubicBezTo>
                      <a:cubicBezTo>
                        <a:pt x="1" y="10293"/>
                        <a:pt x="167" y="12795"/>
                        <a:pt x="768" y="15263"/>
                      </a:cubicBezTo>
                      <a:cubicBezTo>
                        <a:pt x="796" y="15377"/>
                        <a:pt x="886" y="15430"/>
                        <a:pt x="979" y="15430"/>
                      </a:cubicBezTo>
                      <a:cubicBezTo>
                        <a:pt x="1104" y="15430"/>
                        <a:pt x="1235" y="15335"/>
                        <a:pt x="1235" y="15163"/>
                      </a:cubicBezTo>
                      <a:cubicBezTo>
                        <a:pt x="968" y="12695"/>
                        <a:pt x="768" y="10193"/>
                        <a:pt x="834" y="7758"/>
                      </a:cubicBezTo>
                      <a:cubicBezTo>
                        <a:pt x="901" y="6490"/>
                        <a:pt x="968" y="5289"/>
                        <a:pt x="1135" y="4088"/>
                      </a:cubicBezTo>
                      <a:lnTo>
                        <a:pt x="1402" y="2320"/>
                      </a:lnTo>
                      <a:cubicBezTo>
                        <a:pt x="1502" y="1687"/>
                        <a:pt x="1668" y="1086"/>
                        <a:pt x="1768" y="452"/>
                      </a:cubicBezTo>
                      <a:cubicBezTo>
                        <a:pt x="1788" y="173"/>
                        <a:pt x="1569" y="1"/>
                        <a:pt x="1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46"/>
                <p:cNvSpPr/>
                <p:nvPr/>
              </p:nvSpPr>
              <p:spPr>
                <a:xfrm>
                  <a:off x="4929525" y="2571450"/>
                  <a:ext cx="50900" cy="24400"/>
                </a:xfrm>
                <a:custGeom>
                  <a:avLst/>
                  <a:gdLst/>
                  <a:ahLst/>
                  <a:cxnLst/>
                  <a:rect l="l" t="t" r="r" b="b"/>
                  <a:pathLst>
                    <a:path w="2036" h="976" extrusionOk="0">
                      <a:moveTo>
                        <a:pt x="1368" y="0"/>
                      </a:moveTo>
                      <a:cubicBezTo>
                        <a:pt x="1201" y="0"/>
                        <a:pt x="1068" y="0"/>
                        <a:pt x="901" y="34"/>
                      </a:cubicBezTo>
                      <a:cubicBezTo>
                        <a:pt x="634" y="101"/>
                        <a:pt x="367" y="234"/>
                        <a:pt x="134" y="401"/>
                      </a:cubicBezTo>
                      <a:cubicBezTo>
                        <a:pt x="0" y="467"/>
                        <a:pt x="0" y="701"/>
                        <a:pt x="67" y="834"/>
                      </a:cubicBezTo>
                      <a:cubicBezTo>
                        <a:pt x="138" y="905"/>
                        <a:pt x="242" y="976"/>
                        <a:pt x="332" y="976"/>
                      </a:cubicBezTo>
                      <a:cubicBezTo>
                        <a:pt x="370" y="976"/>
                        <a:pt x="405" y="964"/>
                        <a:pt x="434" y="934"/>
                      </a:cubicBezTo>
                      <a:cubicBezTo>
                        <a:pt x="534" y="901"/>
                        <a:pt x="668" y="834"/>
                        <a:pt x="801" y="768"/>
                      </a:cubicBezTo>
                      <a:lnTo>
                        <a:pt x="834" y="768"/>
                      </a:lnTo>
                      <a:cubicBezTo>
                        <a:pt x="834" y="768"/>
                        <a:pt x="901" y="768"/>
                        <a:pt x="901" y="734"/>
                      </a:cubicBezTo>
                      <a:cubicBezTo>
                        <a:pt x="968" y="734"/>
                        <a:pt x="1035" y="701"/>
                        <a:pt x="1068" y="701"/>
                      </a:cubicBezTo>
                      <a:lnTo>
                        <a:pt x="1568" y="701"/>
                      </a:lnTo>
                      <a:cubicBezTo>
                        <a:pt x="1668" y="701"/>
                        <a:pt x="1702" y="701"/>
                        <a:pt x="1768" y="668"/>
                      </a:cubicBezTo>
                      <a:cubicBezTo>
                        <a:pt x="1902" y="601"/>
                        <a:pt x="1935" y="501"/>
                        <a:pt x="1935" y="401"/>
                      </a:cubicBezTo>
                      <a:cubicBezTo>
                        <a:pt x="2035" y="267"/>
                        <a:pt x="2002" y="201"/>
                        <a:pt x="1868" y="101"/>
                      </a:cubicBezTo>
                      <a:cubicBezTo>
                        <a:pt x="1735" y="34"/>
                        <a:pt x="1535" y="0"/>
                        <a:pt x="136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46"/>
                <p:cNvSpPr/>
                <p:nvPr/>
              </p:nvSpPr>
              <p:spPr>
                <a:xfrm>
                  <a:off x="5298825" y="2600625"/>
                  <a:ext cx="70200" cy="376150"/>
                </a:xfrm>
                <a:custGeom>
                  <a:avLst/>
                  <a:gdLst/>
                  <a:ahLst/>
                  <a:cxnLst/>
                  <a:rect l="l" t="t" r="r" b="b"/>
                  <a:pathLst>
                    <a:path w="2808" h="15046" extrusionOk="0">
                      <a:moveTo>
                        <a:pt x="2358" y="1"/>
                      </a:moveTo>
                      <a:cubicBezTo>
                        <a:pt x="2177" y="1"/>
                        <a:pt x="1989" y="109"/>
                        <a:pt x="1940" y="335"/>
                      </a:cubicBezTo>
                      <a:cubicBezTo>
                        <a:pt x="1740" y="1502"/>
                        <a:pt x="1740" y="2736"/>
                        <a:pt x="1607" y="3937"/>
                      </a:cubicBezTo>
                      <a:cubicBezTo>
                        <a:pt x="1473" y="5171"/>
                        <a:pt x="1373" y="6372"/>
                        <a:pt x="1207" y="7573"/>
                      </a:cubicBezTo>
                      <a:cubicBezTo>
                        <a:pt x="873" y="10008"/>
                        <a:pt x="439" y="12377"/>
                        <a:pt x="39" y="14778"/>
                      </a:cubicBezTo>
                      <a:cubicBezTo>
                        <a:pt x="1" y="14950"/>
                        <a:pt x="116" y="15045"/>
                        <a:pt x="234" y="15045"/>
                      </a:cubicBezTo>
                      <a:cubicBezTo>
                        <a:pt x="321" y="15045"/>
                        <a:pt x="411" y="14992"/>
                        <a:pt x="439" y="14878"/>
                      </a:cubicBezTo>
                      <a:cubicBezTo>
                        <a:pt x="1106" y="12477"/>
                        <a:pt x="1607" y="10075"/>
                        <a:pt x="1974" y="7640"/>
                      </a:cubicBezTo>
                      <a:cubicBezTo>
                        <a:pt x="2207" y="6439"/>
                        <a:pt x="2307" y="5238"/>
                        <a:pt x="2474" y="4037"/>
                      </a:cubicBezTo>
                      <a:cubicBezTo>
                        <a:pt x="2608" y="2803"/>
                        <a:pt x="2808" y="1569"/>
                        <a:pt x="2741" y="368"/>
                      </a:cubicBezTo>
                      <a:cubicBezTo>
                        <a:pt x="2741" y="126"/>
                        <a:pt x="2553" y="1"/>
                        <a:pt x="23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46"/>
                <p:cNvSpPr/>
                <p:nvPr/>
              </p:nvSpPr>
              <p:spPr>
                <a:xfrm>
                  <a:off x="5551825" y="2551675"/>
                  <a:ext cx="99900" cy="189900"/>
                </a:xfrm>
                <a:custGeom>
                  <a:avLst/>
                  <a:gdLst/>
                  <a:ahLst/>
                  <a:cxnLst/>
                  <a:rect l="l" t="t" r="r" b="b"/>
                  <a:pathLst>
                    <a:path w="3996" h="7596" extrusionOk="0">
                      <a:moveTo>
                        <a:pt x="410" y="1"/>
                      </a:moveTo>
                      <a:cubicBezTo>
                        <a:pt x="144" y="1"/>
                        <a:pt x="0" y="378"/>
                        <a:pt x="293" y="525"/>
                      </a:cubicBezTo>
                      <a:cubicBezTo>
                        <a:pt x="1461" y="1192"/>
                        <a:pt x="2228" y="2459"/>
                        <a:pt x="2661" y="3727"/>
                      </a:cubicBezTo>
                      <a:cubicBezTo>
                        <a:pt x="2828" y="4327"/>
                        <a:pt x="2995" y="4994"/>
                        <a:pt x="2928" y="5595"/>
                      </a:cubicBezTo>
                      <a:cubicBezTo>
                        <a:pt x="2862" y="5895"/>
                        <a:pt x="2828" y="6195"/>
                        <a:pt x="2695" y="6395"/>
                      </a:cubicBezTo>
                      <a:cubicBezTo>
                        <a:pt x="2595" y="6662"/>
                        <a:pt x="2328" y="6729"/>
                        <a:pt x="2161" y="6963"/>
                      </a:cubicBezTo>
                      <a:cubicBezTo>
                        <a:pt x="1961" y="7196"/>
                        <a:pt x="2094" y="7496"/>
                        <a:pt x="2361" y="7563"/>
                      </a:cubicBezTo>
                      <a:cubicBezTo>
                        <a:pt x="2424" y="7586"/>
                        <a:pt x="2488" y="7596"/>
                        <a:pt x="2553" y="7596"/>
                      </a:cubicBezTo>
                      <a:cubicBezTo>
                        <a:pt x="2869" y="7596"/>
                        <a:pt x="3196" y="7356"/>
                        <a:pt x="3362" y="7163"/>
                      </a:cubicBezTo>
                      <a:cubicBezTo>
                        <a:pt x="3629" y="6862"/>
                        <a:pt x="3796" y="6496"/>
                        <a:pt x="3862" y="6129"/>
                      </a:cubicBezTo>
                      <a:cubicBezTo>
                        <a:pt x="3996" y="5328"/>
                        <a:pt x="3862" y="4461"/>
                        <a:pt x="3662" y="3694"/>
                      </a:cubicBezTo>
                      <a:cubicBezTo>
                        <a:pt x="3195" y="2059"/>
                        <a:pt x="2128" y="625"/>
                        <a:pt x="527" y="24"/>
                      </a:cubicBezTo>
                      <a:cubicBezTo>
                        <a:pt x="486" y="8"/>
                        <a:pt x="447" y="1"/>
                        <a:pt x="41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46"/>
                <p:cNvSpPr/>
                <p:nvPr/>
              </p:nvSpPr>
              <p:spPr>
                <a:xfrm>
                  <a:off x="5603000" y="2535300"/>
                  <a:ext cx="69575" cy="120925"/>
                </a:xfrm>
                <a:custGeom>
                  <a:avLst/>
                  <a:gdLst/>
                  <a:ahLst/>
                  <a:cxnLst/>
                  <a:rect l="l" t="t" r="r" b="b"/>
                  <a:pathLst>
                    <a:path w="2783" h="4837" extrusionOk="0">
                      <a:moveTo>
                        <a:pt x="406" y="0"/>
                      </a:moveTo>
                      <a:cubicBezTo>
                        <a:pt x="216" y="0"/>
                        <a:pt x="1" y="203"/>
                        <a:pt x="147" y="379"/>
                      </a:cubicBezTo>
                      <a:cubicBezTo>
                        <a:pt x="648" y="1013"/>
                        <a:pt x="1248" y="1547"/>
                        <a:pt x="1582" y="2347"/>
                      </a:cubicBezTo>
                      <a:cubicBezTo>
                        <a:pt x="1749" y="2714"/>
                        <a:pt x="1849" y="3114"/>
                        <a:pt x="1949" y="3481"/>
                      </a:cubicBezTo>
                      <a:cubicBezTo>
                        <a:pt x="1982" y="3681"/>
                        <a:pt x="2015" y="3882"/>
                        <a:pt x="2015" y="4048"/>
                      </a:cubicBezTo>
                      <a:cubicBezTo>
                        <a:pt x="2082" y="4282"/>
                        <a:pt x="2082" y="4515"/>
                        <a:pt x="2149" y="4682"/>
                      </a:cubicBezTo>
                      <a:cubicBezTo>
                        <a:pt x="2201" y="4787"/>
                        <a:pt x="2299" y="4837"/>
                        <a:pt x="2400" y="4837"/>
                      </a:cubicBezTo>
                      <a:cubicBezTo>
                        <a:pt x="2492" y="4837"/>
                        <a:pt x="2586" y="4795"/>
                        <a:pt x="2649" y="4715"/>
                      </a:cubicBezTo>
                      <a:cubicBezTo>
                        <a:pt x="2783" y="4515"/>
                        <a:pt x="2783" y="4282"/>
                        <a:pt x="2783" y="4048"/>
                      </a:cubicBezTo>
                      <a:cubicBezTo>
                        <a:pt x="2783" y="3848"/>
                        <a:pt x="2783" y="3615"/>
                        <a:pt x="2749" y="3381"/>
                      </a:cubicBezTo>
                      <a:cubicBezTo>
                        <a:pt x="2649" y="2948"/>
                        <a:pt x="2549" y="2481"/>
                        <a:pt x="2316" y="2047"/>
                      </a:cubicBezTo>
                      <a:cubicBezTo>
                        <a:pt x="1949" y="1280"/>
                        <a:pt x="1315" y="379"/>
                        <a:pt x="481" y="12"/>
                      </a:cubicBezTo>
                      <a:cubicBezTo>
                        <a:pt x="457" y="4"/>
                        <a:pt x="432" y="0"/>
                        <a:pt x="40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46"/>
                <p:cNvSpPr/>
                <p:nvPr/>
              </p:nvSpPr>
              <p:spPr>
                <a:xfrm>
                  <a:off x="5537450" y="2754675"/>
                  <a:ext cx="148475" cy="232325"/>
                </a:xfrm>
                <a:custGeom>
                  <a:avLst/>
                  <a:gdLst/>
                  <a:ahLst/>
                  <a:cxnLst/>
                  <a:rect l="l" t="t" r="r" b="b"/>
                  <a:pathLst>
                    <a:path w="5939" h="9293" extrusionOk="0">
                      <a:moveTo>
                        <a:pt x="4037" y="0"/>
                      </a:moveTo>
                      <a:cubicBezTo>
                        <a:pt x="3864" y="0"/>
                        <a:pt x="3699" y="197"/>
                        <a:pt x="3770" y="410"/>
                      </a:cubicBezTo>
                      <a:cubicBezTo>
                        <a:pt x="4571" y="1911"/>
                        <a:pt x="5038" y="3980"/>
                        <a:pt x="4237" y="5581"/>
                      </a:cubicBezTo>
                      <a:cubicBezTo>
                        <a:pt x="3870" y="6381"/>
                        <a:pt x="3203" y="6948"/>
                        <a:pt x="2503" y="7415"/>
                      </a:cubicBezTo>
                      <a:cubicBezTo>
                        <a:pt x="2102" y="7682"/>
                        <a:pt x="1702" y="7882"/>
                        <a:pt x="1268" y="8083"/>
                      </a:cubicBezTo>
                      <a:cubicBezTo>
                        <a:pt x="901" y="8249"/>
                        <a:pt x="401" y="8383"/>
                        <a:pt x="168" y="8716"/>
                      </a:cubicBezTo>
                      <a:cubicBezTo>
                        <a:pt x="1" y="8916"/>
                        <a:pt x="68" y="9250"/>
                        <a:pt x="368" y="9283"/>
                      </a:cubicBezTo>
                      <a:cubicBezTo>
                        <a:pt x="416" y="9290"/>
                        <a:pt x="464" y="9293"/>
                        <a:pt x="512" y="9293"/>
                      </a:cubicBezTo>
                      <a:cubicBezTo>
                        <a:pt x="958" y="9293"/>
                        <a:pt x="1377" y="9027"/>
                        <a:pt x="1769" y="8816"/>
                      </a:cubicBezTo>
                      <a:cubicBezTo>
                        <a:pt x="2236" y="8616"/>
                        <a:pt x="2703" y="8383"/>
                        <a:pt x="3103" y="8083"/>
                      </a:cubicBezTo>
                      <a:cubicBezTo>
                        <a:pt x="3937" y="7549"/>
                        <a:pt x="4704" y="6782"/>
                        <a:pt x="5104" y="5881"/>
                      </a:cubicBezTo>
                      <a:cubicBezTo>
                        <a:pt x="5938" y="3913"/>
                        <a:pt x="5371" y="1778"/>
                        <a:pt x="4237" y="110"/>
                      </a:cubicBezTo>
                      <a:cubicBezTo>
                        <a:pt x="4179" y="33"/>
                        <a:pt x="4107" y="0"/>
                        <a:pt x="403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46"/>
                <p:cNvSpPr/>
                <p:nvPr/>
              </p:nvSpPr>
              <p:spPr>
                <a:xfrm>
                  <a:off x="5817175" y="2585450"/>
                  <a:ext cx="150625" cy="83800"/>
                </a:xfrm>
                <a:custGeom>
                  <a:avLst/>
                  <a:gdLst/>
                  <a:ahLst/>
                  <a:cxnLst/>
                  <a:rect l="l" t="t" r="r" b="b"/>
                  <a:pathLst>
                    <a:path w="6025" h="3352" extrusionOk="0">
                      <a:moveTo>
                        <a:pt x="262" y="1"/>
                      </a:moveTo>
                      <a:cubicBezTo>
                        <a:pt x="131" y="1"/>
                        <a:pt x="0" y="104"/>
                        <a:pt x="20" y="241"/>
                      </a:cubicBezTo>
                      <a:cubicBezTo>
                        <a:pt x="53" y="1075"/>
                        <a:pt x="320" y="1876"/>
                        <a:pt x="854" y="2509"/>
                      </a:cubicBezTo>
                      <a:cubicBezTo>
                        <a:pt x="1312" y="3028"/>
                        <a:pt x="2021" y="3352"/>
                        <a:pt x="2726" y="3352"/>
                      </a:cubicBezTo>
                      <a:cubicBezTo>
                        <a:pt x="2792" y="3352"/>
                        <a:pt x="2857" y="3349"/>
                        <a:pt x="2922" y="3343"/>
                      </a:cubicBezTo>
                      <a:cubicBezTo>
                        <a:pt x="3756" y="3243"/>
                        <a:pt x="4423" y="2743"/>
                        <a:pt x="4990" y="2176"/>
                      </a:cubicBezTo>
                      <a:cubicBezTo>
                        <a:pt x="5257" y="1876"/>
                        <a:pt x="5524" y="1575"/>
                        <a:pt x="5724" y="1208"/>
                      </a:cubicBezTo>
                      <a:cubicBezTo>
                        <a:pt x="5891" y="942"/>
                        <a:pt x="6024" y="441"/>
                        <a:pt x="5691" y="141"/>
                      </a:cubicBezTo>
                      <a:cubicBezTo>
                        <a:pt x="5632" y="82"/>
                        <a:pt x="5567" y="56"/>
                        <a:pt x="5501" y="56"/>
                      </a:cubicBezTo>
                      <a:cubicBezTo>
                        <a:pt x="5417" y="56"/>
                        <a:pt x="5332" y="99"/>
                        <a:pt x="5257" y="174"/>
                      </a:cubicBezTo>
                      <a:cubicBezTo>
                        <a:pt x="5090" y="374"/>
                        <a:pt x="5023" y="641"/>
                        <a:pt x="4857" y="875"/>
                      </a:cubicBezTo>
                      <a:cubicBezTo>
                        <a:pt x="4690" y="1142"/>
                        <a:pt x="4490" y="1342"/>
                        <a:pt x="4256" y="1542"/>
                      </a:cubicBezTo>
                      <a:cubicBezTo>
                        <a:pt x="3889" y="1942"/>
                        <a:pt x="3422" y="2376"/>
                        <a:pt x="2855" y="2409"/>
                      </a:cubicBezTo>
                      <a:cubicBezTo>
                        <a:pt x="2793" y="2416"/>
                        <a:pt x="2732" y="2419"/>
                        <a:pt x="2672" y="2419"/>
                      </a:cubicBezTo>
                      <a:cubicBezTo>
                        <a:pt x="1479" y="2419"/>
                        <a:pt x="741" y="1191"/>
                        <a:pt x="487" y="174"/>
                      </a:cubicBezTo>
                      <a:cubicBezTo>
                        <a:pt x="446" y="51"/>
                        <a:pt x="354" y="1"/>
                        <a:pt x="2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46"/>
                <p:cNvSpPr/>
                <p:nvPr/>
              </p:nvSpPr>
              <p:spPr>
                <a:xfrm>
                  <a:off x="5877700" y="2556100"/>
                  <a:ext cx="60075" cy="45600"/>
                </a:xfrm>
                <a:custGeom>
                  <a:avLst/>
                  <a:gdLst/>
                  <a:ahLst/>
                  <a:cxnLst/>
                  <a:rect l="l" t="t" r="r" b="b"/>
                  <a:pathLst>
                    <a:path w="2403" h="1824" extrusionOk="0">
                      <a:moveTo>
                        <a:pt x="2133" y="0"/>
                      </a:moveTo>
                      <a:cubicBezTo>
                        <a:pt x="2111" y="0"/>
                        <a:pt x="2088" y="4"/>
                        <a:pt x="2069" y="14"/>
                      </a:cubicBezTo>
                      <a:cubicBezTo>
                        <a:pt x="1969" y="47"/>
                        <a:pt x="1935" y="47"/>
                        <a:pt x="1902" y="147"/>
                      </a:cubicBezTo>
                      <a:cubicBezTo>
                        <a:pt x="1835" y="181"/>
                        <a:pt x="1802" y="281"/>
                        <a:pt x="1769" y="314"/>
                      </a:cubicBezTo>
                      <a:cubicBezTo>
                        <a:pt x="1769" y="314"/>
                        <a:pt x="1769" y="348"/>
                        <a:pt x="1735" y="348"/>
                      </a:cubicBezTo>
                      <a:cubicBezTo>
                        <a:pt x="1668" y="381"/>
                        <a:pt x="1635" y="481"/>
                        <a:pt x="1602" y="514"/>
                      </a:cubicBezTo>
                      <a:lnTo>
                        <a:pt x="1602" y="548"/>
                      </a:lnTo>
                      <a:cubicBezTo>
                        <a:pt x="1602" y="548"/>
                        <a:pt x="1602" y="614"/>
                        <a:pt x="1568" y="614"/>
                      </a:cubicBezTo>
                      <a:cubicBezTo>
                        <a:pt x="1502" y="648"/>
                        <a:pt x="1468" y="681"/>
                        <a:pt x="1468" y="715"/>
                      </a:cubicBezTo>
                      <a:lnTo>
                        <a:pt x="1402" y="815"/>
                      </a:lnTo>
                      <a:lnTo>
                        <a:pt x="1335" y="848"/>
                      </a:lnTo>
                      <a:lnTo>
                        <a:pt x="1302" y="848"/>
                      </a:lnTo>
                      <a:cubicBezTo>
                        <a:pt x="1235" y="881"/>
                        <a:pt x="1135" y="981"/>
                        <a:pt x="1035" y="1015"/>
                      </a:cubicBezTo>
                      <a:cubicBezTo>
                        <a:pt x="1001" y="1048"/>
                        <a:pt x="968" y="1048"/>
                        <a:pt x="935" y="1115"/>
                      </a:cubicBezTo>
                      <a:cubicBezTo>
                        <a:pt x="868" y="1115"/>
                        <a:pt x="868" y="1115"/>
                        <a:pt x="835" y="1148"/>
                      </a:cubicBezTo>
                      <a:cubicBezTo>
                        <a:pt x="801" y="1148"/>
                        <a:pt x="768" y="1182"/>
                        <a:pt x="701" y="1182"/>
                      </a:cubicBezTo>
                      <a:lnTo>
                        <a:pt x="301" y="1182"/>
                      </a:lnTo>
                      <a:cubicBezTo>
                        <a:pt x="134" y="1182"/>
                        <a:pt x="1" y="1348"/>
                        <a:pt x="1" y="1482"/>
                      </a:cubicBezTo>
                      <a:cubicBezTo>
                        <a:pt x="1" y="1649"/>
                        <a:pt x="101" y="1815"/>
                        <a:pt x="267" y="1815"/>
                      </a:cubicBezTo>
                      <a:cubicBezTo>
                        <a:pt x="342" y="1820"/>
                        <a:pt x="417" y="1823"/>
                        <a:pt x="492" y="1823"/>
                      </a:cubicBezTo>
                      <a:cubicBezTo>
                        <a:pt x="924" y="1823"/>
                        <a:pt x="1366" y="1733"/>
                        <a:pt x="1735" y="1448"/>
                      </a:cubicBezTo>
                      <a:cubicBezTo>
                        <a:pt x="1935" y="1248"/>
                        <a:pt x="2135" y="1048"/>
                        <a:pt x="2269" y="815"/>
                      </a:cubicBezTo>
                      <a:lnTo>
                        <a:pt x="2402" y="414"/>
                      </a:lnTo>
                      <a:cubicBezTo>
                        <a:pt x="2402" y="314"/>
                        <a:pt x="2402" y="181"/>
                        <a:pt x="2269" y="47"/>
                      </a:cubicBezTo>
                      <a:cubicBezTo>
                        <a:pt x="2245" y="24"/>
                        <a:pt x="2188" y="0"/>
                        <a:pt x="2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46"/>
                <p:cNvSpPr/>
                <p:nvPr/>
              </p:nvSpPr>
              <p:spPr>
                <a:xfrm>
                  <a:off x="5721475" y="2689600"/>
                  <a:ext cx="307625" cy="119525"/>
                </a:xfrm>
                <a:custGeom>
                  <a:avLst/>
                  <a:gdLst/>
                  <a:ahLst/>
                  <a:cxnLst/>
                  <a:rect l="l" t="t" r="r" b="b"/>
                  <a:pathLst>
                    <a:path w="12305" h="4781" extrusionOk="0">
                      <a:moveTo>
                        <a:pt x="292" y="0"/>
                      </a:moveTo>
                      <a:cubicBezTo>
                        <a:pt x="149" y="0"/>
                        <a:pt x="1" y="134"/>
                        <a:pt x="45" y="311"/>
                      </a:cubicBezTo>
                      <a:cubicBezTo>
                        <a:pt x="979" y="2613"/>
                        <a:pt x="3014" y="4281"/>
                        <a:pt x="5482" y="4681"/>
                      </a:cubicBezTo>
                      <a:cubicBezTo>
                        <a:pt x="5886" y="4747"/>
                        <a:pt x="6298" y="4780"/>
                        <a:pt x="6710" y="4780"/>
                      </a:cubicBezTo>
                      <a:cubicBezTo>
                        <a:pt x="7558" y="4780"/>
                        <a:pt x="8411" y="4639"/>
                        <a:pt x="9218" y="4348"/>
                      </a:cubicBezTo>
                      <a:cubicBezTo>
                        <a:pt x="9819" y="4147"/>
                        <a:pt x="10386" y="3847"/>
                        <a:pt x="10920" y="3514"/>
                      </a:cubicBezTo>
                      <a:cubicBezTo>
                        <a:pt x="11387" y="3180"/>
                        <a:pt x="12020" y="2713"/>
                        <a:pt x="12221" y="2179"/>
                      </a:cubicBezTo>
                      <a:cubicBezTo>
                        <a:pt x="12305" y="2011"/>
                        <a:pt x="12200" y="1748"/>
                        <a:pt x="12006" y="1748"/>
                      </a:cubicBezTo>
                      <a:cubicBezTo>
                        <a:pt x="11969" y="1748"/>
                        <a:pt x="11929" y="1758"/>
                        <a:pt x="11887" y="1779"/>
                      </a:cubicBezTo>
                      <a:cubicBezTo>
                        <a:pt x="11420" y="1979"/>
                        <a:pt x="11020" y="2380"/>
                        <a:pt x="10553" y="2680"/>
                      </a:cubicBezTo>
                      <a:cubicBezTo>
                        <a:pt x="10052" y="3013"/>
                        <a:pt x="9552" y="3280"/>
                        <a:pt x="9018" y="3480"/>
                      </a:cubicBezTo>
                      <a:cubicBezTo>
                        <a:pt x="8286" y="3740"/>
                        <a:pt x="7487" y="3900"/>
                        <a:pt x="6681" y="3900"/>
                      </a:cubicBezTo>
                      <a:cubicBezTo>
                        <a:pt x="6348" y="3900"/>
                        <a:pt x="6014" y="3872"/>
                        <a:pt x="5683" y="3814"/>
                      </a:cubicBezTo>
                      <a:cubicBezTo>
                        <a:pt x="3514" y="3480"/>
                        <a:pt x="1546" y="2013"/>
                        <a:pt x="479" y="111"/>
                      </a:cubicBezTo>
                      <a:cubicBezTo>
                        <a:pt x="434" y="33"/>
                        <a:pt x="364" y="0"/>
                        <a:pt x="29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46"/>
                <p:cNvSpPr/>
                <p:nvPr/>
              </p:nvSpPr>
              <p:spPr>
                <a:xfrm>
                  <a:off x="6032825" y="2685575"/>
                  <a:ext cx="29200" cy="48625"/>
                </a:xfrm>
                <a:custGeom>
                  <a:avLst/>
                  <a:gdLst/>
                  <a:ahLst/>
                  <a:cxnLst/>
                  <a:rect l="l" t="t" r="r" b="b"/>
                  <a:pathLst>
                    <a:path w="1168" h="1945" extrusionOk="0">
                      <a:moveTo>
                        <a:pt x="831" y="0"/>
                      </a:moveTo>
                      <a:cubicBezTo>
                        <a:pt x="796" y="0"/>
                        <a:pt x="762" y="11"/>
                        <a:pt x="734" y="39"/>
                      </a:cubicBezTo>
                      <a:lnTo>
                        <a:pt x="667" y="105"/>
                      </a:lnTo>
                      <a:cubicBezTo>
                        <a:pt x="644" y="129"/>
                        <a:pt x="637" y="153"/>
                        <a:pt x="635" y="153"/>
                      </a:cubicBezTo>
                      <a:cubicBezTo>
                        <a:pt x="634" y="153"/>
                        <a:pt x="634" y="149"/>
                        <a:pt x="634" y="139"/>
                      </a:cubicBezTo>
                      <a:cubicBezTo>
                        <a:pt x="600" y="172"/>
                        <a:pt x="600" y="206"/>
                        <a:pt x="600" y="306"/>
                      </a:cubicBezTo>
                      <a:cubicBezTo>
                        <a:pt x="600" y="372"/>
                        <a:pt x="567" y="439"/>
                        <a:pt x="567" y="472"/>
                      </a:cubicBezTo>
                      <a:lnTo>
                        <a:pt x="567" y="506"/>
                      </a:lnTo>
                      <a:cubicBezTo>
                        <a:pt x="567" y="539"/>
                        <a:pt x="500" y="606"/>
                        <a:pt x="500" y="673"/>
                      </a:cubicBezTo>
                      <a:cubicBezTo>
                        <a:pt x="500" y="706"/>
                        <a:pt x="500" y="773"/>
                        <a:pt x="467" y="773"/>
                      </a:cubicBezTo>
                      <a:lnTo>
                        <a:pt x="467" y="806"/>
                      </a:lnTo>
                      <a:cubicBezTo>
                        <a:pt x="434" y="939"/>
                        <a:pt x="400" y="1039"/>
                        <a:pt x="300" y="1173"/>
                      </a:cubicBezTo>
                      <a:cubicBezTo>
                        <a:pt x="300" y="1173"/>
                        <a:pt x="300" y="1206"/>
                        <a:pt x="267" y="1206"/>
                      </a:cubicBezTo>
                      <a:lnTo>
                        <a:pt x="267" y="1273"/>
                      </a:lnTo>
                      <a:cubicBezTo>
                        <a:pt x="267" y="1273"/>
                        <a:pt x="267" y="1306"/>
                        <a:pt x="234" y="1306"/>
                      </a:cubicBezTo>
                      <a:cubicBezTo>
                        <a:pt x="167" y="1340"/>
                        <a:pt x="133" y="1440"/>
                        <a:pt x="100" y="1473"/>
                      </a:cubicBezTo>
                      <a:cubicBezTo>
                        <a:pt x="0" y="1607"/>
                        <a:pt x="0" y="1740"/>
                        <a:pt x="133" y="1873"/>
                      </a:cubicBezTo>
                      <a:cubicBezTo>
                        <a:pt x="195" y="1920"/>
                        <a:pt x="264" y="1945"/>
                        <a:pt x="334" y="1945"/>
                      </a:cubicBezTo>
                      <a:cubicBezTo>
                        <a:pt x="414" y="1945"/>
                        <a:pt x="496" y="1912"/>
                        <a:pt x="567" y="1840"/>
                      </a:cubicBezTo>
                      <a:cubicBezTo>
                        <a:pt x="767" y="1640"/>
                        <a:pt x="934" y="1373"/>
                        <a:pt x="1067" y="1073"/>
                      </a:cubicBezTo>
                      <a:cubicBezTo>
                        <a:pt x="1101" y="1006"/>
                        <a:pt x="1101" y="906"/>
                        <a:pt x="1134" y="839"/>
                      </a:cubicBezTo>
                      <a:cubicBezTo>
                        <a:pt x="1168" y="773"/>
                        <a:pt x="1168" y="673"/>
                        <a:pt x="1168" y="606"/>
                      </a:cubicBezTo>
                      <a:cubicBezTo>
                        <a:pt x="1101" y="439"/>
                        <a:pt x="1134" y="172"/>
                        <a:pt x="967" y="39"/>
                      </a:cubicBezTo>
                      <a:cubicBezTo>
                        <a:pt x="929" y="20"/>
                        <a:pt x="879" y="0"/>
                        <a:pt x="831" y="0"/>
                      </a:cubicBezTo>
                      <a:close/>
                    </a:path>
                  </a:pathLst>
                </a:custGeom>
                <a:solidFill>
                  <a:srgbClr val="79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46"/>
                <p:cNvSpPr/>
                <p:nvPr/>
              </p:nvSpPr>
              <p:spPr>
                <a:xfrm>
                  <a:off x="5692925" y="2331950"/>
                  <a:ext cx="174800" cy="189700"/>
                </a:xfrm>
                <a:custGeom>
                  <a:avLst/>
                  <a:gdLst/>
                  <a:ahLst/>
                  <a:cxnLst/>
                  <a:rect l="l" t="t" r="r" b="b"/>
                  <a:pathLst>
                    <a:path w="6992" h="7588" extrusionOk="0">
                      <a:moveTo>
                        <a:pt x="6285" y="1"/>
                      </a:moveTo>
                      <a:cubicBezTo>
                        <a:pt x="6010" y="1"/>
                        <a:pt x="5738" y="58"/>
                        <a:pt x="5490" y="140"/>
                      </a:cubicBezTo>
                      <a:cubicBezTo>
                        <a:pt x="5023" y="207"/>
                        <a:pt x="4590" y="407"/>
                        <a:pt x="4189" y="607"/>
                      </a:cubicBezTo>
                      <a:cubicBezTo>
                        <a:pt x="3355" y="1008"/>
                        <a:pt x="2655" y="1575"/>
                        <a:pt x="2054" y="2242"/>
                      </a:cubicBezTo>
                      <a:cubicBezTo>
                        <a:pt x="820" y="3643"/>
                        <a:pt x="186" y="5444"/>
                        <a:pt x="20" y="7312"/>
                      </a:cubicBezTo>
                      <a:cubicBezTo>
                        <a:pt x="1" y="7482"/>
                        <a:pt x="131" y="7587"/>
                        <a:pt x="259" y="7587"/>
                      </a:cubicBezTo>
                      <a:cubicBezTo>
                        <a:pt x="359" y="7587"/>
                        <a:pt x="458" y="7524"/>
                        <a:pt x="487" y="7379"/>
                      </a:cubicBezTo>
                      <a:cubicBezTo>
                        <a:pt x="820" y="5778"/>
                        <a:pt x="1487" y="4110"/>
                        <a:pt x="2621" y="2842"/>
                      </a:cubicBezTo>
                      <a:cubicBezTo>
                        <a:pt x="3155" y="2209"/>
                        <a:pt x="3789" y="1708"/>
                        <a:pt x="4523" y="1308"/>
                      </a:cubicBezTo>
                      <a:cubicBezTo>
                        <a:pt x="4890" y="1108"/>
                        <a:pt x="5290" y="941"/>
                        <a:pt x="5657" y="808"/>
                      </a:cubicBezTo>
                      <a:cubicBezTo>
                        <a:pt x="6024" y="674"/>
                        <a:pt x="6491" y="641"/>
                        <a:pt x="6858" y="474"/>
                      </a:cubicBezTo>
                      <a:cubicBezTo>
                        <a:pt x="6991" y="407"/>
                        <a:pt x="6991" y="107"/>
                        <a:pt x="6791" y="74"/>
                      </a:cubicBezTo>
                      <a:cubicBezTo>
                        <a:pt x="6626" y="23"/>
                        <a:pt x="6455" y="1"/>
                        <a:pt x="62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6" name="Google Shape;1186;p46"/>
              <p:cNvGrpSpPr/>
              <p:nvPr/>
            </p:nvGrpSpPr>
            <p:grpSpPr>
              <a:xfrm>
                <a:off x="536849" y="3549977"/>
                <a:ext cx="196995" cy="333016"/>
                <a:chOff x="2771475" y="2690675"/>
                <a:chExt cx="147650" cy="249600"/>
              </a:xfrm>
            </p:grpSpPr>
            <p:sp>
              <p:nvSpPr>
                <p:cNvPr id="1187" name="Google Shape;1187;p4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4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4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4" name="Google Shape;1161;p38">
            <a:extLst>
              <a:ext uri="{FF2B5EF4-FFF2-40B4-BE49-F238E27FC236}">
                <a16:creationId xmlns:a16="http://schemas.microsoft.com/office/drawing/2014/main" id="{E5E131AA-B3A5-19DE-D9FC-7F837B978445}"/>
              </a:ext>
            </a:extLst>
          </p:cNvPr>
          <p:cNvSpPr/>
          <p:nvPr/>
        </p:nvSpPr>
        <p:spPr>
          <a:xfrm rot="3363349">
            <a:off x="4877332" y="1027349"/>
            <a:ext cx="2373407" cy="186255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tx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 name="Google Shape;1162;p38">
            <a:extLst>
              <a:ext uri="{FF2B5EF4-FFF2-40B4-BE49-F238E27FC236}">
                <a16:creationId xmlns:a16="http://schemas.microsoft.com/office/drawing/2014/main" id="{6C84B028-2633-8734-28EC-6AAC5CFFF741}"/>
              </a:ext>
            </a:extLst>
          </p:cNvPr>
          <p:cNvSpPr txBox="1">
            <a:spLocks noGrp="1"/>
          </p:cNvSpPr>
          <p:nvPr/>
        </p:nvSpPr>
        <p:spPr>
          <a:xfrm>
            <a:off x="5053524" y="1051975"/>
            <a:ext cx="20700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defTabSz="1219170">
              <a:buClr>
                <a:srgbClr val="38965D"/>
              </a:buClr>
              <a:defRPr/>
            </a:pPr>
            <a:r>
              <a:rPr lang="en" sz="9600" b="1" kern="0">
                <a:solidFill>
                  <a:srgbClr val="FFFFFF"/>
                </a:solidFill>
                <a:latin typeface="Times New Roman" panose="02020603050405020304" pitchFamily="18" charset="0"/>
                <a:cs typeface="Times New Roman" panose="02020603050405020304" pitchFamily="18" charset="0"/>
              </a:rPr>
              <a:t>4</a:t>
            </a:r>
            <a:endParaRPr sz="9600" b="1" kern="0">
              <a:solidFill>
                <a:srgbClr val="FFFFFF"/>
              </a:solidFill>
              <a:latin typeface="Times New Roman" panose="02020603050405020304" pitchFamily="18" charset="0"/>
              <a:cs typeface="Times New Roman" panose="02020603050405020304" pitchFamily="18" charset="0"/>
            </a:endParaRPr>
          </a:p>
        </p:txBody>
      </p:sp>
      <p:grpSp>
        <p:nvGrpSpPr>
          <p:cNvPr id="1257" name="Google Shape;1337;p48">
            <a:extLst>
              <a:ext uri="{FF2B5EF4-FFF2-40B4-BE49-F238E27FC236}">
                <a16:creationId xmlns:a16="http://schemas.microsoft.com/office/drawing/2014/main" id="{498DF7BB-71ED-D749-B471-11D9695CA045}"/>
              </a:ext>
            </a:extLst>
          </p:cNvPr>
          <p:cNvGrpSpPr/>
          <p:nvPr/>
        </p:nvGrpSpPr>
        <p:grpSpPr>
          <a:xfrm rot="2700000">
            <a:off x="158347" y="379316"/>
            <a:ext cx="1470765" cy="1376688"/>
            <a:chOff x="1859475" y="636325"/>
            <a:chExt cx="4383550" cy="3988700"/>
          </a:xfrm>
        </p:grpSpPr>
        <p:sp>
          <p:nvSpPr>
            <p:cNvPr id="1258" name="Google Shape;1338;p48">
              <a:extLst>
                <a:ext uri="{FF2B5EF4-FFF2-40B4-BE49-F238E27FC236}">
                  <a16:creationId xmlns:a16="http://schemas.microsoft.com/office/drawing/2014/main" id="{FBFC5DAA-9937-AC56-8F42-D59EBBA3C56B}"/>
                </a:ext>
              </a:extLst>
            </p:cNvPr>
            <p:cNvSpPr/>
            <p:nvPr/>
          </p:nvSpPr>
          <p:spPr>
            <a:xfrm>
              <a:off x="1859475" y="799550"/>
              <a:ext cx="4383550" cy="3825475"/>
            </a:xfrm>
            <a:custGeom>
              <a:avLst/>
              <a:gdLst/>
              <a:ahLst/>
              <a:cxnLst/>
              <a:rect l="l" t="t" r="r" b="b"/>
              <a:pathLst>
                <a:path w="175342" h="153019" extrusionOk="0">
                  <a:moveTo>
                    <a:pt x="54300" y="0"/>
                  </a:moveTo>
                  <a:cubicBezTo>
                    <a:pt x="37427" y="0"/>
                    <a:pt x="20566" y="10228"/>
                    <a:pt x="11891" y="27546"/>
                  </a:cubicBezTo>
                  <a:cubicBezTo>
                    <a:pt x="0" y="51194"/>
                    <a:pt x="7853" y="79146"/>
                    <a:pt x="29416" y="89971"/>
                  </a:cubicBezTo>
                  <a:cubicBezTo>
                    <a:pt x="35183" y="92870"/>
                    <a:pt x="41350" y="94241"/>
                    <a:pt x="47515" y="94241"/>
                  </a:cubicBezTo>
                  <a:cubicBezTo>
                    <a:pt x="60415" y="94241"/>
                    <a:pt x="73308" y="88235"/>
                    <a:pt x="82524" y="77637"/>
                  </a:cubicBezTo>
                  <a:cubicBezTo>
                    <a:pt x="105463" y="97869"/>
                    <a:pt x="128800" y="117568"/>
                    <a:pt x="152138" y="137312"/>
                  </a:cubicBezTo>
                  <a:cubicBezTo>
                    <a:pt x="158305" y="142548"/>
                    <a:pt x="164516" y="147783"/>
                    <a:pt x="170728" y="153018"/>
                  </a:cubicBezTo>
                  <a:cubicBezTo>
                    <a:pt x="170772" y="152974"/>
                    <a:pt x="170816" y="152885"/>
                    <a:pt x="170861" y="152841"/>
                  </a:cubicBezTo>
                  <a:cubicBezTo>
                    <a:pt x="171571" y="152175"/>
                    <a:pt x="172281" y="151510"/>
                    <a:pt x="172990" y="150844"/>
                  </a:cubicBezTo>
                  <a:cubicBezTo>
                    <a:pt x="173390" y="150489"/>
                    <a:pt x="173745" y="150134"/>
                    <a:pt x="174144" y="149735"/>
                  </a:cubicBezTo>
                  <a:cubicBezTo>
                    <a:pt x="174366" y="149558"/>
                    <a:pt x="174543" y="149380"/>
                    <a:pt x="174765" y="149203"/>
                  </a:cubicBezTo>
                  <a:cubicBezTo>
                    <a:pt x="174943" y="149025"/>
                    <a:pt x="175164" y="148848"/>
                    <a:pt x="175342" y="148670"/>
                  </a:cubicBezTo>
                  <a:cubicBezTo>
                    <a:pt x="174144" y="147650"/>
                    <a:pt x="172946" y="146629"/>
                    <a:pt x="171748" y="145609"/>
                  </a:cubicBezTo>
                  <a:cubicBezTo>
                    <a:pt x="150762" y="127950"/>
                    <a:pt x="129776" y="110292"/>
                    <a:pt x="108701" y="92722"/>
                  </a:cubicBezTo>
                  <a:cubicBezTo>
                    <a:pt x="101026" y="86378"/>
                    <a:pt x="93394" y="79989"/>
                    <a:pt x="85630" y="73733"/>
                  </a:cubicBezTo>
                  <a:cubicBezTo>
                    <a:pt x="87227" y="71514"/>
                    <a:pt x="88647" y="69207"/>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339;p48">
              <a:extLst>
                <a:ext uri="{FF2B5EF4-FFF2-40B4-BE49-F238E27FC236}">
                  <a16:creationId xmlns:a16="http://schemas.microsoft.com/office/drawing/2014/main" id="{2B1C7F81-D217-1D8B-A79B-C4686A5F964B}"/>
                </a:ext>
              </a:extLst>
            </p:cNvPr>
            <p:cNvSpPr/>
            <p:nvPr/>
          </p:nvSpPr>
          <p:spPr>
            <a:xfrm>
              <a:off x="1859475" y="636325"/>
              <a:ext cx="4383550" cy="3988700"/>
            </a:xfrm>
            <a:custGeom>
              <a:avLst/>
              <a:gdLst/>
              <a:ahLst/>
              <a:cxnLst/>
              <a:rect l="l" t="t" r="r" b="b"/>
              <a:pathLst>
                <a:path w="175342" h="159548" fill="none" extrusionOk="0">
                  <a:moveTo>
                    <a:pt x="171748" y="152138"/>
                  </a:moveTo>
                  <a:cubicBezTo>
                    <a:pt x="150762" y="134479"/>
                    <a:pt x="129776" y="116821"/>
                    <a:pt x="108701" y="99251"/>
                  </a:cubicBezTo>
                  <a:cubicBezTo>
                    <a:pt x="101026" y="92907"/>
                    <a:pt x="93394" y="86518"/>
                    <a:pt x="85630" y="80262"/>
                  </a:cubicBezTo>
                  <a:cubicBezTo>
                    <a:pt x="87227" y="78043"/>
                    <a:pt x="88647" y="75736"/>
                    <a:pt x="89934" y="73207"/>
                  </a:cubicBezTo>
                  <a:cubicBezTo>
                    <a:pt x="93439" y="66242"/>
                    <a:pt x="95214" y="58876"/>
                    <a:pt x="95435" y="51689"/>
                  </a:cubicBezTo>
                  <a:cubicBezTo>
                    <a:pt x="95968" y="34518"/>
                    <a:pt x="87582" y="18413"/>
                    <a:pt x="72408" y="10782"/>
                  </a:cubicBezTo>
                  <a:cubicBezTo>
                    <a:pt x="50846" y="0"/>
                    <a:pt x="23737" y="10427"/>
                    <a:pt x="11891" y="34075"/>
                  </a:cubicBezTo>
                  <a:cubicBezTo>
                    <a:pt x="0" y="57723"/>
                    <a:pt x="7853" y="85675"/>
                    <a:pt x="29416" y="96500"/>
                  </a:cubicBezTo>
                  <a:cubicBezTo>
                    <a:pt x="47252" y="105463"/>
                    <a:pt x="68903" y="99828"/>
                    <a:pt x="82524" y="84166"/>
                  </a:cubicBezTo>
                  <a:cubicBezTo>
                    <a:pt x="105463" y="104398"/>
                    <a:pt x="128800" y="124097"/>
                    <a:pt x="152138" y="143841"/>
                  </a:cubicBezTo>
                  <a:cubicBezTo>
                    <a:pt x="158305" y="149077"/>
                    <a:pt x="164516" y="154312"/>
                    <a:pt x="170728" y="159547"/>
                  </a:cubicBezTo>
                  <a:cubicBezTo>
                    <a:pt x="170772" y="159503"/>
                    <a:pt x="170816" y="159414"/>
                    <a:pt x="170861" y="159370"/>
                  </a:cubicBezTo>
                  <a:cubicBezTo>
                    <a:pt x="171571" y="158704"/>
                    <a:pt x="172281" y="158039"/>
                    <a:pt x="172990" y="157373"/>
                  </a:cubicBezTo>
                  <a:cubicBezTo>
                    <a:pt x="173390" y="157018"/>
                    <a:pt x="173745" y="156663"/>
                    <a:pt x="174144" y="156264"/>
                  </a:cubicBezTo>
                  <a:cubicBezTo>
                    <a:pt x="174366" y="156087"/>
                    <a:pt x="174543" y="155909"/>
                    <a:pt x="174765" y="155732"/>
                  </a:cubicBezTo>
                  <a:cubicBezTo>
                    <a:pt x="174943" y="155554"/>
                    <a:pt x="175164" y="155377"/>
                    <a:pt x="175342" y="155199"/>
                  </a:cubicBezTo>
                  <a:cubicBezTo>
                    <a:pt x="174144" y="154179"/>
                    <a:pt x="172946" y="153158"/>
                    <a:pt x="171748" y="152138"/>
                  </a:cubicBezTo>
                  <a:close/>
                </a:path>
              </a:pathLst>
            </a:custGeom>
            <a:noFill/>
            <a:ln w="78750" cap="flat" cmpd="sng">
              <a:solidFill>
                <a:srgbClr val="FFFFFF"/>
              </a:solidFill>
              <a:prstDash val="solid"/>
              <a:miter lim="44367"/>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340;p48">
              <a:extLst>
                <a:ext uri="{FF2B5EF4-FFF2-40B4-BE49-F238E27FC236}">
                  <a16:creationId xmlns:a16="http://schemas.microsoft.com/office/drawing/2014/main" id="{B13DCDA7-B372-8E26-AF76-D56BA4E16344}"/>
                </a:ext>
              </a:extLst>
            </p:cNvPr>
            <p:cNvSpPr/>
            <p:nvPr/>
          </p:nvSpPr>
          <p:spPr>
            <a:xfrm>
              <a:off x="3655250" y="2434325"/>
              <a:ext cx="2587775" cy="2190700"/>
            </a:xfrm>
            <a:custGeom>
              <a:avLst/>
              <a:gdLst/>
              <a:ahLst/>
              <a:cxnLst/>
              <a:rect l="l" t="t" r="r" b="b"/>
              <a:pathLst>
                <a:path w="103511" h="87628" extrusionOk="0">
                  <a:moveTo>
                    <a:pt x="2973" y="1"/>
                  </a:moveTo>
                  <a:cubicBezTo>
                    <a:pt x="2707" y="45"/>
                    <a:pt x="2574" y="134"/>
                    <a:pt x="2485" y="267"/>
                  </a:cubicBezTo>
                  <a:cubicBezTo>
                    <a:pt x="1775" y="533"/>
                    <a:pt x="888" y="1332"/>
                    <a:pt x="577" y="1687"/>
                  </a:cubicBezTo>
                  <a:cubicBezTo>
                    <a:pt x="356" y="1908"/>
                    <a:pt x="267" y="2086"/>
                    <a:pt x="267" y="2308"/>
                  </a:cubicBezTo>
                  <a:cubicBezTo>
                    <a:pt x="45" y="2530"/>
                    <a:pt x="1" y="2885"/>
                    <a:pt x="356" y="3062"/>
                  </a:cubicBezTo>
                  <a:cubicBezTo>
                    <a:pt x="1066" y="3683"/>
                    <a:pt x="1775" y="4349"/>
                    <a:pt x="2485" y="4970"/>
                  </a:cubicBezTo>
                  <a:cubicBezTo>
                    <a:pt x="27997" y="27775"/>
                    <a:pt x="54174" y="49826"/>
                    <a:pt x="80307" y="71921"/>
                  </a:cubicBezTo>
                  <a:cubicBezTo>
                    <a:pt x="86474" y="77157"/>
                    <a:pt x="92685" y="82392"/>
                    <a:pt x="98897" y="87627"/>
                  </a:cubicBezTo>
                  <a:cubicBezTo>
                    <a:pt x="98941" y="87583"/>
                    <a:pt x="98985" y="87494"/>
                    <a:pt x="99030" y="87450"/>
                  </a:cubicBezTo>
                  <a:cubicBezTo>
                    <a:pt x="99740" y="86784"/>
                    <a:pt x="100450" y="86119"/>
                    <a:pt x="101159" y="85453"/>
                  </a:cubicBezTo>
                  <a:cubicBezTo>
                    <a:pt x="101559" y="85098"/>
                    <a:pt x="101958" y="84743"/>
                    <a:pt x="102313" y="84344"/>
                  </a:cubicBezTo>
                  <a:cubicBezTo>
                    <a:pt x="102535" y="84167"/>
                    <a:pt x="102757" y="83989"/>
                    <a:pt x="102934" y="83812"/>
                  </a:cubicBezTo>
                  <a:cubicBezTo>
                    <a:pt x="103112" y="83634"/>
                    <a:pt x="103333" y="83457"/>
                    <a:pt x="103511" y="83279"/>
                  </a:cubicBezTo>
                  <a:cubicBezTo>
                    <a:pt x="102313" y="82259"/>
                    <a:pt x="101115" y="81238"/>
                    <a:pt x="99917" y="80218"/>
                  </a:cubicBezTo>
                  <a:cubicBezTo>
                    <a:pt x="78931" y="62559"/>
                    <a:pt x="57945" y="44901"/>
                    <a:pt x="36870" y="27331"/>
                  </a:cubicBezTo>
                  <a:cubicBezTo>
                    <a:pt x="26222" y="18502"/>
                    <a:pt x="15618" y="9628"/>
                    <a:pt x="4748" y="1110"/>
                  </a:cubicBezTo>
                  <a:cubicBezTo>
                    <a:pt x="4171" y="711"/>
                    <a:pt x="3639" y="134"/>
                    <a:pt x="2973" y="1"/>
                  </a:cubicBezTo>
                  <a:close/>
                </a:path>
              </a:pathLst>
            </a:custGeom>
            <a:solidFill>
              <a:srgbClr val="5E341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341;p48">
              <a:extLst>
                <a:ext uri="{FF2B5EF4-FFF2-40B4-BE49-F238E27FC236}">
                  <a16:creationId xmlns:a16="http://schemas.microsoft.com/office/drawing/2014/main" id="{B11A890E-A6BB-5988-9772-392E1AB48F0C}"/>
                </a:ext>
              </a:extLst>
            </p:cNvPr>
            <p:cNvSpPr/>
            <p:nvPr/>
          </p:nvSpPr>
          <p:spPr>
            <a:xfrm>
              <a:off x="1859475" y="799550"/>
              <a:ext cx="2399200" cy="2355600"/>
            </a:xfrm>
            <a:custGeom>
              <a:avLst/>
              <a:gdLst/>
              <a:ahLst/>
              <a:cxnLst/>
              <a:rect l="l" t="t" r="r" b="b"/>
              <a:pathLst>
                <a:path w="95968" h="94224" extrusionOk="0">
                  <a:moveTo>
                    <a:pt x="54300" y="0"/>
                  </a:moveTo>
                  <a:cubicBezTo>
                    <a:pt x="37427" y="0"/>
                    <a:pt x="20566" y="10228"/>
                    <a:pt x="11891" y="27546"/>
                  </a:cubicBezTo>
                  <a:cubicBezTo>
                    <a:pt x="0" y="51194"/>
                    <a:pt x="7853" y="79146"/>
                    <a:pt x="29416" y="89971"/>
                  </a:cubicBezTo>
                  <a:cubicBezTo>
                    <a:pt x="35176" y="92857"/>
                    <a:pt x="41336" y="94224"/>
                    <a:pt x="47498" y="94224"/>
                  </a:cubicBezTo>
                  <a:cubicBezTo>
                    <a:pt x="64357" y="94224"/>
                    <a:pt x="81226" y="83996"/>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342;p48">
              <a:extLst>
                <a:ext uri="{FF2B5EF4-FFF2-40B4-BE49-F238E27FC236}">
                  <a16:creationId xmlns:a16="http://schemas.microsoft.com/office/drawing/2014/main" id="{559EDE7D-9B78-B896-4B31-BEBAB8D297EA}"/>
                </a:ext>
              </a:extLst>
            </p:cNvPr>
            <p:cNvSpPr/>
            <p:nvPr/>
          </p:nvSpPr>
          <p:spPr>
            <a:xfrm>
              <a:off x="2994175" y="1504775"/>
              <a:ext cx="82100" cy="79925"/>
            </a:xfrm>
            <a:custGeom>
              <a:avLst/>
              <a:gdLst/>
              <a:ahLst/>
              <a:cxnLst/>
              <a:rect l="l" t="t" r="r" b="b"/>
              <a:pathLst>
                <a:path w="3284" h="3197" extrusionOk="0">
                  <a:moveTo>
                    <a:pt x="1713" y="0"/>
                  </a:moveTo>
                  <a:cubicBezTo>
                    <a:pt x="1689" y="0"/>
                    <a:pt x="1666" y="1"/>
                    <a:pt x="1642" y="2"/>
                  </a:cubicBezTo>
                  <a:cubicBezTo>
                    <a:pt x="1198" y="2"/>
                    <a:pt x="799" y="180"/>
                    <a:pt x="488" y="490"/>
                  </a:cubicBezTo>
                  <a:cubicBezTo>
                    <a:pt x="178" y="801"/>
                    <a:pt x="45" y="1200"/>
                    <a:pt x="45" y="1599"/>
                  </a:cubicBezTo>
                  <a:cubicBezTo>
                    <a:pt x="0" y="2487"/>
                    <a:pt x="799" y="3197"/>
                    <a:pt x="1686" y="3197"/>
                  </a:cubicBezTo>
                  <a:cubicBezTo>
                    <a:pt x="2086" y="3197"/>
                    <a:pt x="2529" y="3019"/>
                    <a:pt x="2796" y="2709"/>
                  </a:cubicBezTo>
                  <a:cubicBezTo>
                    <a:pt x="3106" y="2398"/>
                    <a:pt x="3239" y="1999"/>
                    <a:pt x="3284" y="1599"/>
                  </a:cubicBezTo>
                  <a:cubicBezTo>
                    <a:pt x="3284" y="737"/>
                    <a:pt x="2529" y="0"/>
                    <a:pt x="1713"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343;p48">
              <a:extLst>
                <a:ext uri="{FF2B5EF4-FFF2-40B4-BE49-F238E27FC236}">
                  <a16:creationId xmlns:a16="http://schemas.microsoft.com/office/drawing/2014/main" id="{5E3B1D98-17D5-87FE-DE04-225BFFF45262}"/>
                </a:ext>
              </a:extLst>
            </p:cNvPr>
            <p:cNvSpPr/>
            <p:nvPr/>
          </p:nvSpPr>
          <p:spPr>
            <a:xfrm>
              <a:off x="2761250" y="1873075"/>
              <a:ext cx="82100" cy="81000"/>
            </a:xfrm>
            <a:custGeom>
              <a:avLst/>
              <a:gdLst/>
              <a:ahLst/>
              <a:cxnLst/>
              <a:rect l="l" t="t" r="r" b="b"/>
              <a:pathLst>
                <a:path w="3284" h="3240" extrusionOk="0">
                  <a:moveTo>
                    <a:pt x="1642" y="0"/>
                  </a:moveTo>
                  <a:cubicBezTo>
                    <a:pt x="1198" y="0"/>
                    <a:pt x="799" y="178"/>
                    <a:pt x="488" y="488"/>
                  </a:cubicBezTo>
                  <a:cubicBezTo>
                    <a:pt x="178" y="799"/>
                    <a:pt x="45" y="1198"/>
                    <a:pt x="45" y="1642"/>
                  </a:cubicBezTo>
                  <a:cubicBezTo>
                    <a:pt x="0" y="2529"/>
                    <a:pt x="843" y="3239"/>
                    <a:pt x="1686" y="3239"/>
                  </a:cubicBezTo>
                  <a:cubicBezTo>
                    <a:pt x="2085" y="3239"/>
                    <a:pt x="2529" y="3062"/>
                    <a:pt x="2840" y="2751"/>
                  </a:cubicBezTo>
                  <a:cubicBezTo>
                    <a:pt x="3106" y="2441"/>
                    <a:pt x="3239" y="2041"/>
                    <a:pt x="3283" y="1598"/>
                  </a:cubicBezTo>
                  <a:cubicBezTo>
                    <a:pt x="3283" y="710"/>
                    <a:pt x="2485" y="0"/>
                    <a:pt x="1642"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344;p48">
              <a:extLst>
                <a:ext uri="{FF2B5EF4-FFF2-40B4-BE49-F238E27FC236}">
                  <a16:creationId xmlns:a16="http://schemas.microsoft.com/office/drawing/2014/main" id="{13B95932-9D43-128B-1CCD-E21D0A527B0C}"/>
                </a:ext>
              </a:extLst>
            </p:cNvPr>
            <p:cNvSpPr/>
            <p:nvPr/>
          </p:nvSpPr>
          <p:spPr>
            <a:xfrm>
              <a:off x="2539800" y="1729075"/>
              <a:ext cx="107225" cy="132775"/>
            </a:xfrm>
            <a:custGeom>
              <a:avLst/>
              <a:gdLst/>
              <a:ahLst/>
              <a:cxnLst/>
              <a:rect l="l" t="t" r="r" b="b"/>
              <a:pathLst>
                <a:path w="4289" h="5311" extrusionOk="0">
                  <a:moveTo>
                    <a:pt x="2807" y="0"/>
                  </a:moveTo>
                  <a:cubicBezTo>
                    <a:pt x="1167" y="0"/>
                    <a:pt x="0" y="1969"/>
                    <a:pt x="739" y="3631"/>
                  </a:cubicBezTo>
                  <a:cubicBezTo>
                    <a:pt x="971" y="4134"/>
                    <a:pt x="1371" y="5310"/>
                    <a:pt x="2029" y="5310"/>
                  </a:cubicBezTo>
                  <a:cubicBezTo>
                    <a:pt x="2126" y="5310"/>
                    <a:pt x="2228" y="5285"/>
                    <a:pt x="2336" y="5228"/>
                  </a:cubicBezTo>
                  <a:cubicBezTo>
                    <a:pt x="2558" y="5051"/>
                    <a:pt x="2602" y="4740"/>
                    <a:pt x="2425" y="4518"/>
                  </a:cubicBezTo>
                  <a:cubicBezTo>
                    <a:pt x="1493" y="3586"/>
                    <a:pt x="1049" y="1146"/>
                    <a:pt x="2913" y="1057"/>
                  </a:cubicBezTo>
                  <a:cubicBezTo>
                    <a:pt x="2968" y="1039"/>
                    <a:pt x="3024" y="1032"/>
                    <a:pt x="3080" y="1032"/>
                  </a:cubicBezTo>
                  <a:cubicBezTo>
                    <a:pt x="3310" y="1032"/>
                    <a:pt x="3546" y="1154"/>
                    <a:pt x="3756" y="1154"/>
                  </a:cubicBezTo>
                  <a:cubicBezTo>
                    <a:pt x="3869" y="1154"/>
                    <a:pt x="3973" y="1119"/>
                    <a:pt x="4066" y="1013"/>
                  </a:cubicBezTo>
                  <a:cubicBezTo>
                    <a:pt x="4288" y="747"/>
                    <a:pt x="4111" y="392"/>
                    <a:pt x="3845" y="259"/>
                  </a:cubicBezTo>
                  <a:cubicBezTo>
                    <a:pt x="3487" y="80"/>
                    <a:pt x="3138" y="0"/>
                    <a:pt x="2807" y="0"/>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345;p48">
              <a:extLst>
                <a:ext uri="{FF2B5EF4-FFF2-40B4-BE49-F238E27FC236}">
                  <a16:creationId xmlns:a16="http://schemas.microsoft.com/office/drawing/2014/main" id="{081E3945-3E80-3F5D-40BE-2A1BA88EA3E2}"/>
                </a:ext>
              </a:extLst>
            </p:cNvPr>
            <p:cNvSpPr/>
            <p:nvPr/>
          </p:nvSpPr>
          <p:spPr>
            <a:xfrm>
              <a:off x="2772550" y="1359900"/>
              <a:ext cx="130700" cy="110550"/>
            </a:xfrm>
            <a:custGeom>
              <a:avLst/>
              <a:gdLst/>
              <a:ahLst/>
              <a:cxnLst/>
              <a:rect l="l" t="t" r="r" b="b"/>
              <a:pathLst>
                <a:path w="5228" h="4422" extrusionOk="0">
                  <a:moveTo>
                    <a:pt x="3408" y="1"/>
                  </a:moveTo>
                  <a:cubicBezTo>
                    <a:pt x="2483" y="1"/>
                    <a:pt x="1487" y="422"/>
                    <a:pt x="1057" y="1139"/>
                  </a:cubicBezTo>
                  <a:cubicBezTo>
                    <a:pt x="1" y="2124"/>
                    <a:pt x="397" y="4422"/>
                    <a:pt x="1226" y="4422"/>
                  </a:cubicBezTo>
                  <a:cubicBezTo>
                    <a:pt x="1442" y="4422"/>
                    <a:pt x="1687" y="4266"/>
                    <a:pt x="1944" y="3889"/>
                  </a:cubicBezTo>
                  <a:cubicBezTo>
                    <a:pt x="1589" y="2736"/>
                    <a:pt x="2077" y="1227"/>
                    <a:pt x="3497" y="1227"/>
                  </a:cubicBezTo>
                  <a:cubicBezTo>
                    <a:pt x="3557" y="1204"/>
                    <a:pt x="3621" y="1195"/>
                    <a:pt x="3689" y="1195"/>
                  </a:cubicBezTo>
                  <a:cubicBezTo>
                    <a:pt x="4048" y="1195"/>
                    <a:pt x="4501" y="1468"/>
                    <a:pt x="4824" y="1468"/>
                  </a:cubicBezTo>
                  <a:cubicBezTo>
                    <a:pt x="5028" y="1468"/>
                    <a:pt x="5181" y="1359"/>
                    <a:pt x="5227" y="1005"/>
                  </a:cubicBezTo>
                  <a:cubicBezTo>
                    <a:pt x="4941" y="310"/>
                    <a:pt x="4201" y="1"/>
                    <a:pt x="3408"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346;p48">
              <a:extLst>
                <a:ext uri="{FF2B5EF4-FFF2-40B4-BE49-F238E27FC236}">
                  <a16:creationId xmlns:a16="http://schemas.microsoft.com/office/drawing/2014/main" id="{2F8139B7-0EAE-7E3D-17EC-588BB93C4028}"/>
                </a:ext>
              </a:extLst>
            </p:cNvPr>
            <p:cNvSpPr/>
            <p:nvPr/>
          </p:nvSpPr>
          <p:spPr>
            <a:xfrm>
              <a:off x="2973325" y="1693375"/>
              <a:ext cx="308150" cy="322675"/>
            </a:xfrm>
            <a:custGeom>
              <a:avLst/>
              <a:gdLst/>
              <a:ahLst/>
              <a:cxnLst/>
              <a:rect l="l" t="t" r="r" b="b"/>
              <a:pathLst>
                <a:path w="12326" h="12907" extrusionOk="0">
                  <a:moveTo>
                    <a:pt x="5449" y="1"/>
                  </a:moveTo>
                  <a:lnTo>
                    <a:pt x="5449" y="1"/>
                  </a:lnTo>
                  <a:cubicBezTo>
                    <a:pt x="4517" y="578"/>
                    <a:pt x="5848" y="1199"/>
                    <a:pt x="6292" y="1465"/>
                  </a:cubicBezTo>
                  <a:cubicBezTo>
                    <a:pt x="7490" y="2264"/>
                    <a:pt x="8688" y="3018"/>
                    <a:pt x="9486" y="4216"/>
                  </a:cubicBezTo>
                  <a:cubicBezTo>
                    <a:pt x="11305" y="6434"/>
                    <a:pt x="10950" y="10161"/>
                    <a:pt x="8155" y="11315"/>
                  </a:cubicBezTo>
                  <a:cubicBezTo>
                    <a:pt x="7802" y="11406"/>
                    <a:pt x="7455" y="11447"/>
                    <a:pt x="7113" y="11447"/>
                  </a:cubicBezTo>
                  <a:cubicBezTo>
                    <a:pt x="4964" y="11447"/>
                    <a:pt x="3033" y="9819"/>
                    <a:pt x="1234" y="8786"/>
                  </a:cubicBezTo>
                  <a:cubicBezTo>
                    <a:pt x="1128" y="8722"/>
                    <a:pt x="1023" y="8695"/>
                    <a:pt x="923" y="8695"/>
                  </a:cubicBezTo>
                  <a:cubicBezTo>
                    <a:pt x="390" y="8695"/>
                    <a:pt x="1" y="9477"/>
                    <a:pt x="524" y="9850"/>
                  </a:cubicBezTo>
                  <a:cubicBezTo>
                    <a:pt x="2312" y="11275"/>
                    <a:pt x="4846" y="12906"/>
                    <a:pt x="7205" y="12906"/>
                  </a:cubicBezTo>
                  <a:cubicBezTo>
                    <a:pt x="8300" y="12906"/>
                    <a:pt x="9357" y="12555"/>
                    <a:pt x="10285" y="11670"/>
                  </a:cubicBezTo>
                  <a:cubicBezTo>
                    <a:pt x="11571" y="10560"/>
                    <a:pt x="12326" y="8874"/>
                    <a:pt x="12281" y="7188"/>
                  </a:cubicBezTo>
                  <a:cubicBezTo>
                    <a:pt x="12193" y="3595"/>
                    <a:pt x="8821" y="578"/>
                    <a:pt x="5449" y="1"/>
                  </a:cubicBez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347;p48">
              <a:extLst>
                <a:ext uri="{FF2B5EF4-FFF2-40B4-BE49-F238E27FC236}">
                  <a16:creationId xmlns:a16="http://schemas.microsoft.com/office/drawing/2014/main" id="{C256D431-CAE3-F983-16FA-913B1AB3CD72}"/>
                </a:ext>
              </a:extLst>
            </p:cNvPr>
            <p:cNvSpPr/>
            <p:nvPr/>
          </p:nvSpPr>
          <p:spPr>
            <a:xfrm>
              <a:off x="3262600" y="1188325"/>
              <a:ext cx="411525" cy="430175"/>
            </a:xfrm>
            <a:custGeom>
              <a:avLst/>
              <a:gdLst/>
              <a:ahLst/>
              <a:cxnLst/>
              <a:rect l="l" t="t" r="r" b="b"/>
              <a:pathLst>
                <a:path w="16461" h="17207" extrusionOk="0">
                  <a:moveTo>
                    <a:pt x="9850" y="1"/>
                  </a:moveTo>
                  <a:cubicBezTo>
                    <a:pt x="8456" y="1"/>
                    <a:pt x="6989" y="410"/>
                    <a:pt x="5635" y="1258"/>
                  </a:cubicBezTo>
                  <a:cubicBezTo>
                    <a:pt x="3506" y="2544"/>
                    <a:pt x="1953" y="4674"/>
                    <a:pt x="1021" y="6981"/>
                  </a:cubicBezTo>
                  <a:cubicBezTo>
                    <a:pt x="488" y="8578"/>
                    <a:pt x="0" y="10353"/>
                    <a:pt x="0" y="12039"/>
                  </a:cubicBezTo>
                  <a:cubicBezTo>
                    <a:pt x="246" y="15356"/>
                    <a:pt x="3256" y="17207"/>
                    <a:pt x="6293" y="17207"/>
                  </a:cubicBezTo>
                  <a:cubicBezTo>
                    <a:pt x="7642" y="17207"/>
                    <a:pt x="8997" y="16841"/>
                    <a:pt x="10116" y="16077"/>
                  </a:cubicBezTo>
                  <a:cubicBezTo>
                    <a:pt x="13577" y="13991"/>
                    <a:pt x="16461" y="10131"/>
                    <a:pt x="16017" y="5872"/>
                  </a:cubicBezTo>
                  <a:cubicBezTo>
                    <a:pt x="15741" y="2065"/>
                    <a:pt x="12980" y="1"/>
                    <a:pt x="9850"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348;p48">
              <a:extLst>
                <a:ext uri="{FF2B5EF4-FFF2-40B4-BE49-F238E27FC236}">
                  <a16:creationId xmlns:a16="http://schemas.microsoft.com/office/drawing/2014/main" id="{F9571E62-26F8-C61D-D6EB-187EFBCB3679}"/>
                </a:ext>
              </a:extLst>
            </p:cNvPr>
            <p:cNvSpPr/>
            <p:nvPr/>
          </p:nvSpPr>
          <p:spPr>
            <a:xfrm>
              <a:off x="2465075" y="2063100"/>
              <a:ext cx="390475" cy="430100"/>
            </a:xfrm>
            <a:custGeom>
              <a:avLst/>
              <a:gdLst/>
              <a:ahLst/>
              <a:cxnLst/>
              <a:rect l="l" t="t" r="r" b="b"/>
              <a:pathLst>
                <a:path w="15619" h="17204" extrusionOk="0">
                  <a:moveTo>
                    <a:pt x="10065" y="1"/>
                  </a:moveTo>
                  <a:cubicBezTo>
                    <a:pt x="9108" y="1"/>
                    <a:pt x="8136" y="230"/>
                    <a:pt x="7233" y="607"/>
                  </a:cubicBezTo>
                  <a:cubicBezTo>
                    <a:pt x="5192" y="1406"/>
                    <a:pt x="3417" y="2870"/>
                    <a:pt x="2219" y="4734"/>
                  </a:cubicBezTo>
                  <a:cubicBezTo>
                    <a:pt x="2186" y="4730"/>
                    <a:pt x="2152" y="4728"/>
                    <a:pt x="2118" y="4728"/>
                  </a:cubicBezTo>
                  <a:cubicBezTo>
                    <a:pt x="1754" y="4728"/>
                    <a:pt x="1409" y="4945"/>
                    <a:pt x="1288" y="5310"/>
                  </a:cubicBezTo>
                  <a:cubicBezTo>
                    <a:pt x="977" y="6020"/>
                    <a:pt x="800" y="6730"/>
                    <a:pt x="578" y="7485"/>
                  </a:cubicBezTo>
                  <a:cubicBezTo>
                    <a:pt x="400" y="8283"/>
                    <a:pt x="178" y="9037"/>
                    <a:pt x="90" y="9880"/>
                  </a:cubicBezTo>
                  <a:cubicBezTo>
                    <a:pt x="1" y="11966"/>
                    <a:pt x="622" y="14273"/>
                    <a:pt x="2175" y="15781"/>
                  </a:cubicBezTo>
                  <a:cubicBezTo>
                    <a:pt x="3225" y="16777"/>
                    <a:pt x="4540" y="17204"/>
                    <a:pt x="5890" y="17204"/>
                  </a:cubicBezTo>
                  <a:cubicBezTo>
                    <a:pt x="7848" y="17204"/>
                    <a:pt x="9878" y="16304"/>
                    <a:pt x="11270" y="14938"/>
                  </a:cubicBezTo>
                  <a:cubicBezTo>
                    <a:pt x="14021" y="12587"/>
                    <a:pt x="15618" y="9792"/>
                    <a:pt x="15485" y="6109"/>
                  </a:cubicBezTo>
                  <a:cubicBezTo>
                    <a:pt x="15485" y="3979"/>
                    <a:pt x="14909" y="2205"/>
                    <a:pt x="13089" y="962"/>
                  </a:cubicBezTo>
                  <a:cubicBezTo>
                    <a:pt x="12178" y="285"/>
                    <a:pt x="11131" y="1"/>
                    <a:pt x="10065" y="1"/>
                  </a:cubicBezTo>
                  <a:close/>
                </a:path>
              </a:pathLst>
            </a:custGeom>
            <a:solidFill>
              <a:srgbClr val="F25C0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9" name="Picture 8">
            <a:extLst>
              <a:ext uri="{FF2B5EF4-FFF2-40B4-BE49-F238E27FC236}">
                <a16:creationId xmlns:a16="http://schemas.microsoft.com/office/drawing/2014/main" id="{FCAD7766-524B-62AC-8EF5-340BECD306A2}"/>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8429596" y="418276"/>
            <a:ext cx="5333190" cy="6558346"/>
          </a:xfrm>
          <a:prstGeom prst="rect">
            <a:avLst/>
          </a:prstGeom>
        </p:spPr>
      </p:pic>
      <p:pic>
        <p:nvPicPr>
          <p:cNvPr id="10" name="Picture 9">
            <a:extLst>
              <a:ext uri="{FF2B5EF4-FFF2-40B4-BE49-F238E27FC236}">
                <a16:creationId xmlns:a16="http://schemas.microsoft.com/office/drawing/2014/main" id="{C3BF1931-83C6-B046-2236-1E46A3B4E246}"/>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309060" y="2668271"/>
            <a:ext cx="2482649" cy="4239774"/>
          </a:xfrm>
          <a:prstGeom prst="rect">
            <a:avLst/>
          </a:prstGeom>
        </p:spPr>
      </p:pic>
      <p:pic>
        <p:nvPicPr>
          <p:cNvPr id="11" name="Picture 10">
            <a:extLst>
              <a:ext uri="{FF2B5EF4-FFF2-40B4-BE49-F238E27FC236}">
                <a16:creationId xmlns:a16="http://schemas.microsoft.com/office/drawing/2014/main" id="{F1A4A47C-A53F-D5A7-A39C-79774C6EA356}"/>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111" b="59000" l="25500" r="51750">
                        <a14:foregroundMark x1="28667" y1="6111" x2="26417" y2="44778"/>
                        <a14:foregroundMark x1="26417" y1="44778" x2="38250" y2="50778"/>
                        <a14:foregroundMark x1="41500" y1="53000" x2="42333" y2="13222"/>
                        <a14:foregroundMark x1="31167" y1="5000" x2="41500" y2="7778"/>
                        <a14:foregroundMark x1="44833" y1="6111" x2="44000" y2="40333"/>
                        <a14:foregroundMark x1="50667" y1="8889" x2="45250" y2="59111"/>
                        <a14:foregroundMark x1="44417" y1="12222" x2="41083" y2="39222"/>
                        <a14:foregroundMark x1="40333" y1="50222" x2="31583" y2="22111"/>
                        <a14:foregroundMark x1="34083" y1="10556" x2="32833" y2="56889"/>
                        <a14:foregroundMark x1="25833" y1="54667" x2="41917" y2="54667"/>
                        <a14:foregroundMark x1="44417" y1="56889" x2="46083" y2="14889"/>
                        <a14:foregroundMark x1="49000" y1="26000" x2="50667" y2="4444"/>
                        <a14:foregroundMark x1="49417" y1="2778" x2="31167" y2="1111"/>
                      </a14:backgroundRemoval>
                    </a14:imgEffect>
                  </a14:imgLayer>
                </a14:imgProps>
              </a:ext>
            </a:extLst>
          </a:blip>
          <a:srcRect l="22276" r="44847" b="41519"/>
          <a:stretch/>
        </p:blipFill>
        <p:spPr>
          <a:xfrm>
            <a:off x="1547977" y="1049614"/>
            <a:ext cx="1468169" cy="1958700"/>
          </a:xfrm>
          <a:prstGeom prst="rect">
            <a:avLst/>
          </a:prstGeom>
        </p:spPr>
      </p:pic>
      <p:pic>
        <p:nvPicPr>
          <p:cNvPr id="12" name="Picture 11">
            <a:extLst>
              <a:ext uri="{FF2B5EF4-FFF2-40B4-BE49-F238E27FC236}">
                <a16:creationId xmlns:a16="http://schemas.microsoft.com/office/drawing/2014/main" id="{A3BC9E2A-7622-A1C4-234D-3024ADBBCD7D}"/>
              </a:ext>
            </a:extLst>
          </p:cNvPr>
          <p:cNvPicPr>
            <a:picLocks noChangeAspect="1"/>
          </p:cNvPicPr>
          <p:nvPr/>
        </p:nvPicPr>
        <p:blipFill rotWithShape="1">
          <a:blip r:embed="rId8">
            <a:extLst>
              <a:ext uri="{BEBA8EAE-BF5A-486C-A8C5-ECC9F3942E4B}">
                <a14:imgProps xmlns:a14="http://schemas.microsoft.com/office/drawing/2010/main">
                  <a14:imgLayer r:embed="rId7">
                    <a14:imgEffect>
                      <a14:backgroundRemoval t="3000" b="35556" l="56917" r="95250">
                        <a14:foregroundMark x1="57000" y1="35556" x2="61500" y2="10222"/>
                        <a14:foregroundMark x1="59917" y1="8556" x2="79333" y2="10778"/>
                        <a14:foregroundMark x1="61917" y1="8000" x2="86333" y2="7444"/>
                        <a14:foregroundMark x1="86333" y1="7444" x2="87167" y2="7444"/>
                        <a14:foregroundMark x1="87583" y1="18444" x2="85917" y2="4111"/>
                        <a14:foregroundMark x1="89667" y1="21222" x2="89667" y2="5222"/>
                        <a14:foregroundMark x1="91333" y1="4111" x2="91333" y2="17333"/>
                        <a14:foregroundMark x1="89667" y1="3000" x2="88000" y2="12444"/>
                      </a14:backgroundRemoval>
                    </a14:imgEffect>
                  </a14:imgLayer>
                </a14:imgProps>
              </a:ext>
            </a:extLst>
          </a:blip>
          <a:srcRect l="52730" b="61596"/>
          <a:stretch/>
        </p:blipFill>
        <p:spPr>
          <a:xfrm>
            <a:off x="7531395" y="5056121"/>
            <a:ext cx="2045443" cy="1246359"/>
          </a:xfrm>
          <a:prstGeom prst="rect">
            <a:avLst/>
          </a:prstGeom>
        </p:spPr>
      </p:pic>
    </p:spTree>
    <p:extLst>
      <p:ext uri="{BB962C8B-B14F-4D97-AF65-F5344CB8AC3E}">
        <p14:creationId xmlns:p14="http://schemas.microsoft.com/office/powerpoint/2010/main" val="4105893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32">
                                            <p:txEl>
                                              <p:pRg st="0" end="0"/>
                                            </p:txEl>
                                          </p:spTgt>
                                        </p:tgtEl>
                                        <p:attrNameLst>
                                          <p:attrName>style.visibility</p:attrName>
                                        </p:attrNameLst>
                                      </p:cBhvr>
                                      <p:to>
                                        <p:strVal val="visible"/>
                                      </p:to>
                                    </p:set>
                                    <p:anim calcmode="lin" valueType="num">
                                      <p:cBhvr>
                                        <p:cTn id="7" dur="500" fill="hold"/>
                                        <p:tgtEl>
                                          <p:spTgt spid="113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3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3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133"/>
                                        </p:tgtEl>
                                        <p:attrNameLst>
                                          <p:attrName>style.visibility</p:attrName>
                                        </p:attrNameLst>
                                      </p:cBhvr>
                                      <p:to>
                                        <p:strVal val="visible"/>
                                      </p:to>
                                    </p:set>
                                    <p:anim calcmode="lin" valueType="num">
                                      <p:cBhvr>
                                        <p:cTn id="12" dur="500" fill="hold"/>
                                        <p:tgtEl>
                                          <p:spTgt spid="1133"/>
                                        </p:tgtEl>
                                        <p:attrNameLst>
                                          <p:attrName>ppt_w</p:attrName>
                                        </p:attrNameLst>
                                      </p:cBhvr>
                                      <p:tavLst>
                                        <p:tav tm="0">
                                          <p:val>
                                            <p:fltVal val="0"/>
                                          </p:val>
                                        </p:tav>
                                        <p:tav tm="100000">
                                          <p:val>
                                            <p:strVal val="#ppt_w"/>
                                          </p:val>
                                        </p:tav>
                                      </p:tavLst>
                                    </p:anim>
                                    <p:anim calcmode="lin" valueType="num">
                                      <p:cBhvr>
                                        <p:cTn id="13" dur="500" fill="hold"/>
                                        <p:tgtEl>
                                          <p:spTgt spid="1133"/>
                                        </p:tgtEl>
                                        <p:attrNameLst>
                                          <p:attrName>ppt_h</p:attrName>
                                        </p:attrNameLst>
                                      </p:cBhvr>
                                      <p:tavLst>
                                        <p:tav tm="0">
                                          <p:val>
                                            <p:fltVal val="0"/>
                                          </p:val>
                                        </p:tav>
                                        <p:tav tm="100000">
                                          <p:val>
                                            <p:strVal val="#ppt_h"/>
                                          </p:val>
                                        </p:tav>
                                      </p:tavLst>
                                    </p:anim>
                                    <p:animEffect transition="in" filter="fade">
                                      <p:cBhvr>
                                        <p:cTn id="14" dur="500"/>
                                        <p:tgtEl>
                                          <p:spTgt spid="1133"/>
                                        </p:tgtEl>
                                      </p:cBhvr>
                                    </p:animEffect>
                                  </p:childTnLst>
                                </p:cTn>
                              </p:par>
                              <p:par>
                                <p:cTn id="15" presetID="53" presetClass="entr" presetSubtype="16" fill="hold" nodeType="withEffect">
                                  <p:stCondLst>
                                    <p:cond delay="0"/>
                                  </p:stCondLst>
                                  <p:childTnLst>
                                    <p:set>
                                      <p:cBhvr>
                                        <p:cTn id="16" dur="1" fill="hold">
                                          <p:stCondLst>
                                            <p:cond delay="0"/>
                                          </p:stCondLst>
                                        </p:cTn>
                                        <p:tgtEl>
                                          <p:spTgt spid="1150"/>
                                        </p:tgtEl>
                                        <p:attrNameLst>
                                          <p:attrName>style.visibility</p:attrName>
                                        </p:attrNameLst>
                                      </p:cBhvr>
                                      <p:to>
                                        <p:strVal val="visible"/>
                                      </p:to>
                                    </p:set>
                                    <p:anim calcmode="lin" valueType="num">
                                      <p:cBhvr>
                                        <p:cTn id="17" dur="500" fill="hold"/>
                                        <p:tgtEl>
                                          <p:spTgt spid="1150"/>
                                        </p:tgtEl>
                                        <p:attrNameLst>
                                          <p:attrName>ppt_w</p:attrName>
                                        </p:attrNameLst>
                                      </p:cBhvr>
                                      <p:tavLst>
                                        <p:tav tm="0">
                                          <p:val>
                                            <p:fltVal val="0"/>
                                          </p:val>
                                        </p:tav>
                                        <p:tav tm="100000">
                                          <p:val>
                                            <p:strVal val="#ppt_w"/>
                                          </p:val>
                                        </p:tav>
                                      </p:tavLst>
                                    </p:anim>
                                    <p:anim calcmode="lin" valueType="num">
                                      <p:cBhvr>
                                        <p:cTn id="18" dur="500" fill="hold"/>
                                        <p:tgtEl>
                                          <p:spTgt spid="1150"/>
                                        </p:tgtEl>
                                        <p:attrNameLst>
                                          <p:attrName>ppt_h</p:attrName>
                                        </p:attrNameLst>
                                      </p:cBhvr>
                                      <p:tavLst>
                                        <p:tav tm="0">
                                          <p:val>
                                            <p:fltVal val="0"/>
                                          </p:val>
                                        </p:tav>
                                        <p:tav tm="100000">
                                          <p:val>
                                            <p:strVal val="#ppt_h"/>
                                          </p:val>
                                        </p:tav>
                                      </p:tavLst>
                                    </p:anim>
                                    <p:animEffect transition="in" filter="fade">
                                      <p:cBhvr>
                                        <p:cTn id="19" dur="500"/>
                                        <p:tgtEl>
                                          <p:spTgt spid="11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nodeType="withEffect">
                                  <p:stCondLst>
                                    <p:cond delay="0"/>
                                  </p:stCondLst>
                                  <p:childTnLst>
                                    <p:set>
                                      <p:cBhvr>
                                        <p:cTn id="31" dur="1" fill="hold">
                                          <p:stCondLst>
                                            <p:cond delay="0"/>
                                          </p:stCondLst>
                                        </p:cTn>
                                        <p:tgtEl>
                                          <p:spTgt spid="1257"/>
                                        </p:tgtEl>
                                        <p:attrNameLst>
                                          <p:attrName>style.visibility</p:attrName>
                                        </p:attrNameLst>
                                      </p:cBhvr>
                                      <p:to>
                                        <p:strVal val="visible"/>
                                      </p:to>
                                    </p:set>
                                    <p:anim calcmode="lin" valueType="num">
                                      <p:cBhvr>
                                        <p:cTn id="32" dur="500" fill="hold"/>
                                        <p:tgtEl>
                                          <p:spTgt spid="1257"/>
                                        </p:tgtEl>
                                        <p:attrNameLst>
                                          <p:attrName>ppt_w</p:attrName>
                                        </p:attrNameLst>
                                      </p:cBhvr>
                                      <p:tavLst>
                                        <p:tav tm="0">
                                          <p:val>
                                            <p:fltVal val="0"/>
                                          </p:val>
                                        </p:tav>
                                        <p:tav tm="100000">
                                          <p:val>
                                            <p:strVal val="#ppt_w"/>
                                          </p:val>
                                        </p:tav>
                                      </p:tavLst>
                                    </p:anim>
                                    <p:anim calcmode="lin" valueType="num">
                                      <p:cBhvr>
                                        <p:cTn id="33" dur="500" fill="hold"/>
                                        <p:tgtEl>
                                          <p:spTgt spid="1257"/>
                                        </p:tgtEl>
                                        <p:attrNameLst>
                                          <p:attrName>ppt_h</p:attrName>
                                        </p:attrNameLst>
                                      </p:cBhvr>
                                      <p:tavLst>
                                        <p:tav tm="0">
                                          <p:val>
                                            <p:fltVal val="0"/>
                                          </p:val>
                                        </p:tav>
                                        <p:tav tm="100000">
                                          <p:val>
                                            <p:strVal val="#ppt_h"/>
                                          </p:val>
                                        </p:tav>
                                      </p:tavLst>
                                    </p:anim>
                                    <p:animEffect transition="in" filter="fade">
                                      <p:cBhvr>
                                        <p:cTn id="34" dur="500"/>
                                        <p:tgtEl>
                                          <p:spTgt spid="1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build="p"/>
      <p:bldP spid="4" grpId="0" animBg="1"/>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a. Ngôn ngữ</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4" descr="2">
            <a:extLst>
              <a:ext uri="{FF2B5EF4-FFF2-40B4-BE49-F238E27FC236}">
                <a16:creationId xmlns:a16="http://schemas.microsoft.com/office/drawing/2014/main" id="{BC33EC6E-8F8E-F00E-5CD4-49D73274390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00066" y="32057"/>
            <a:ext cx="7737676" cy="799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a:extLst>
              <a:ext uri="{FF2B5EF4-FFF2-40B4-BE49-F238E27FC236}">
                <a16:creationId xmlns:a16="http://schemas.microsoft.com/office/drawing/2014/main" id="{FB6E4FAF-72D3-D236-698C-5EB111927F81}"/>
              </a:ext>
            </a:extLst>
          </p:cNvPr>
          <p:cNvSpPr txBox="1"/>
          <p:nvPr/>
        </p:nvSpPr>
        <p:spPr>
          <a:xfrm>
            <a:off x="5964473" y="2536265"/>
            <a:ext cx="4964946" cy="2554545"/>
          </a:xfrm>
          <a:prstGeom prst="rect">
            <a:avLst/>
          </a:prstGeom>
          <a:noFill/>
        </p:spPr>
        <p:txBody>
          <a:bodyPr wrap="square">
            <a:spAutoFit/>
          </a:bodyPr>
          <a:lstStyle/>
          <a:p>
            <a:pPr lvl="0" algn="just" defTabSz="1219170">
              <a:buClr>
                <a:srgbClr val="000000"/>
              </a:buClr>
            </a:pPr>
            <a:r>
              <a:rPr lang="vi-VN" sz="4000" i="1">
                <a:latin typeface="+mj-lt"/>
              </a:rPr>
              <a:t>Có điều gì khác thường ở lời nói của hai nhân vật trong truyện Nói dóc gặp nhau?</a:t>
            </a:r>
            <a:endParaRPr kumimoji="0" lang="en-US" sz="11500" b="0" i="0" u="none" strike="noStrike" kern="0" cap="none" spc="0" normalizeH="0" baseline="0" noProof="0">
              <a:ln>
                <a:noFill/>
              </a:ln>
              <a:solidFill>
                <a:srgbClr val="1C0B11">
                  <a:lumMod val="50000"/>
                </a:srgbClr>
              </a:solidFill>
              <a:effectLst/>
              <a:uLnTx/>
              <a:uFillTx/>
              <a:latin typeface="+mj-lt"/>
              <a:cs typeface="Arial"/>
              <a:sym typeface="Arial"/>
            </a:endParaRPr>
          </a:p>
        </p:txBody>
      </p:sp>
      <p:grpSp>
        <p:nvGrpSpPr>
          <p:cNvPr id="6" name="Google Shape;7419;p83">
            <a:extLst>
              <a:ext uri="{FF2B5EF4-FFF2-40B4-BE49-F238E27FC236}">
                <a16:creationId xmlns:a16="http://schemas.microsoft.com/office/drawing/2014/main" id="{D58E766F-970B-D0D3-997A-F1A654A44BAC}"/>
              </a:ext>
            </a:extLst>
          </p:cNvPr>
          <p:cNvGrpSpPr/>
          <p:nvPr/>
        </p:nvGrpSpPr>
        <p:grpSpPr>
          <a:xfrm flipH="1">
            <a:off x="669638" y="3691249"/>
            <a:ext cx="2343841" cy="2667857"/>
            <a:chOff x="2596425" y="2304576"/>
            <a:chExt cx="1851375" cy="2107312"/>
          </a:xfrm>
        </p:grpSpPr>
        <p:sp>
          <p:nvSpPr>
            <p:cNvPr id="8" name="Google Shape;7420;p83">
              <a:extLst>
                <a:ext uri="{FF2B5EF4-FFF2-40B4-BE49-F238E27FC236}">
                  <a16:creationId xmlns:a16="http://schemas.microsoft.com/office/drawing/2014/main" id="{2890AFC7-1A97-B715-8AB8-2FD143E56E29}"/>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7421;p83">
              <a:extLst>
                <a:ext uri="{FF2B5EF4-FFF2-40B4-BE49-F238E27FC236}">
                  <a16:creationId xmlns:a16="http://schemas.microsoft.com/office/drawing/2014/main" id="{55532FDA-FF1C-98A3-D744-B66A21329CC1}"/>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7422;p83">
              <a:extLst>
                <a:ext uri="{FF2B5EF4-FFF2-40B4-BE49-F238E27FC236}">
                  <a16:creationId xmlns:a16="http://schemas.microsoft.com/office/drawing/2014/main" id="{4466BF76-DFB4-F254-3994-B9F8398FB739}"/>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7423;p83">
              <a:extLst>
                <a:ext uri="{FF2B5EF4-FFF2-40B4-BE49-F238E27FC236}">
                  <a16:creationId xmlns:a16="http://schemas.microsoft.com/office/drawing/2014/main" id="{AC265F68-DA4F-0EDB-698C-33EAE52C8FA4}"/>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7424;p83">
              <a:extLst>
                <a:ext uri="{FF2B5EF4-FFF2-40B4-BE49-F238E27FC236}">
                  <a16:creationId xmlns:a16="http://schemas.microsoft.com/office/drawing/2014/main" id="{4100E4F2-6F6F-E132-D502-F6D5AB845FE9}"/>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7425;p83">
              <a:extLst>
                <a:ext uri="{FF2B5EF4-FFF2-40B4-BE49-F238E27FC236}">
                  <a16:creationId xmlns:a16="http://schemas.microsoft.com/office/drawing/2014/main" id="{ABCE81EF-61D9-AB06-4CD3-44F924287A86}"/>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7426;p83">
              <a:extLst>
                <a:ext uri="{FF2B5EF4-FFF2-40B4-BE49-F238E27FC236}">
                  <a16:creationId xmlns:a16="http://schemas.microsoft.com/office/drawing/2014/main" id="{76CA2CA5-5EAD-FE2D-D6D6-0BCF41A9ABCF}"/>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7427;p83">
              <a:extLst>
                <a:ext uri="{FF2B5EF4-FFF2-40B4-BE49-F238E27FC236}">
                  <a16:creationId xmlns:a16="http://schemas.microsoft.com/office/drawing/2014/main" id="{00D89B88-B7BE-1D45-A701-9E0DD0B7961D}"/>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7428;p83">
              <a:extLst>
                <a:ext uri="{FF2B5EF4-FFF2-40B4-BE49-F238E27FC236}">
                  <a16:creationId xmlns:a16="http://schemas.microsoft.com/office/drawing/2014/main" id="{4AC3DF74-53D8-D8A4-EA07-8F7817567FAC}"/>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7429;p83">
              <a:extLst>
                <a:ext uri="{FF2B5EF4-FFF2-40B4-BE49-F238E27FC236}">
                  <a16:creationId xmlns:a16="http://schemas.microsoft.com/office/drawing/2014/main" id="{7E857C51-7161-0729-2751-AD47DF64BE7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7430;p83">
              <a:extLst>
                <a:ext uri="{FF2B5EF4-FFF2-40B4-BE49-F238E27FC236}">
                  <a16:creationId xmlns:a16="http://schemas.microsoft.com/office/drawing/2014/main" id="{2DDCF275-8626-A88F-57B9-4DD320D550C8}"/>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7431;p83">
              <a:extLst>
                <a:ext uri="{FF2B5EF4-FFF2-40B4-BE49-F238E27FC236}">
                  <a16:creationId xmlns:a16="http://schemas.microsoft.com/office/drawing/2014/main" id="{16A4FF73-5C21-EC26-706E-ECF4EE2543A1}"/>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7432;p83">
              <a:extLst>
                <a:ext uri="{FF2B5EF4-FFF2-40B4-BE49-F238E27FC236}">
                  <a16:creationId xmlns:a16="http://schemas.microsoft.com/office/drawing/2014/main" id="{451FD76E-39F6-9D03-B12A-C76CDF0ACDFC}"/>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7433;p83">
              <a:extLst>
                <a:ext uri="{FF2B5EF4-FFF2-40B4-BE49-F238E27FC236}">
                  <a16:creationId xmlns:a16="http://schemas.microsoft.com/office/drawing/2014/main" id="{B2857C68-EB6D-6B57-1296-F12CCBFC2030}"/>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7434;p83">
              <a:extLst>
                <a:ext uri="{FF2B5EF4-FFF2-40B4-BE49-F238E27FC236}">
                  <a16:creationId xmlns:a16="http://schemas.microsoft.com/office/drawing/2014/main" id="{CCB2E2DB-4F37-9AC3-4848-C7DC2ACE815A}"/>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7435;p83">
              <a:extLst>
                <a:ext uri="{FF2B5EF4-FFF2-40B4-BE49-F238E27FC236}">
                  <a16:creationId xmlns:a16="http://schemas.microsoft.com/office/drawing/2014/main" id="{7DB35120-87B4-4914-6DE0-EDD76FA8AA7A}"/>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7436;p83">
              <a:extLst>
                <a:ext uri="{FF2B5EF4-FFF2-40B4-BE49-F238E27FC236}">
                  <a16:creationId xmlns:a16="http://schemas.microsoft.com/office/drawing/2014/main" id="{BA8D8675-CC55-7601-85B4-7A431BB14DF5}"/>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7437;p83">
              <a:extLst>
                <a:ext uri="{FF2B5EF4-FFF2-40B4-BE49-F238E27FC236}">
                  <a16:creationId xmlns:a16="http://schemas.microsoft.com/office/drawing/2014/main" id="{DD913704-E2A3-4F5E-028D-A41FB8EBA5E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7438;p83">
              <a:extLst>
                <a:ext uri="{FF2B5EF4-FFF2-40B4-BE49-F238E27FC236}">
                  <a16:creationId xmlns:a16="http://schemas.microsoft.com/office/drawing/2014/main" id="{220C9944-3A41-20FD-19A9-608B9216E2BC}"/>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7439;p83">
              <a:extLst>
                <a:ext uri="{FF2B5EF4-FFF2-40B4-BE49-F238E27FC236}">
                  <a16:creationId xmlns:a16="http://schemas.microsoft.com/office/drawing/2014/main" id="{61F9362A-1EB7-DFEB-496F-6CB1F1698E94}"/>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7440;p83">
              <a:extLst>
                <a:ext uri="{FF2B5EF4-FFF2-40B4-BE49-F238E27FC236}">
                  <a16:creationId xmlns:a16="http://schemas.microsoft.com/office/drawing/2014/main" id="{AA7BFA50-B7CA-D8DC-39AB-8BE18D0E2BC5}"/>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7441;p83">
              <a:extLst>
                <a:ext uri="{FF2B5EF4-FFF2-40B4-BE49-F238E27FC236}">
                  <a16:creationId xmlns:a16="http://schemas.microsoft.com/office/drawing/2014/main" id="{8A4E8041-647F-092E-AB0A-00C69CF213CD}"/>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7442;p83">
              <a:extLst>
                <a:ext uri="{FF2B5EF4-FFF2-40B4-BE49-F238E27FC236}">
                  <a16:creationId xmlns:a16="http://schemas.microsoft.com/office/drawing/2014/main" id="{003FDEB2-2E11-46C7-1787-99FDCCA9CFB3}"/>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7443;p83">
              <a:extLst>
                <a:ext uri="{FF2B5EF4-FFF2-40B4-BE49-F238E27FC236}">
                  <a16:creationId xmlns:a16="http://schemas.microsoft.com/office/drawing/2014/main" id="{66E4ACE0-1964-BC23-86D1-3B78B2CBEF0E}"/>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7444;p83">
              <a:extLst>
                <a:ext uri="{FF2B5EF4-FFF2-40B4-BE49-F238E27FC236}">
                  <a16:creationId xmlns:a16="http://schemas.microsoft.com/office/drawing/2014/main" id="{6354055B-1EAB-7B6A-5055-54A453502612}"/>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7445;p83">
              <a:extLst>
                <a:ext uri="{FF2B5EF4-FFF2-40B4-BE49-F238E27FC236}">
                  <a16:creationId xmlns:a16="http://schemas.microsoft.com/office/drawing/2014/main" id="{E9951A4F-DF91-776D-F03E-575E1C6AC7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7446;p83">
              <a:extLst>
                <a:ext uri="{FF2B5EF4-FFF2-40B4-BE49-F238E27FC236}">
                  <a16:creationId xmlns:a16="http://schemas.microsoft.com/office/drawing/2014/main" id="{90B8EF80-4450-6E2D-9ED9-1777CE357B96}"/>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7447;p83">
              <a:extLst>
                <a:ext uri="{FF2B5EF4-FFF2-40B4-BE49-F238E27FC236}">
                  <a16:creationId xmlns:a16="http://schemas.microsoft.com/office/drawing/2014/main" id="{99B98ECF-C65E-2DDA-2F11-2B08ADDC17F8}"/>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7448;p83">
              <a:extLst>
                <a:ext uri="{FF2B5EF4-FFF2-40B4-BE49-F238E27FC236}">
                  <a16:creationId xmlns:a16="http://schemas.microsoft.com/office/drawing/2014/main" id="{9963FC87-6FB9-3EC2-9D6A-9B47A804DDDF}"/>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7449;p83">
              <a:extLst>
                <a:ext uri="{FF2B5EF4-FFF2-40B4-BE49-F238E27FC236}">
                  <a16:creationId xmlns:a16="http://schemas.microsoft.com/office/drawing/2014/main" id="{E575F73E-4D0A-168F-1A8E-8288CA1ADD5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7" name="Google Shape;7450;p83">
              <a:extLst>
                <a:ext uri="{FF2B5EF4-FFF2-40B4-BE49-F238E27FC236}">
                  <a16:creationId xmlns:a16="http://schemas.microsoft.com/office/drawing/2014/main" id="{C5436CAE-E21F-87E5-77E1-5737D31FB1FC}"/>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8" name="Google Shape;7451;p83">
              <a:extLst>
                <a:ext uri="{FF2B5EF4-FFF2-40B4-BE49-F238E27FC236}">
                  <a16:creationId xmlns:a16="http://schemas.microsoft.com/office/drawing/2014/main" id="{7B47C6C9-CE2A-7EEB-D52B-5B4E5B0968AE}"/>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9" name="Google Shape;7452;p83">
              <a:extLst>
                <a:ext uri="{FF2B5EF4-FFF2-40B4-BE49-F238E27FC236}">
                  <a16:creationId xmlns:a16="http://schemas.microsoft.com/office/drawing/2014/main" id="{1E519805-0FE7-F693-3C80-071CEF5132E6}"/>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0" name="Google Shape;7453;p83">
              <a:extLst>
                <a:ext uri="{FF2B5EF4-FFF2-40B4-BE49-F238E27FC236}">
                  <a16:creationId xmlns:a16="http://schemas.microsoft.com/office/drawing/2014/main" id="{EF196618-13D2-D754-CAC9-3C45B7311349}"/>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7454;p83">
              <a:extLst>
                <a:ext uri="{FF2B5EF4-FFF2-40B4-BE49-F238E27FC236}">
                  <a16:creationId xmlns:a16="http://schemas.microsoft.com/office/drawing/2014/main" id="{FFFCC7D5-8DA2-81B3-E552-4986956C6DD0}"/>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7455;p83">
              <a:extLst>
                <a:ext uri="{FF2B5EF4-FFF2-40B4-BE49-F238E27FC236}">
                  <a16:creationId xmlns:a16="http://schemas.microsoft.com/office/drawing/2014/main" id="{2A0A9B94-D4AC-2BE3-986D-BF4D7EF13909}"/>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7456;p83">
              <a:extLst>
                <a:ext uri="{FF2B5EF4-FFF2-40B4-BE49-F238E27FC236}">
                  <a16:creationId xmlns:a16="http://schemas.microsoft.com/office/drawing/2014/main" id="{5019922F-088F-A31C-4F1B-D067BB4E18FF}"/>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6" name="Google Shape;7457;p83">
              <a:extLst>
                <a:ext uri="{FF2B5EF4-FFF2-40B4-BE49-F238E27FC236}">
                  <a16:creationId xmlns:a16="http://schemas.microsoft.com/office/drawing/2014/main" id="{9723F10E-87F0-1881-ABBD-B1B914BCDD27}"/>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7" name="Google Shape;7458;p83">
              <a:extLst>
                <a:ext uri="{FF2B5EF4-FFF2-40B4-BE49-F238E27FC236}">
                  <a16:creationId xmlns:a16="http://schemas.microsoft.com/office/drawing/2014/main" id="{3E21DC10-F072-3B6C-8612-C9FE072EA565}"/>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8" name="Google Shape;7459;p83">
              <a:extLst>
                <a:ext uri="{FF2B5EF4-FFF2-40B4-BE49-F238E27FC236}">
                  <a16:creationId xmlns:a16="http://schemas.microsoft.com/office/drawing/2014/main" id="{B25515C4-BE02-46E5-E6B0-1FBE59E3268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9" name="Google Shape;7460;p83">
              <a:extLst>
                <a:ext uri="{FF2B5EF4-FFF2-40B4-BE49-F238E27FC236}">
                  <a16:creationId xmlns:a16="http://schemas.microsoft.com/office/drawing/2014/main" id="{EC655EC8-AF56-EF73-9931-27715571D334}"/>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0" name="Google Shape;7461;p83">
              <a:extLst>
                <a:ext uri="{FF2B5EF4-FFF2-40B4-BE49-F238E27FC236}">
                  <a16:creationId xmlns:a16="http://schemas.microsoft.com/office/drawing/2014/main" id="{93B9C5C3-F26B-97E0-FCDB-BCECE0837ED6}"/>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1" name="Google Shape;7462;p83">
              <a:extLst>
                <a:ext uri="{FF2B5EF4-FFF2-40B4-BE49-F238E27FC236}">
                  <a16:creationId xmlns:a16="http://schemas.microsoft.com/office/drawing/2014/main" id="{4FA0AF99-E40A-E902-903D-20DEBAA1D638}"/>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2" name="Google Shape;7463;p83">
              <a:extLst>
                <a:ext uri="{FF2B5EF4-FFF2-40B4-BE49-F238E27FC236}">
                  <a16:creationId xmlns:a16="http://schemas.microsoft.com/office/drawing/2014/main" id="{697C21EE-99F4-E656-96F3-3D0B24A781C7}"/>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3" name="Google Shape;7464;p83">
              <a:extLst>
                <a:ext uri="{FF2B5EF4-FFF2-40B4-BE49-F238E27FC236}">
                  <a16:creationId xmlns:a16="http://schemas.microsoft.com/office/drawing/2014/main" id="{C860189E-DB68-89DA-1306-F7CA46A21A32}"/>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4" name="Google Shape;7465;p83">
              <a:extLst>
                <a:ext uri="{FF2B5EF4-FFF2-40B4-BE49-F238E27FC236}">
                  <a16:creationId xmlns:a16="http://schemas.microsoft.com/office/drawing/2014/main" id="{DF0D7F53-517A-40F4-1C5E-1898477FF8B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5" name="Google Shape;7466;p83">
              <a:extLst>
                <a:ext uri="{FF2B5EF4-FFF2-40B4-BE49-F238E27FC236}">
                  <a16:creationId xmlns:a16="http://schemas.microsoft.com/office/drawing/2014/main" id="{9D7C5A74-0F9B-8BE7-7E19-782D87E63C12}"/>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6" name="Google Shape;7467;p83">
              <a:extLst>
                <a:ext uri="{FF2B5EF4-FFF2-40B4-BE49-F238E27FC236}">
                  <a16:creationId xmlns:a16="http://schemas.microsoft.com/office/drawing/2014/main" id="{AEF18F44-2C42-6353-4A30-3DF8FB37D862}"/>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7" name="Google Shape;7468;p83">
              <a:extLst>
                <a:ext uri="{FF2B5EF4-FFF2-40B4-BE49-F238E27FC236}">
                  <a16:creationId xmlns:a16="http://schemas.microsoft.com/office/drawing/2014/main" id="{EF982B6A-9CE8-50B1-7280-54CDCB2822D0}"/>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8" name="Google Shape;7469;p83">
              <a:extLst>
                <a:ext uri="{FF2B5EF4-FFF2-40B4-BE49-F238E27FC236}">
                  <a16:creationId xmlns:a16="http://schemas.microsoft.com/office/drawing/2014/main" id="{E3962470-7FD6-A6B2-AB29-7F3B48FB43C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9" name="Google Shape;7470;p83">
              <a:extLst>
                <a:ext uri="{FF2B5EF4-FFF2-40B4-BE49-F238E27FC236}">
                  <a16:creationId xmlns:a16="http://schemas.microsoft.com/office/drawing/2014/main" id="{676ACA30-BAA0-F214-EA15-68975E2C61BC}"/>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0" name="Google Shape;7471;p83">
              <a:extLst>
                <a:ext uri="{FF2B5EF4-FFF2-40B4-BE49-F238E27FC236}">
                  <a16:creationId xmlns:a16="http://schemas.microsoft.com/office/drawing/2014/main" id="{AE6EA3E4-376D-F71D-18F2-4F01922C1B4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1" name="Google Shape;7472;p83">
              <a:extLst>
                <a:ext uri="{FF2B5EF4-FFF2-40B4-BE49-F238E27FC236}">
                  <a16:creationId xmlns:a16="http://schemas.microsoft.com/office/drawing/2014/main" id="{8BAB92B7-8EE0-47DE-A997-A450ECD47F5B}"/>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2" name="Google Shape;7473;p83">
              <a:extLst>
                <a:ext uri="{FF2B5EF4-FFF2-40B4-BE49-F238E27FC236}">
                  <a16:creationId xmlns:a16="http://schemas.microsoft.com/office/drawing/2014/main" id="{B57F825D-1E77-2414-EAA6-FE8093D5C374}"/>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3" name="Google Shape;7474;p83">
              <a:extLst>
                <a:ext uri="{FF2B5EF4-FFF2-40B4-BE49-F238E27FC236}">
                  <a16:creationId xmlns:a16="http://schemas.microsoft.com/office/drawing/2014/main" id="{478B1339-DB53-7CB5-C482-FEB07184487A}"/>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4" name="Google Shape;7475;p83">
              <a:extLst>
                <a:ext uri="{FF2B5EF4-FFF2-40B4-BE49-F238E27FC236}">
                  <a16:creationId xmlns:a16="http://schemas.microsoft.com/office/drawing/2014/main" id="{21269B51-EEB7-4775-B1A1-CBC86D91B969}"/>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5" name="Google Shape;7476;p83">
              <a:extLst>
                <a:ext uri="{FF2B5EF4-FFF2-40B4-BE49-F238E27FC236}">
                  <a16:creationId xmlns:a16="http://schemas.microsoft.com/office/drawing/2014/main" id="{1B3FAC38-FE60-D93F-19D4-C2BB43FFDCD3}"/>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6" name="Google Shape;7477;p83">
              <a:extLst>
                <a:ext uri="{FF2B5EF4-FFF2-40B4-BE49-F238E27FC236}">
                  <a16:creationId xmlns:a16="http://schemas.microsoft.com/office/drawing/2014/main" id="{4C6A18BC-2E1A-477E-DC2C-498C4C4DDA8E}"/>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5" name="Google Shape;7478;p83">
              <a:extLst>
                <a:ext uri="{FF2B5EF4-FFF2-40B4-BE49-F238E27FC236}">
                  <a16:creationId xmlns:a16="http://schemas.microsoft.com/office/drawing/2014/main" id="{1605BC23-C46E-03C6-9481-D2B8DB9528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6" name="Google Shape;7479;p83">
              <a:extLst>
                <a:ext uri="{FF2B5EF4-FFF2-40B4-BE49-F238E27FC236}">
                  <a16:creationId xmlns:a16="http://schemas.microsoft.com/office/drawing/2014/main" id="{335322A1-345D-F9B3-0BA6-BFFC0C098032}"/>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7" name="Google Shape;7480;p83">
              <a:extLst>
                <a:ext uri="{FF2B5EF4-FFF2-40B4-BE49-F238E27FC236}">
                  <a16:creationId xmlns:a16="http://schemas.microsoft.com/office/drawing/2014/main" id="{55FBD4FE-7F54-5CC8-6D7E-125E2A2E962F}"/>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8" name="Google Shape;7481;p83">
              <a:extLst>
                <a:ext uri="{FF2B5EF4-FFF2-40B4-BE49-F238E27FC236}">
                  <a16:creationId xmlns:a16="http://schemas.microsoft.com/office/drawing/2014/main" id="{3B865609-E247-DDE5-02C5-465B8849652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9" name="Google Shape;7482;p83">
              <a:extLst>
                <a:ext uri="{FF2B5EF4-FFF2-40B4-BE49-F238E27FC236}">
                  <a16:creationId xmlns:a16="http://schemas.microsoft.com/office/drawing/2014/main" id="{5C9C9158-5652-FCB0-378A-AC1BB487EE60}"/>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0" name="Google Shape;7483;p83">
              <a:extLst>
                <a:ext uri="{FF2B5EF4-FFF2-40B4-BE49-F238E27FC236}">
                  <a16:creationId xmlns:a16="http://schemas.microsoft.com/office/drawing/2014/main" id="{A3C9A5DB-2063-911C-D5F1-89A427620EB0}"/>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1" name="Google Shape;7484;p83">
              <a:extLst>
                <a:ext uri="{FF2B5EF4-FFF2-40B4-BE49-F238E27FC236}">
                  <a16:creationId xmlns:a16="http://schemas.microsoft.com/office/drawing/2014/main" id="{82B55793-0E52-EFAC-50B3-B422455103CE}"/>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2" name="Google Shape;7485;p83">
              <a:extLst>
                <a:ext uri="{FF2B5EF4-FFF2-40B4-BE49-F238E27FC236}">
                  <a16:creationId xmlns:a16="http://schemas.microsoft.com/office/drawing/2014/main" id="{7D0B0FF3-6A56-5124-3D79-304DD2211923}"/>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3" name="Google Shape;7486;p83">
              <a:extLst>
                <a:ext uri="{FF2B5EF4-FFF2-40B4-BE49-F238E27FC236}">
                  <a16:creationId xmlns:a16="http://schemas.microsoft.com/office/drawing/2014/main" id="{399932D6-9493-BA28-F154-D122FECAF2F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4" name="Google Shape;7487;p83">
              <a:extLst>
                <a:ext uri="{FF2B5EF4-FFF2-40B4-BE49-F238E27FC236}">
                  <a16:creationId xmlns:a16="http://schemas.microsoft.com/office/drawing/2014/main" id="{B2FA5579-9FEF-D1CE-A21B-8BF1A0076860}"/>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5" name="Google Shape;7488;p83">
              <a:extLst>
                <a:ext uri="{FF2B5EF4-FFF2-40B4-BE49-F238E27FC236}">
                  <a16:creationId xmlns:a16="http://schemas.microsoft.com/office/drawing/2014/main" id="{131DCCCA-CD4D-FB57-5168-3FEF1BEE46DF}"/>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6" name="Google Shape;7489;p83">
              <a:extLst>
                <a:ext uri="{FF2B5EF4-FFF2-40B4-BE49-F238E27FC236}">
                  <a16:creationId xmlns:a16="http://schemas.microsoft.com/office/drawing/2014/main" id="{163A2E69-0A3D-E93F-51C2-6CB62201AAF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7" name="Google Shape;7490;p83">
              <a:extLst>
                <a:ext uri="{FF2B5EF4-FFF2-40B4-BE49-F238E27FC236}">
                  <a16:creationId xmlns:a16="http://schemas.microsoft.com/office/drawing/2014/main" id="{B2A230FD-EF3D-325F-4EB2-CD976EC6EB49}"/>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8" name="Google Shape;7491;p83">
              <a:extLst>
                <a:ext uri="{FF2B5EF4-FFF2-40B4-BE49-F238E27FC236}">
                  <a16:creationId xmlns:a16="http://schemas.microsoft.com/office/drawing/2014/main" id="{094E2166-BCCC-A4FC-865F-245979CC94CF}"/>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0" name="Google Shape;7492;p83">
              <a:extLst>
                <a:ext uri="{FF2B5EF4-FFF2-40B4-BE49-F238E27FC236}">
                  <a16:creationId xmlns:a16="http://schemas.microsoft.com/office/drawing/2014/main" id="{4F6F064F-2470-AE6E-D8E4-53EF70E7329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1" name="Google Shape;7493;p83">
              <a:extLst>
                <a:ext uri="{FF2B5EF4-FFF2-40B4-BE49-F238E27FC236}">
                  <a16:creationId xmlns:a16="http://schemas.microsoft.com/office/drawing/2014/main" id="{C48DAA0E-2CC6-E397-14D5-3814C54F1555}"/>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2" name="Google Shape;7494;p83">
              <a:extLst>
                <a:ext uri="{FF2B5EF4-FFF2-40B4-BE49-F238E27FC236}">
                  <a16:creationId xmlns:a16="http://schemas.microsoft.com/office/drawing/2014/main" id="{BDCD544E-58B5-4263-6A5D-9E64D7D82957}"/>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3" name="Google Shape;7495;p83">
              <a:extLst>
                <a:ext uri="{FF2B5EF4-FFF2-40B4-BE49-F238E27FC236}">
                  <a16:creationId xmlns:a16="http://schemas.microsoft.com/office/drawing/2014/main" id="{3E3CBE73-A38B-35BC-7622-B945460FB702}"/>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4" name="Google Shape;7496;p83">
              <a:extLst>
                <a:ext uri="{FF2B5EF4-FFF2-40B4-BE49-F238E27FC236}">
                  <a16:creationId xmlns:a16="http://schemas.microsoft.com/office/drawing/2014/main" id="{22CD96C2-4130-F6CC-D42F-5BACF974C212}"/>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5" name="Google Shape;7497;p83">
              <a:extLst>
                <a:ext uri="{FF2B5EF4-FFF2-40B4-BE49-F238E27FC236}">
                  <a16:creationId xmlns:a16="http://schemas.microsoft.com/office/drawing/2014/main" id="{43A6A751-0CA5-7ECA-96EA-72CE816186C8}"/>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6" name="Google Shape;7498;p83">
              <a:extLst>
                <a:ext uri="{FF2B5EF4-FFF2-40B4-BE49-F238E27FC236}">
                  <a16:creationId xmlns:a16="http://schemas.microsoft.com/office/drawing/2014/main" id="{8C7AF999-3ADE-9D3C-F90B-B64BB57F2A34}"/>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7" name="Google Shape;7499;p83">
              <a:extLst>
                <a:ext uri="{FF2B5EF4-FFF2-40B4-BE49-F238E27FC236}">
                  <a16:creationId xmlns:a16="http://schemas.microsoft.com/office/drawing/2014/main" id="{55323C8B-88BB-4CC2-8D64-AFF743E9AE71}"/>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8" name="Google Shape;7500;p83">
              <a:extLst>
                <a:ext uri="{FF2B5EF4-FFF2-40B4-BE49-F238E27FC236}">
                  <a16:creationId xmlns:a16="http://schemas.microsoft.com/office/drawing/2014/main" id="{E0C912FC-E931-43A7-3908-22E9CF0EEB40}"/>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9" name="Google Shape;7501;p83">
              <a:extLst>
                <a:ext uri="{FF2B5EF4-FFF2-40B4-BE49-F238E27FC236}">
                  <a16:creationId xmlns:a16="http://schemas.microsoft.com/office/drawing/2014/main" id="{8503B899-5551-A9B7-4804-0FB453EA873F}"/>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0" name="Google Shape;7502;p83">
              <a:extLst>
                <a:ext uri="{FF2B5EF4-FFF2-40B4-BE49-F238E27FC236}">
                  <a16:creationId xmlns:a16="http://schemas.microsoft.com/office/drawing/2014/main" id="{AEB55C20-A01F-CBF5-8B45-A9FBF6E13D2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1" name="Google Shape;7503;p83">
              <a:extLst>
                <a:ext uri="{FF2B5EF4-FFF2-40B4-BE49-F238E27FC236}">
                  <a16:creationId xmlns:a16="http://schemas.microsoft.com/office/drawing/2014/main" id="{C07E5757-BAD5-BBDF-7A1F-4F112D586DCC}"/>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2" name="Google Shape;7504;p83">
              <a:extLst>
                <a:ext uri="{FF2B5EF4-FFF2-40B4-BE49-F238E27FC236}">
                  <a16:creationId xmlns:a16="http://schemas.microsoft.com/office/drawing/2014/main" id="{3EA7043E-8F78-1A8B-0278-EBE7846BA321}"/>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3" name="Google Shape;7505;p83">
              <a:extLst>
                <a:ext uri="{FF2B5EF4-FFF2-40B4-BE49-F238E27FC236}">
                  <a16:creationId xmlns:a16="http://schemas.microsoft.com/office/drawing/2014/main" id="{1C8AC2C0-700D-9320-AB31-3270A153D280}"/>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4" name="Google Shape;7506;p83">
              <a:extLst>
                <a:ext uri="{FF2B5EF4-FFF2-40B4-BE49-F238E27FC236}">
                  <a16:creationId xmlns:a16="http://schemas.microsoft.com/office/drawing/2014/main" id="{644CEA45-2AE6-D558-13BB-34EAA43246E2}"/>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5" name="Google Shape;7507;p83">
              <a:extLst>
                <a:ext uri="{FF2B5EF4-FFF2-40B4-BE49-F238E27FC236}">
                  <a16:creationId xmlns:a16="http://schemas.microsoft.com/office/drawing/2014/main" id="{8FCBBCC2-B9F0-AA46-48C8-4946212D9C46}"/>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6" name="Google Shape;7508;p83">
              <a:extLst>
                <a:ext uri="{FF2B5EF4-FFF2-40B4-BE49-F238E27FC236}">
                  <a16:creationId xmlns:a16="http://schemas.microsoft.com/office/drawing/2014/main" id="{65BAD331-B7F9-9EDD-14AD-656CE9A8D204}"/>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7" name="Google Shape;7509;p83">
              <a:extLst>
                <a:ext uri="{FF2B5EF4-FFF2-40B4-BE49-F238E27FC236}">
                  <a16:creationId xmlns:a16="http://schemas.microsoft.com/office/drawing/2014/main" id="{C31613FD-C9BB-1D9C-D69E-D5556C6CB103}"/>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8" name="Google Shape;7510;p83">
              <a:extLst>
                <a:ext uri="{FF2B5EF4-FFF2-40B4-BE49-F238E27FC236}">
                  <a16:creationId xmlns:a16="http://schemas.microsoft.com/office/drawing/2014/main" id="{F438666A-EF32-C575-1DFE-C632B5BCF5C3}"/>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9" name="Google Shape;7511;p83">
              <a:extLst>
                <a:ext uri="{FF2B5EF4-FFF2-40B4-BE49-F238E27FC236}">
                  <a16:creationId xmlns:a16="http://schemas.microsoft.com/office/drawing/2014/main" id="{038B98D4-7498-3FAF-3ACF-7A6FA63D7FD1}"/>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0" name="Google Shape;7512;p83">
              <a:extLst>
                <a:ext uri="{FF2B5EF4-FFF2-40B4-BE49-F238E27FC236}">
                  <a16:creationId xmlns:a16="http://schemas.microsoft.com/office/drawing/2014/main" id="{0C4DFE80-6DCA-0472-31B4-3F1CE8255E39}"/>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1" name="Google Shape;7513;p83">
              <a:extLst>
                <a:ext uri="{FF2B5EF4-FFF2-40B4-BE49-F238E27FC236}">
                  <a16:creationId xmlns:a16="http://schemas.microsoft.com/office/drawing/2014/main" id="{3DDB551E-7D72-C558-7482-B64F3E72B648}"/>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2" name="Google Shape;7514;p83">
              <a:extLst>
                <a:ext uri="{FF2B5EF4-FFF2-40B4-BE49-F238E27FC236}">
                  <a16:creationId xmlns:a16="http://schemas.microsoft.com/office/drawing/2014/main" id="{689D90DE-A250-1CE6-8893-BE61404CE766}"/>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3" name="Google Shape;7515;p83">
              <a:extLst>
                <a:ext uri="{FF2B5EF4-FFF2-40B4-BE49-F238E27FC236}">
                  <a16:creationId xmlns:a16="http://schemas.microsoft.com/office/drawing/2014/main" id="{E7A2989E-181A-1B1A-94CD-7700ED2D0E8E}"/>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4" name="Google Shape;7516;p83">
              <a:extLst>
                <a:ext uri="{FF2B5EF4-FFF2-40B4-BE49-F238E27FC236}">
                  <a16:creationId xmlns:a16="http://schemas.microsoft.com/office/drawing/2014/main" id="{C5FB60D6-358C-2037-1978-D6C1F378C50A}"/>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5" name="Google Shape;7517;p83">
              <a:extLst>
                <a:ext uri="{FF2B5EF4-FFF2-40B4-BE49-F238E27FC236}">
                  <a16:creationId xmlns:a16="http://schemas.microsoft.com/office/drawing/2014/main" id="{A4FD8A2E-5755-DCA0-FF4A-78A87F9278A3}"/>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6" name="Google Shape;7518;p83">
              <a:extLst>
                <a:ext uri="{FF2B5EF4-FFF2-40B4-BE49-F238E27FC236}">
                  <a16:creationId xmlns:a16="http://schemas.microsoft.com/office/drawing/2014/main" id="{30CB8636-62BB-2B20-59AD-EA79381F520A}"/>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7" name="Google Shape;7519;p83">
              <a:extLst>
                <a:ext uri="{FF2B5EF4-FFF2-40B4-BE49-F238E27FC236}">
                  <a16:creationId xmlns:a16="http://schemas.microsoft.com/office/drawing/2014/main" id="{6D2E911F-BB9D-B214-F19A-1724157C95C0}"/>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8" name="Google Shape;7520;p83">
              <a:extLst>
                <a:ext uri="{FF2B5EF4-FFF2-40B4-BE49-F238E27FC236}">
                  <a16:creationId xmlns:a16="http://schemas.microsoft.com/office/drawing/2014/main" id="{D1CAFCC9-BC78-9549-C8D1-8E73336BADAF}"/>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9" name="Google Shape;7521;p83">
              <a:extLst>
                <a:ext uri="{FF2B5EF4-FFF2-40B4-BE49-F238E27FC236}">
                  <a16:creationId xmlns:a16="http://schemas.microsoft.com/office/drawing/2014/main" id="{B97DF590-16E0-FCD3-D707-D611515A0CC8}"/>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0" name="Google Shape;7522;p83">
              <a:extLst>
                <a:ext uri="{FF2B5EF4-FFF2-40B4-BE49-F238E27FC236}">
                  <a16:creationId xmlns:a16="http://schemas.microsoft.com/office/drawing/2014/main" id="{D3153485-4D38-18DA-13BB-53FEEC650025}"/>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1" name="Google Shape;7523;p83">
              <a:extLst>
                <a:ext uri="{FF2B5EF4-FFF2-40B4-BE49-F238E27FC236}">
                  <a16:creationId xmlns:a16="http://schemas.microsoft.com/office/drawing/2014/main" id="{141EEAE3-423A-7382-EBC4-2301127405C1}"/>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2" name="Google Shape;7524;p83">
              <a:extLst>
                <a:ext uri="{FF2B5EF4-FFF2-40B4-BE49-F238E27FC236}">
                  <a16:creationId xmlns:a16="http://schemas.microsoft.com/office/drawing/2014/main" id="{BEC751D9-432D-151C-23D2-B0F9D6450469}"/>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3" name="Google Shape;7525;p83">
              <a:extLst>
                <a:ext uri="{FF2B5EF4-FFF2-40B4-BE49-F238E27FC236}">
                  <a16:creationId xmlns:a16="http://schemas.microsoft.com/office/drawing/2014/main" id="{43F76998-6F4A-46A5-7012-BC9EBD7B176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4" name="Google Shape;7526;p83">
              <a:extLst>
                <a:ext uri="{FF2B5EF4-FFF2-40B4-BE49-F238E27FC236}">
                  <a16:creationId xmlns:a16="http://schemas.microsoft.com/office/drawing/2014/main" id="{26528038-4A74-3F7E-5AC3-82007FE7236A}"/>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5" name="Google Shape;7527;p83">
              <a:extLst>
                <a:ext uri="{FF2B5EF4-FFF2-40B4-BE49-F238E27FC236}">
                  <a16:creationId xmlns:a16="http://schemas.microsoft.com/office/drawing/2014/main" id="{AD39CE20-898C-A1DA-9FBD-01634516B3B2}"/>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6" name="Google Shape;7528;p83">
              <a:extLst>
                <a:ext uri="{FF2B5EF4-FFF2-40B4-BE49-F238E27FC236}">
                  <a16:creationId xmlns:a16="http://schemas.microsoft.com/office/drawing/2014/main" id="{48D59FC1-5BA9-83CD-B855-AA58390946DC}"/>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7" name="Google Shape;7529;p83">
              <a:extLst>
                <a:ext uri="{FF2B5EF4-FFF2-40B4-BE49-F238E27FC236}">
                  <a16:creationId xmlns:a16="http://schemas.microsoft.com/office/drawing/2014/main" id="{C7795C35-3603-454A-0742-7E458B61BF2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8" name="Google Shape;7530;p83">
              <a:extLst>
                <a:ext uri="{FF2B5EF4-FFF2-40B4-BE49-F238E27FC236}">
                  <a16:creationId xmlns:a16="http://schemas.microsoft.com/office/drawing/2014/main" id="{CCA5761D-61B8-7C86-0563-1A84078A5510}"/>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9" name="Google Shape;7531;p83">
              <a:extLst>
                <a:ext uri="{FF2B5EF4-FFF2-40B4-BE49-F238E27FC236}">
                  <a16:creationId xmlns:a16="http://schemas.microsoft.com/office/drawing/2014/main" id="{3F15F5A2-B9BC-01A9-1C49-772A19368DCE}"/>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0" name="Google Shape;7532;p83">
              <a:extLst>
                <a:ext uri="{FF2B5EF4-FFF2-40B4-BE49-F238E27FC236}">
                  <a16:creationId xmlns:a16="http://schemas.microsoft.com/office/drawing/2014/main" id="{7015F378-761D-CD39-9199-78B2FE508242}"/>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1" name="Google Shape;7533;p83">
              <a:extLst>
                <a:ext uri="{FF2B5EF4-FFF2-40B4-BE49-F238E27FC236}">
                  <a16:creationId xmlns:a16="http://schemas.microsoft.com/office/drawing/2014/main" id="{065A8299-99B4-FE19-E692-C421EEA50121}"/>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2" name="Google Shape;7534;p83">
              <a:extLst>
                <a:ext uri="{FF2B5EF4-FFF2-40B4-BE49-F238E27FC236}">
                  <a16:creationId xmlns:a16="http://schemas.microsoft.com/office/drawing/2014/main" id="{803A6570-D1DE-3B48-AAF0-2F5248E38EFD}"/>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3" name="Google Shape;7535;p83">
              <a:extLst>
                <a:ext uri="{FF2B5EF4-FFF2-40B4-BE49-F238E27FC236}">
                  <a16:creationId xmlns:a16="http://schemas.microsoft.com/office/drawing/2014/main" id="{80409BC4-3C76-F932-CC86-C5985AF96CC5}"/>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4" name="Google Shape;7536;p83">
              <a:extLst>
                <a:ext uri="{FF2B5EF4-FFF2-40B4-BE49-F238E27FC236}">
                  <a16:creationId xmlns:a16="http://schemas.microsoft.com/office/drawing/2014/main" id="{530F86C5-4885-7303-9471-B09FC0AC0B2F}"/>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5" name="Google Shape;7537;p83">
              <a:extLst>
                <a:ext uri="{FF2B5EF4-FFF2-40B4-BE49-F238E27FC236}">
                  <a16:creationId xmlns:a16="http://schemas.microsoft.com/office/drawing/2014/main" id="{68F5CD10-7D2D-19EF-C4F6-9B27DBCE9704}"/>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6" name="Google Shape;7538;p83">
              <a:extLst>
                <a:ext uri="{FF2B5EF4-FFF2-40B4-BE49-F238E27FC236}">
                  <a16:creationId xmlns:a16="http://schemas.microsoft.com/office/drawing/2014/main" id="{62A024C2-4BE5-CDD3-ABB5-E13A78845CCD}"/>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7" name="Google Shape;7539;p83">
              <a:extLst>
                <a:ext uri="{FF2B5EF4-FFF2-40B4-BE49-F238E27FC236}">
                  <a16:creationId xmlns:a16="http://schemas.microsoft.com/office/drawing/2014/main" id="{21784A52-9F76-6000-A77A-7284FC727495}"/>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8" name="Google Shape;7540;p83">
              <a:extLst>
                <a:ext uri="{FF2B5EF4-FFF2-40B4-BE49-F238E27FC236}">
                  <a16:creationId xmlns:a16="http://schemas.microsoft.com/office/drawing/2014/main" id="{5255DC4E-D69A-6349-2449-99AF9E7D58CB}"/>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9" name="Google Shape;7541;p83">
              <a:extLst>
                <a:ext uri="{FF2B5EF4-FFF2-40B4-BE49-F238E27FC236}">
                  <a16:creationId xmlns:a16="http://schemas.microsoft.com/office/drawing/2014/main" id="{62A43E66-BF06-2DD2-C0D5-182569BA25EA}"/>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0" name="Google Shape;7542;p83">
              <a:extLst>
                <a:ext uri="{FF2B5EF4-FFF2-40B4-BE49-F238E27FC236}">
                  <a16:creationId xmlns:a16="http://schemas.microsoft.com/office/drawing/2014/main" id="{06F20BCA-C527-7915-FA45-48AA859ED91D}"/>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11" name="Google Shape;7649;p83">
            <a:extLst>
              <a:ext uri="{FF2B5EF4-FFF2-40B4-BE49-F238E27FC236}">
                <a16:creationId xmlns:a16="http://schemas.microsoft.com/office/drawing/2014/main" id="{F62CE208-A209-0533-AC5F-9210F2D107D9}"/>
              </a:ext>
            </a:extLst>
          </p:cNvPr>
          <p:cNvGrpSpPr/>
          <p:nvPr/>
        </p:nvGrpSpPr>
        <p:grpSpPr>
          <a:xfrm flipH="1">
            <a:off x="2517602" y="3291311"/>
            <a:ext cx="2041241" cy="3407461"/>
            <a:chOff x="5459856" y="1967130"/>
            <a:chExt cx="1482044" cy="2475228"/>
          </a:xfrm>
        </p:grpSpPr>
        <p:sp>
          <p:nvSpPr>
            <p:cNvPr id="1012" name="Google Shape;7650;p83">
              <a:extLst>
                <a:ext uri="{FF2B5EF4-FFF2-40B4-BE49-F238E27FC236}">
                  <a16:creationId xmlns:a16="http://schemas.microsoft.com/office/drawing/2014/main" id="{BA7510E8-DDFB-4DCE-3538-89D23A04FE8A}"/>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3" name="Google Shape;7651;p83">
              <a:extLst>
                <a:ext uri="{FF2B5EF4-FFF2-40B4-BE49-F238E27FC236}">
                  <a16:creationId xmlns:a16="http://schemas.microsoft.com/office/drawing/2014/main" id="{E00F71EE-CACC-145C-391D-EE10013EF690}"/>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4" name="Google Shape;7652;p83">
              <a:extLst>
                <a:ext uri="{FF2B5EF4-FFF2-40B4-BE49-F238E27FC236}">
                  <a16:creationId xmlns:a16="http://schemas.microsoft.com/office/drawing/2014/main" id="{BA13E38C-E0A8-8E8E-9A11-C781B15EB1C8}"/>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5" name="Google Shape;7653;p83">
              <a:extLst>
                <a:ext uri="{FF2B5EF4-FFF2-40B4-BE49-F238E27FC236}">
                  <a16:creationId xmlns:a16="http://schemas.microsoft.com/office/drawing/2014/main" id="{DB5CFA52-7B5A-CE91-96DD-2606F5BDCCEA}"/>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6" name="Google Shape;7654;p83">
              <a:extLst>
                <a:ext uri="{FF2B5EF4-FFF2-40B4-BE49-F238E27FC236}">
                  <a16:creationId xmlns:a16="http://schemas.microsoft.com/office/drawing/2014/main" id="{19450332-280B-F006-2501-394E139EF62F}"/>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7" name="Google Shape;7655;p83">
              <a:extLst>
                <a:ext uri="{FF2B5EF4-FFF2-40B4-BE49-F238E27FC236}">
                  <a16:creationId xmlns:a16="http://schemas.microsoft.com/office/drawing/2014/main" id="{D0200EF1-8358-1F1C-9835-B11AA1672501}"/>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8" name="Google Shape;7656;p83">
              <a:extLst>
                <a:ext uri="{FF2B5EF4-FFF2-40B4-BE49-F238E27FC236}">
                  <a16:creationId xmlns:a16="http://schemas.microsoft.com/office/drawing/2014/main" id="{D2064EAC-7A47-3593-DBBA-507813DEEE0D}"/>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19" name="Google Shape;7657;p83">
              <a:extLst>
                <a:ext uri="{FF2B5EF4-FFF2-40B4-BE49-F238E27FC236}">
                  <a16:creationId xmlns:a16="http://schemas.microsoft.com/office/drawing/2014/main" id="{F97E7830-4E53-2A81-6ABD-17839DF749AF}"/>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0" name="Google Shape;7658;p83">
              <a:extLst>
                <a:ext uri="{FF2B5EF4-FFF2-40B4-BE49-F238E27FC236}">
                  <a16:creationId xmlns:a16="http://schemas.microsoft.com/office/drawing/2014/main" id="{0C07FCF2-BA9A-C928-5654-6D26D7CC180F}"/>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1" name="Google Shape;7659;p83">
              <a:extLst>
                <a:ext uri="{FF2B5EF4-FFF2-40B4-BE49-F238E27FC236}">
                  <a16:creationId xmlns:a16="http://schemas.microsoft.com/office/drawing/2014/main" id="{4181A465-C1A5-EE64-A72A-9FB815E84718}"/>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2" name="Google Shape;7660;p83">
              <a:extLst>
                <a:ext uri="{FF2B5EF4-FFF2-40B4-BE49-F238E27FC236}">
                  <a16:creationId xmlns:a16="http://schemas.microsoft.com/office/drawing/2014/main" id="{C140FA72-3B0C-02F6-4F45-D321A6C7C8A9}"/>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3" name="Google Shape;7661;p83">
              <a:extLst>
                <a:ext uri="{FF2B5EF4-FFF2-40B4-BE49-F238E27FC236}">
                  <a16:creationId xmlns:a16="http://schemas.microsoft.com/office/drawing/2014/main" id="{9F362121-0880-5C24-27A3-6A6CD6D55D32}"/>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4" name="Google Shape;7662;p83">
              <a:extLst>
                <a:ext uri="{FF2B5EF4-FFF2-40B4-BE49-F238E27FC236}">
                  <a16:creationId xmlns:a16="http://schemas.microsoft.com/office/drawing/2014/main" id="{B848A6EB-F651-2FE1-31B0-FB4E7D3040D8}"/>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5" name="Google Shape;7663;p83">
              <a:extLst>
                <a:ext uri="{FF2B5EF4-FFF2-40B4-BE49-F238E27FC236}">
                  <a16:creationId xmlns:a16="http://schemas.microsoft.com/office/drawing/2014/main" id="{2159EB65-7C95-B771-33C2-33FE1CB49940}"/>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6" name="Google Shape;7664;p83">
              <a:extLst>
                <a:ext uri="{FF2B5EF4-FFF2-40B4-BE49-F238E27FC236}">
                  <a16:creationId xmlns:a16="http://schemas.microsoft.com/office/drawing/2014/main" id="{F9F48902-7DAA-E9F6-D248-DDC7E6BFDEF4}"/>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7" name="Google Shape;7665;p83">
              <a:extLst>
                <a:ext uri="{FF2B5EF4-FFF2-40B4-BE49-F238E27FC236}">
                  <a16:creationId xmlns:a16="http://schemas.microsoft.com/office/drawing/2014/main" id="{3E9ABDAE-520A-D61D-BA39-FBBD955C5D48}"/>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8" name="Google Shape;7666;p83">
              <a:extLst>
                <a:ext uri="{FF2B5EF4-FFF2-40B4-BE49-F238E27FC236}">
                  <a16:creationId xmlns:a16="http://schemas.microsoft.com/office/drawing/2014/main" id="{B12A8898-7D34-3F10-B7F4-3651F857A4EE}"/>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9" name="Google Shape;7667;p83">
              <a:extLst>
                <a:ext uri="{FF2B5EF4-FFF2-40B4-BE49-F238E27FC236}">
                  <a16:creationId xmlns:a16="http://schemas.microsoft.com/office/drawing/2014/main" id="{70ACBF21-5911-9F07-6C1D-653BE0F71567}"/>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0" name="Google Shape;7668;p83">
              <a:extLst>
                <a:ext uri="{FF2B5EF4-FFF2-40B4-BE49-F238E27FC236}">
                  <a16:creationId xmlns:a16="http://schemas.microsoft.com/office/drawing/2014/main" id="{002CB67E-5CB7-7280-07C9-30F83EABCDDA}"/>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1" name="Google Shape;7669;p83">
              <a:extLst>
                <a:ext uri="{FF2B5EF4-FFF2-40B4-BE49-F238E27FC236}">
                  <a16:creationId xmlns:a16="http://schemas.microsoft.com/office/drawing/2014/main" id="{55E907BB-E340-A1A1-EF70-90D8914D521E}"/>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2" name="Google Shape;7670;p83">
              <a:extLst>
                <a:ext uri="{FF2B5EF4-FFF2-40B4-BE49-F238E27FC236}">
                  <a16:creationId xmlns:a16="http://schemas.microsoft.com/office/drawing/2014/main" id="{BF2DB8EE-7668-7FD1-354B-C666460FB99D}"/>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3" name="Google Shape;7671;p83">
              <a:extLst>
                <a:ext uri="{FF2B5EF4-FFF2-40B4-BE49-F238E27FC236}">
                  <a16:creationId xmlns:a16="http://schemas.microsoft.com/office/drawing/2014/main" id="{908A4DB2-3CB8-2E2D-C6ED-3C3402BD1033}"/>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4" name="Google Shape;7672;p83">
              <a:extLst>
                <a:ext uri="{FF2B5EF4-FFF2-40B4-BE49-F238E27FC236}">
                  <a16:creationId xmlns:a16="http://schemas.microsoft.com/office/drawing/2014/main" id="{F4AD33FD-ACC0-D1E3-AE21-2399A1B197A6}"/>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5" name="Google Shape;7673;p83">
              <a:extLst>
                <a:ext uri="{FF2B5EF4-FFF2-40B4-BE49-F238E27FC236}">
                  <a16:creationId xmlns:a16="http://schemas.microsoft.com/office/drawing/2014/main" id="{867F4B30-98F5-E2C8-0189-8CC670A147E2}"/>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6" name="Google Shape;7674;p83">
              <a:extLst>
                <a:ext uri="{FF2B5EF4-FFF2-40B4-BE49-F238E27FC236}">
                  <a16:creationId xmlns:a16="http://schemas.microsoft.com/office/drawing/2014/main" id="{5A1A7152-89D1-D662-E91E-2C6F9384239F}"/>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7" name="Google Shape;7675;p83">
              <a:extLst>
                <a:ext uri="{FF2B5EF4-FFF2-40B4-BE49-F238E27FC236}">
                  <a16:creationId xmlns:a16="http://schemas.microsoft.com/office/drawing/2014/main" id="{5DD5DE94-B61F-5DFF-0A77-F74359BB7805}"/>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8" name="Google Shape;7676;p83">
              <a:extLst>
                <a:ext uri="{FF2B5EF4-FFF2-40B4-BE49-F238E27FC236}">
                  <a16:creationId xmlns:a16="http://schemas.microsoft.com/office/drawing/2014/main" id="{3F2E9961-EA9F-6EB2-BB27-230A5E716228}"/>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39" name="Google Shape;7677;p83">
              <a:extLst>
                <a:ext uri="{FF2B5EF4-FFF2-40B4-BE49-F238E27FC236}">
                  <a16:creationId xmlns:a16="http://schemas.microsoft.com/office/drawing/2014/main" id="{A7A728C3-A25B-4BCB-D173-696DDC85F528}"/>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0" name="Google Shape;7678;p83">
              <a:extLst>
                <a:ext uri="{FF2B5EF4-FFF2-40B4-BE49-F238E27FC236}">
                  <a16:creationId xmlns:a16="http://schemas.microsoft.com/office/drawing/2014/main" id="{DF8B1611-EA43-E52B-5BAB-BBE02E922EC4}"/>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1" name="Google Shape;7679;p83">
              <a:extLst>
                <a:ext uri="{FF2B5EF4-FFF2-40B4-BE49-F238E27FC236}">
                  <a16:creationId xmlns:a16="http://schemas.microsoft.com/office/drawing/2014/main" id="{A6B32117-C2FA-9A47-0AB6-56D72EE09F4A}"/>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2" name="Google Shape;7680;p83">
              <a:extLst>
                <a:ext uri="{FF2B5EF4-FFF2-40B4-BE49-F238E27FC236}">
                  <a16:creationId xmlns:a16="http://schemas.microsoft.com/office/drawing/2014/main" id="{BE08D9A7-3871-2AD0-4B0C-91F1EEBB8ECD}"/>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3" name="Google Shape;7681;p83">
              <a:extLst>
                <a:ext uri="{FF2B5EF4-FFF2-40B4-BE49-F238E27FC236}">
                  <a16:creationId xmlns:a16="http://schemas.microsoft.com/office/drawing/2014/main" id="{95A35D8F-CD2D-03DF-E991-746FF67F74E5}"/>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4" name="Google Shape;7682;p83">
              <a:extLst>
                <a:ext uri="{FF2B5EF4-FFF2-40B4-BE49-F238E27FC236}">
                  <a16:creationId xmlns:a16="http://schemas.microsoft.com/office/drawing/2014/main" id="{8C0F343F-FE56-123F-85D0-33BBDE788D2D}"/>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5" name="Google Shape;7683;p83">
              <a:extLst>
                <a:ext uri="{FF2B5EF4-FFF2-40B4-BE49-F238E27FC236}">
                  <a16:creationId xmlns:a16="http://schemas.microsoft.com/office/drawing/2014/main" id="{33C87257-6F9B-BD02-B76E-7FAF473136D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6" name="Google Shape;7684;p83">
              <a:extLst>
                <a:ext uri="{FF2B5EF4-FFF2-40B4-BE49-F238E27FC236}">
                  <a16:creationId xmlns:a16="http://schemas.microsoft.com/office/drawing/2014/main" id="{D22BEFD5-3892-61AA-B082-A1A2DB9FB501}"/>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7" name="Google Shape;7685;p83">
              <a:extLst>
                <a:ext uri="{FF2B5EF4-FFF2-40B4-BE49-F238E27FC236}">
                  <a16:creationId xmlns:a16="http://schemas.microsoft.com/office/drawing/2014/main" id="{845D92DB-09F6-E4DD-100C-29A54F26F620}"/>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8" name="Google Shape;7686;p83">
              <a:extLst>
                <a:ext uri="{FF2B5EF4-FFF2-40B4-BE49-F238E27FC236}">
                  <a16:creationId xmlns:a16="http://schemas.microsoft.com/office/drawing/2014/main" id="{77C6850C-0038-AA9A-EB2B-9690E4BDE67F}"/>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49" name="Google Shape;7687;p83">
              <a:extLst>
                <a:ext uri="{FF2B5EF4-FFF2-40B4-BE49-F238E27FC236}">
                  <a16:creationId xmlns:a16="http://schemas.microsoft.com/office/drawing/2014/main" id="{D98C9CA6-319D-4820-142B-724091C17D76}"/>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0" name="Google Shape;7688;p83">
              <a:extLst>
                <a:ext uri="{FF2B5EF4-FFF2-40B4-BE49-F238E27FC236}">
                  <a16:creationId xmlns:a16="http://schemas.microsoft.com/office/drawing/2014/main" id="{F3A17935-25AC-1752-D752-4865B85C78B0}"/>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1" name="Google Shape;7689;p83">
              <a:extLst>
                <a:ext uri="{FF2B5EF4-FFF2-40B4-BE49-F238E27FC236}">
                  <a16:creationId xmlns:a16="http://schemas.microsoft.com/office/drawing/2014/main" id="{5286B746-A4BF-2FE7-CABB-FA19A684901E}"/>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2" name="Google Shape;7690;p83">
              <a:extLst>
                <a:ext uri="{FF2B5EF4-FFF2-40B4-BE49-F238E27FC236}">
                  <a16:creationId xmlns:a16="http://schemas.microsoft.com/office/drawing/2014/main" id="{1DF99869-13C9-F5CA-FCE2-B0BB4D058C42}"/>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3" name="Google Shape;7691;p83">
              <a:extLst>
                <a:ext uri="{FF2B5EF4-FFF2-40B4-BE49-F238E27FC236}">
                  <a16:creationId xmlns:a16="http://schemas.microsoft.com/office/drawing/2014/main" id="{3424362C-F511-0A08-F43C-840E6892E596}"/>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4" name="Google Shape;7692;p83">
              <a:extLst>
                <a:ext uri="{FF2B5EF4-FFF2-40B4-BE49-F238E27FC236}">
                  <a16:creationId xmlns:a16="http://schemas.microsoft.com/office/drawing/2014/main" id="{01ED638E-61D4-71EE-2078-6971877E749B}"/>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5" name="Google Shape;7693;p83">
              <a:extLst>
                <a:ext uri="{FF2B5EF4-FFF2-40B4-BE49-F238E27FC236}">
                  <a16:creationId xmlns:a16="http://schemas.microsoft.com/office/drawing/2014/main" id="{CF957A27-728F-92E0-D43D-97E9A30AA24F}"/>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6" name="Google Shape;7694;p83">
              <a:extLst>
                <a:ext uri="{FF2B5EF4-FFF2-40B4-BE49-F238E27FC236}">
                  <a16:creationId xmlns:a16="http://schemas.microsoft.com/office/drawing/2014/main" id="{8316DF9C-6A07-6617-FAA0-5FE28E6600BB}"/>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7" name="Google Shape;7695;p83">
              <a:extLst>
                <a:ext uri="{FF2B5EF4-FFF2-40B4-BE49-F238E27FC236}">
                  <a16:creationId xmlns:a16="http://schemas.microsoft.com/office/drawing/2014/main" id="{24338DE3-4BE8-7B74-1A86-48264355D721}"/>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8" name="Google Shape;7696;p83">
              <a:extLst>
                <a:ext uri="{FF2B5EF4-FFF2-40B4-BE49-F238E27FC236}">
                  <a16:creationId xmlns:a16="http://schemas.microsoft.com/office/drawing/2014/main" id="{787B20F3-989B-7CFC-73BC-32D5F8E9992D}"/>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9" name="Google Shape;7697;p83">
              <a:extLst>
                <a:ext uri="{FF2B5EF4-FFF2-40B4-BE49-F238E27FC236}">
                  <a16:creationId xmlns:a16="http://schemas.microsoft.com/office/drawing/2014/main" id="{9BE9D201-924F-EDF3-2276-6EE87C22678B}"/>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0" name="Google Shape;7698;p83">
              <a:extLst>
                <a:ext uri="{FF2B5EF4-FFF2-40B4-BE49-F238E27FC236}">
                  <a16:creationId xmlns:a16="http://schemas.microsoft.com/office/drawing/2014/main" id="{531CF483-B4E9-FA07-D2AA-E6525D725609}"/>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1" name="Google Shape;7699;p83">
              <a:extLst>
                <a:ext uri="{FF2B5EF4-FFF2-40B4-BE49-F238E27FC236}">
                  <a16:creationId xmlns:a16="http://schemas.microsoft.com/office/drawing/2014/main" id="{A4391C48-0A1E-3BAC-D1FD-6C415B688F33}"/>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2" name="Google Shape;7700;p83">
              <a:extLst>
                <a:ext uri="{FF2B5EF4-FFF2-40B4-BE49-F238E27FC236}">
                  <a16:creationId xmlns:a16="http://schemas.microsoft.com/office/drawing/2014/main" id="{7E41C604-0A74-629A-413B-C0DD24980857}"/>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3" name="Google Shape;7701;p83">
              <a:extLst>
                <a:ext uri="{FF2B5EF4-FFF2-40B4-BE49-F238E27FC236}">
                  <a16:creationId xmlns:a16="http://schemas.microsoft.com/office/drawing/2014/main" id="{688DB0E0-251A-897D-250D-8FD3221A2AB5}"/>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4" name="Google Shape;7702;p83">
              <a:extLst>
                <a:ext uri="{FF2B5EF4-FFF2-40B4-BE49-F238E27FC236}">
                  <a16:creationId xmlns:a16="http://schemas.microsoft.com/office/drawing/2014/main" id="{251383AE-D997-E54B-FBD9-9CC4819D646A}"/>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5" name="Google Shape;7703;p83">
              <a:extLst>
                <a:ext uri="{FF2B5EF4-FFF2-40B4-BE49-F238E27FC236}">
                  <a16:creationId xmlns:a16="http://schemas.microsoft.com/office/drawing/2014/main" id="{52B3E90C-C4E0-7667-FD4D-5A93298978C6}"/>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6" name="Google Shape;7704;p83">
              <a:extLst>
                <a:ext uri="{FF2B5EF4-FFF2-40B4-BE49-F238E27FC236}">
                  <a16:creationId xmlns:a16="http://schemas.microsoft.com/office/drawing/2014/main" id="{EB51BB22-257D-D94B-DC2A-D67DF7CBB8AD}"/>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7" name="Google Shape;7705;p83">
              <a:extLst>
                <a:ext uri="{FF2B5EF4-FFF2-40B4-BE49-F238E27FC236}">
                  <a16:creationId xmlns:a16="http://schemas.microsoft.com/office/drawing/2014/main" id="{1224C32F-ADA0-A7FB-6A6D-E88D7331971A}"/>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8" name="Google Shape;7706;p83">
              <a:extLst>
                <a:ext uri="{FF2B5EF4-FFF2-40B4-BE49-F238E27FC236}">
                  <a16:creationId xmlns:a16="http://schemas.microsoft.com/office/drawing/2014/main" id="{11518327-EAAA-2CC1-8483-81630C46C623}"/>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9" name="Google Shape;7707;p83">
              <a:extLst>
                <a:ext uri="{FF2B5EF4-FFF2-40B4-BE49-F238E27FC236}">
                  <a16:creationId xmlns:a16="http://schemas.microsoft.com/office/drawing/2014/main" id="{BC65BA8A-98A1-1AE4-87EA-87D16D0F578B}"/>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0" name="Google Shape;7708;p83">
              <a:extLst>
                <a:ext uri="{FF2B5EF4-FFF2-40B4-BE49-F238E27FC236}">
                  <a16:creationId xmlns:a16="http://schemas.microsoft.com/office/drawing/2014/main" id="{8C0D6A50-B695-87FC-B0AE-D8964823EC08}"/>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1" name="Google Shape;7709;p83">
              <a:extLst>
                <a:ext uri="{FF2B5EF4-FFF2-40B4-BE49-F238E27FC236}">
                  <a16:creationId xmlns:a16="http://schemas.microsoft.com/office/drawing/2014/main" id="{C9B55F5C-5FD4-CFD1-766F-1FEDCD707D50}"/>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2" name="Google Shape;7710;p83">
              <a:extLst>
                <a:ext uri="{FF2B5EF4-FFF2-40B4-BE49-F238E27FC236}">
                  <a16:creationId xmlns:a16="http://schemas.microsoft.com/office/drawing/2014/main" id="{743A5E8B-15C2-5541-6F8D-DF8F60B4F061}"/>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3" name="Google Shape;7711;p83">
              <a:extLst>
                <a:ext uri="{FF2B5EF4-FFF2-40B4-BE49-F238E27FC236}">
                  <a16:creationId xmlns:a16="http://schemas.microsoft.com/office/drawing/2014/main" id="{F47EFD69-6289-777F-8032-5F45B949B73C}"/>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4" name="Google Shape;7712;p83">
              <a:extLst>
                <a:ext uri="{FF2B5EF4-FFF2-40B4-BE49-F238E27FC236}">
                  <a16:creationId xmlns:a16="http://schemas.microsoft.com/office/drawing/2014/main" id="{709EF239-FB60-8DFC-73C3-3C133D6A5872}"/>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5" name="Google Shape;7713;p83">
              <a:extLst>
                <a:ext uri="{FF2B5EF4-FFF2-40B4-BE49-F238E27FC236}">
                  <a16:creationId xmlns:a16="http://schemas.microsoft.com/office/drawing/2014/main" id="{C80D17F2-9B7F-EBB3-F9E8-35F2A78C04CE}"/>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6" name="Google Shape;7714;p83">
              <a:extLst>
                <a:ext uri="{FF2B5EF4-FFF2-40B4-BE49-F238E27FC236}">
                  <a16:creationId xmlns:a16="http://schemas.microsoft.com/office/drawing/2014/main" id="{B145E7DD-6FDD-1541-5217-956725587426}"/>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7" name="Google Shape;7715;p83">
              <a:extLst>
                <a:ext uri="{FF2B5EF4-FFF2-40B4-BE49-F238E27FC236}">
                  <a16:creationId xmlns:a16="http://schemas.microsoft.com/office/drawing/2014/main" id="{97257779-8844-0D1C-F91E-31C66B466602}"/>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8" name="Google Shape;7716;p83">
              <a:extLst>
                <a:ext uri="{FF2B5EF4-FFF2-40B4-BE49-F238E27FC236}">
                  <a16:creationId xmlns:a16="http://schemas.microsoft.com/office/drawing/2014/main" id="{0C465BC1-E1F7-FDD1-F933-E49CB1BF992E}"/>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9" name="Google Shape;7717;p83">
              <a:extLst>
                <a:ext uri="{FF2B5EF4-FFF2-40B4-BE49-F238E27FC236}">
                  <a16:creationId xmlns:a16="http://schemas.microsoft.com/office/drawing/2014/main" id="{52D25466-DBEF-D5A3-5C6F-C0CABE8F3050}"/>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0" name="Google Shape;7718;p83">
              <a:extLst>
                <a:ext uri="{FF2B5EF4-FFF2-40B4-BE49-F238E27FC236}">
                  <a16:creationId xmlns:a16="http://schemas.microsoft.com/office/drawing/2014/main" id="{71337C36-7641-9A35-DA9B-6292AABB3BB9}"/>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1" name="Google Shape;7719;p83">
              <a:extLst>
                <a:ext uri="{FF2B5EF4-FFF2-40B4-BE49-F238E27FC236}">
                  <a16:creationId xmlns:a16="http://schemas.microsoft.com/office/drawing/2014/main" id="{1A1B6BD7-D89D-0300-6B82-38751879FF57}"/>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2" name="Google Shape;7720;p83">
              <a:extLst>
                <a:ext uri="{FF2B5EF4-FFF2-40B4-BE49-F238E27FC236}">
                  <a16:creationId xmlns:a16="http://schemas.microsoft.com/office/drawing/2014/main" id="{3DEBD235-3D7F-FBBE-5EEE-9BDDA4A55E92}"/>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3" name="Google Shape;7721;p83">
              <a:extLst>
                <a:ext uri="{FF2B5EF4-FFF2-40B4-BE49-F238E27FC236}">
                  <a16:creationId xmlns:a16="http://schemas.microsoft.com/office/drawing/2014/main" id="{BC619729-DE47-A76A-36C8-09659E15E83A}"/>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4" name="Google Shape;7722;p83">
              <a:extLst>
                <a:ext uri="{FF2B5EF4-FFF2-40B4-BE49-F238E27FC236}">
                  <a16:creationId xmlns:a16="http://schemas.microsoft.com/office/drawing/2014/main" id="{E0A62C7B-EC9A-7D05-38D6-517F32385CF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5" name="Google Shape;7723;p83">
              <a:extLst>
                <a:ext uri="{FF2B5EF4-FFF2-40B4-BE49-F238E27FC236}">
                  <a16:creationId xmlns:a16="http://schemas.microsoft.com/office/drawing/2014/main" id="{0F0D8B43-0678-2ED6-3FD6-89C028904026}"/>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6" name="Google Shape;7724;p83">
              <a:extLst>
                <a:ext uri="{FF2B5EF4-FFF2-40B4-BE49-F238E27FC236}">
                  <a16:creationId xmlns:a16="http://schemas.microsoft.com/office/drawing/2014/main" id="{796589EF-C1CD-A37A-1664-FD10276325F8}"/>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7" name="Google Shape;7725;p83">
              <a:extLst>
                <a:ext uri="{FF2B5EF4-FFF2-40B4-BE49-F238E27FC236}">
                  <a16:creationId xmlns:a16="http://schemas.microsoft.com/office/drawing/2014/main" id="{45398EF3-0A41-991E-6276-C248B6880C7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8" name="Google Shape;7726;p83">
              <a:extLst>
                <a:ext uri="{FF2B5EF4-FFF2-40B4-BE49-F238E27FC236}">
                  <a16:creationId xmlns:a16="http://schemas.microsoft.com/office/drawing/2014/main" id="{13CEE618-D1BB-140B-D076-C4C412A4CE71}"/>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89" name="Google Shape;7727;p83">
              <a:extLst>
                <a:ext uri="{FF2B5EF4-FFF2-40B4-BE49-F238E27FC236}">
                  <a16:creationId xmlns:a16="http://schemas.microsoft.com/office/drawing/2014/main" id="{42DE826C-BCD9-0004-8EC1-8CDA6A0C0E5D}"/>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0" name="Google Shape;7728;p83">
              <a:extLst>
                <a:ext uri="{FF2B5EF4-FFF2-40B4-BE49-F238E27FC236}">
                  <a16:creationId xmlns:a16="http://schemas.microsoft.com/office/drawing/2014/main" id="{A33D402D-5947-206F-0EC9-117CCE965E68}"/>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1" name="Google Shape;7729;p83">
              <a:extLst>
                <a:ext uri="{FF2B5EF4-FFF2-40B4-BE49-F238E27FC236}">
                  <a16:creationId xmlns:a16="http://schemas.microsoft.com/office/drawing/2014/main" id="{FC19B1BC-C173-C28D-570F-C6CC67E9D915}"/>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2" name="Google Shape;7730;p83">
              <a:extLst>
                <a:ext uri="{FF2B5EF4-FFF2-40B4-BE49-F238E27FC236}">
                  <a16:creationId xmlns:a16="http://schemas.microsoft.com/office/drawing/2014/main" id="{9877C7B5-A770-ACA1-D4FA-00B6488E995A}"/>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3" name="Google Shape;7731;p83">
              <a:extLst>
                <a:ext uri="{FF2B5EF4-FFF2-40B4-BE49-F238E27FC236}">
                  <a16:creationId xmlns:a16="http://schemas.microsoft.com/office/drawing/2014/main" id="{3FD91772-F8D5-D8A9-C5B7-B575A03E2BD8}"/>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4" name="Google Shape;7732;p83">
              <a:extLst>
                <a:ext uri="{FF2B5EF4-FFF2-40B4-BE49-F238E27FC236}">
                  <a16:creationId xmlns:a16="http://schemas.microsoft.com/office/drawing/2014/main" id="{51566AD9-280D-2438-1941-64C183B7CB15}"/>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5" name="Google Shape;7733;p83">
              <a:extLst>
                <a:ext uri="{FF2B5EF4-FFF2-40B4-BE49-F238E27FC236}">
                  <a16:creationId xmlns:a16="http://schemas.microsoft.com/office/drawing/2014/main" id="{EEC7B65A-2CB8-ADA3-158D-949E90B2FFFC}"/>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6" name="Google Shape;7734;p83">
              <a:extLst>
                <a:ext uri="{FF2B5EF4-FFF2-40B4-BE49-F238E27FC236}">
                  <a16:creationId xmlns:a16="http://schemas.microsoft.com/office/drawing/2014/main" id="{39BFB257-DE87-E7FF-E530-84D1C1D864AA}"/>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7" name="Google Shape;7735;p83">
              <a:extLst>
                <a:ext uri="{FF2B5EF4-FFF2-40B4-BE49-F238E27FC236}">
                  <a16:creationId xmlns:a16="http://schemas.microsoft.com/office/drawing/2014/main" id="{D5B06DBD-026A-1491-F87A-0B462BD24BC2}"/>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8" name="Google Shape;7736;p83">
              <a:extLst>
                <a:ext uri="{FF2B5EF4-FFF2-40B4-BE49-F238E27FC236}">
                  <a16:creationId xmlns:a16="http://schemas.microsoft.com/office/drawing/2014/main" id="{5FBE4410-035A-D217-B2D3-8CE7B0C20430}"/>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99" name="Google Shape;7737;p83">
              <a:extLst>
                <a:ext uri="{FF2B5EF4-FFF2-40B4-BE49-F238E27FC236}">
                  <a16:creationId xmlns:a16="http://schemas.microsoft.com/office/drawing/2014/main" id="{48A4547F-B7AB-06F3-85E2-DE42A3045560}"/>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0" name="Google Shape;7738;p83">
              <a:extLst>
                <a:ext uri="{FF2B5EF4-FFF2-40B4-BE49-F238E27FC236}">
                  <a16:creationId xmlns:a16="http://schemas.microsoft.com/office/drawing/2014/main" id="{33255EFC-97C2-E08F-BF3A-E592317CE1CC}"/>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1" name="Google Shape;7739;p83">
              <a:extLst>
                <a:ext uri="{FF2B5EF4-FFF2-40B4-BE49-F238E27FC236}">
                  <a16:creationId xmlns:a16="http://schemas.microsoft.com/office/drawing/2014/main" id="{8157CA49-9491-AC1A-1CCE-FB83A1888DAF}"/>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2" name="Google Shape;7740;p83">
              <a:extLst>
                <a:ext uri="{FF2B5EF4-FFF2-40B4-BE49-F238E27FC236}">
                  <a16:creationId xmlns:a16="http://schemas.microsoft.com/office/drawing/2014/main" id="{7EEA0949-7E97-A24C-9101-4A98CA309152}"/>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3" name="Google Shape;7741;p83">
              <a:extLst>
                <a:ext uri="{FF2B5EF4-FFF2-40B4-BE49-F238E27FC236}">
                  <a16:creationId xmlns:a16="http://schemas.microsoft.com/office/drawing/2014/main" id="{1CC724AA-EE51-E179-8EE1-668337144E8C}"/>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4" name="Google Shape;7742;p83">
              <a:extLst>
                <a:ext uri="{FF2B5EF4-FFF2-40B4-BE49-F238E27FC236}">
                  <a16:creationId xmlns:a16="http://schemas.microsoft.com/office/drawing/2014/main" id="{0305E05E-5C60-1B69-FFDF-0CC1783150A8}"/>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5" name="Google Shape;7743;p83">
              <a:extLst>
                <a:ext uri="{FF2B5EF4-FFF2-40B4-BE49-F238E27FC236}">
                  <a16:creationId xmlns:a16="http://schemas.microsoft.com/office/drawing/2014/main" id="{A68676E4-BBDC-5543-8753-686D4F5E1616}"/>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6" name="Google Shape;7744;p83">
              <a:extLst>
                <a:ext uri="{FF2B5EF4-FFF2-40B4-BE49-F238E27FC236}">
                  <a16:creationId xmlns:a16="http://schemas.microsoft.com/office/drawing/2014/main" id="{937B3A0C-F8E6-56E7-F803-61187D6F9713}"/>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7" name="Google Shape;7745;p83">
              <a:extLst>
                <a:ext uri="{FF2B5EF4-FFF2-40B4-BE49-F238E27FC236}">
                  <a16:creationId xmlns:a16="http://schemas.microsoft.com/office/drawing/2014/main" id="{F43EF199-4066-9EBF-D94B-B9E4BEC0D498}"/>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8" name="Google Shape;7746;p83">
              <a:extLst>
                <a:ext uri="{FF2B5EF4-FFF2-40B4-BE49-F238E27FC236}">
                  <a16:creationId xmlns:a16="http://schemas.microsoft.com/office/drawing/2014/main" id="{02868156-AB91-E8C3-5B75-FC18AB3F11DE}"/>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09" name="Google Shape;7747;p83">
              <a:extLst>
                <a:ext uri="{FF2B5EF4-FFF2-40B4-BE49-F238E27FC236}">
                  <a16:creationId xmlns:a16="http://schemas.microsoft.com/office/drawing/2014/main" id="{689CD8D9-3BCB-28DD-95FF-91E0AC25BA51}"/>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10" name="Google Shape;7748;p83">
              <a:extLst>
                <a:ext uri="{FF2B5EF4-FFF2-40B4-BE49-F238E27FC236}">
                  <a16:creationId xmlns:a16="http://schemas.microsoft.com/office/drawing/2014/main" id="{6D51F05A-098C-FF80-46D0-D353841DBFD5}"/>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11" name="Google Shape;7749;p83">
              <a:extLst>
                <a:ext uri="{FF2B5EF4-FFF2-40B4-BE49-F238E27FC236}">
                  <a16:creationId xmlns:a16="http://schemas.microsoft.com/office/drawing/2014/main" id="{4292319E-BDCD-ED81-A646-46F179AD0B29}"/>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12" name="Google Shape;7750;p83">
              <a:extLst>
                <a:ext uri="{FF2B5EF4-FFF2-40B4-BE49-F238E27FC236}">
                  <a16:creationId xmlns:a16="http://schemas.microsoft.com/office/drawing/2014/main" id="{DBD11E8D-2CB5-6223-D2E9-A9F2A31426FC}"/>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13" name="Google Shape;7751;p83">
              <a:extLst>
                <a:ext uri="{FF2B5EF4-FFF2-40B4-BE49-F238E27FC236}">
                  <a16:creationId xmlns:a16="http://schemas.microsoft.com/office/drawing/2014/main" id="{DD785B95-D5DC-08B6-6CFC-20CE15612138}"/>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14" name="Google Shape;7752;p83">
              <a:extLst>
                <a:ext uri="{FF2B5EF4-FFF2-40B4-BE49-F238E27FC236}">
                  <a16:creationId xmlns:a16="http://schemas.microsoft.com/office/drawing/2014/main" id="{3CFDAAD6-CDD5-76C4-1A09-9DCB006874B8}"/>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095565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11"/>
                                        </p:tgtEl>
                                        <p:attrNameLst>
                                          <p:attrName>style.visibility</p:attrName>
                                        </p:attrNameLst>
                                      </p:cBhvr>
                                      <p:to>
                                        <p:strVal val="visible"/>
                                      </p:to>
                                    </p:set>
                                    <p:anim calcmode="lin" valueType="num">
                                      <p:cBhvr additive="base">
                                        <p:cTn id="11" dur="500" fill="hold"/>
                                        <p:tgtEl>
                                          <p:spTgt spid="1011"/>
                                        </p:tgtEl>
                                        <p:attrNameLst>
                                          <p:attrName>ppt_x</p:attrName>
                                        </p:attrNameLst>
                                      </p:cBhvr>
                                      <p:tavLst>
                                        <p:tav tm="0">
                                          <p:val>
                                            <p:strVal val="#ppt_x"/>
                                          </p:val>
                                        </p:tav>
                                        <p:tav tm="100000">
                                          <p:val>
                                            <p:strVal val="#ppt_x"/>
                                          </p:val>
                                        </p:tav>
                                      </p:tavLst>
                                    </p:anim>
                                    <p:anim calcmode="lin" valueType="num">
                                      <p:cBhvr additive="base">
                                        <p:cTn id="12" dur="500" fill="hold"/>
                                        <p:tgtEl>
                                          <p:spTgt spid="10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4000">
                <a:solidFill>
                  <a:srgbClr val="C00000"/>
                </a:solidFill>
                <a:effectLst/>
                <a:latin typeface="Times New Roman" panose="02020603050405020304" pitchFamily="18" charset="0"/>
                <a:ea typeface="Calibri" panose="020F0502020204030204" pitchFamily="34" charset="0"/>
              </a:rPr>
              <a:t>a. Ngôn ngữ</a:t>
            </a:r>
            <a:endParaRPr sz="166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2" name="Google Shape;1056;p32">
            <a:extLst>
              <a:ext uri="{FF2B5EF4-FFF2-40B4-BE49-F238E27FC236}">
                <a16:creationId xmlns:a16="http://schemas.microsoft.com/office/drawing/2014/main" id="{8CFBD0D6-E5EF-DBA8-B0F8-D8EFE66E3466}"/>
              </a:ext>
            </a:extLst>
          </p:cNvPr>
          <p:cNvSpPr/>
          <p:nvPr/>
        </p:nvSpPr>
        <p:spPr>
          <a:xfrm>
            <a:off x="8114980" y="1548293"/>
            <a:ext cx="2757663" cy="2437294"/>
          </a:xfrm>
          <a:prstGeom prst="rect">
            <a:avLst/>
          </a:pr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1058;p32">
            <a:extLst>
              <a:ext uri="{FF2B5EF4-FFF2-40B4-BE49-F238E27FC236}">
                <a16:creationId xmlns:a16="http://schemas.microsoft.com/office/drawing/2014/main" id="{AC0AAD50-3EE8-595D-2307-2AD1C981BB7D}"/>
              </a:ext>
            </a:extLst>
          </p:cNvPr>
          <p:cNvSpPr txBox="1"/>
          <p:nvPr/>
        </p:nvSpPr>
        <p:spPr>
          <a:xfrm>
            <a:off x="8114979" y="2298742"/>
            <a:ext cx="2757664" cy="63938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solidFill>
                  <a:schemeClr val="bg1"/>
                </a:solidFill>
                <a:latin typeface="+mj-lt"/>
              </a:rPr>
              <a:t>Độ dài của cái ghe và độ cao của cái cây đều phi thực tế. </a:t>
            </a:r>
            <a:endParaRPr lang="en-US" sz="2800">
              <a:solidFill>
                <a:schemeClr val="bg1"/>
              </a:solidFill>
              <a:latin typeface="+mj-lt"/>
            </a:endParaRPr>
          </a:p>
        </p:txBody>
      </p:sp>
      <p:sp>
        <p:nvSpPr>
          <p:cNvPr id="6" name="Google Shape;1060;p32">
            <a:extLst>
              <a:ext uri="{FF2B5EF4-FFF2-40B4-BE49-F238E27FC236}">
                <a16:creationId xmlns:a16="http://schemas.microsoft.com/office/drawing/2014/main" id="{C7AEE235-779F-293C-14FD-316A34F5593C}"/>
              </a:ext>
            </a:extLst>
          </p:cNvPr>
          <p:cNvSpPr/>
          <p:nvPr/>
        </p:nvSpPr>
        <p:spPr>
          <a:xfrm>
            <a:off x="1382612" y="1548293"/>
            <a:ext cx="2757663" cy="2437294"/>
          </a:xfrm>
          <a:prstGeom prst="rect">
            <a:avLst/>
          </a:pr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062;p32">
            <a:extLst>
              <a:ext uri="{FF2B5EF4-FFF2-40B4-BE49-F238E27FC236}">
                <a16:creationId xmlns:a16="http://schemas.microsoft.com/office/drawing/2014/main" id="{FF058298-1BD0-5CEF-54DC-DFCF73011575}"/>
              </a:ext>
            </a:extLst>
          </p:cNvPr>
          <p:cNvSpPr txBox="1"/>
          <p:nvPr/>
        </p:nvSpPr>
        <p:spPr>
          <a:xfrm flipH="1">
            <a:off x="1656329" y="2266993"/>
            <a:ext cx="2392861" cy="63938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solidFill>
                  <a:schemeClr val="bg1"/>
                </a:solidFill>
                <a:latin typeface="+mj-lt"/>
              </a:rPr>
              <a:t>Anh đi làm ăn xa tả độ dài của một chiếc ghe (thuyền)</a:t>
            </a:r>
            <a:endParaRPr lang="en-US" sz="2800">
              <a:solidFill>
                <a:schemeClr val="bg1"/>
              </a:solidFill>
              <a:latin typeface="+mj-lt"/>
            </a:endParaRPr>
          </a:p>
        </p:txBody>
      </p:sp>
      <p:sp>
        <p:nvSpPr>
          <p:cNvPr id="9" name="Google Shape;1064;p32">
            <a:extLst>
              <a:ext uri="{FF2B5EF4-FFF2-40B4-BE49-F238E27FC236}">
                <a16:creationId xmlns:a16="http://schemas.microsoft.com/office/drawing/2014/main" id="{DEB2F786-5CD0-4D61-CD38-3FAB2659A1EE}"/>
              </a:ext>
            </a:extLst>
          </p:cNvPr>
          <p:cNvSpPr/>
          <p:nvPr/>
        </p:nvSpPr>
        <p:spPr>
          <a:xfrm>
            <a:off x="4748794" y="1548293"/>
            <a:ext cx="2757663" cy="2437294"/>
          </a:xfrm>
          <a:prstGeom prst="rect">
            <a:avLst/>
          </a:pr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066;p32">
            <a:extLst>
              <a:ext uri="{FF2B5EF4-FFF2-40B4-BE49-F238E27FC236}">
                <a16:creationId xmlns:a16="http://schemas.microsoft.com/office/drawing/2014/main" id="{9676F289-3614-386A-E34C-DEDECB565C14}"/>
              </a:ext>
            </a:extLst>
          </p:cNvPr>
          <p:cNvSpPr txBox="1"/>
          <p:nvPr/>
        </p:nvSpPr>
        <p:spPr>
          <a:xfrm>
            <a:off x="4748793" y="2204247"/>
            <a:ext cx="2757664" cy="63938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solidFill>
                  <a:schemeClr val="bg1"/>
                </a:solidFill>
                <a:latin typeface="+mj-lt"/>
              </a:rPr>
              <a:t>Anh chàng nói dóc trong làng kể về độ cao của một cái cây.</a:t>
            </a:r>
            <a:endParaRPr lang="en-US" sz="2800">
              <a:solidFill>
                <a:schemeClr val="bg1"/>
              </a:solidFill>
              <a:latin typeface="+mj-lt"/>
            </a:endParaRPr>
          </a:p>
        </p:txBody>
      </p:sp>
      <p:sp>
        <p:nvSpPr>
          <p:cNvPr id="11" name="Google Shape;1083;p32">
            <a:extLst>
              <a:ext uri="{FF2B5EF4-FFF2-40B4-BE49-F238E27FC236}">
                <a16:creationId xmlns:a16="http://schemas.microsoft.com/office/drawing/2014/main" id="{9A363651-4412-F71F-F0E7-EE28D461EA82}"/>
              </a:ext>
            </a:extLst>
          </p:cNvPr>
          <p:cNvSpPr/>
          <p:nvPr/>
        </p:nvSpPr>
        <p:spPr>
          <a:xfrm>
            <a:off x="1443689" y="4228469"/>
            <a:ext cx="8945696" cy="1871869"/>
          </a:xfrm>
          <a:prstGeom prst="rightArrow">
            <a:avLst>
              <a:gd name="adj1" fmla="val 50000"/>
              <a:gd name="adj2" fmla="val 48611"/>
            </a:avLst>
          </a:pr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800">
                <a:solidFill>
                  <a:schemeClr val="bg1"/>
                </a:solidFill>
                <a:latin typeface="+mj-lt"/>
              </a:rPr>
              <a:t>L</a:t>
            </a:r>
            <a:r>
              <a:rPr lang="en-US" sz="2800">
                <a:solidFill>
                  <a:schemeClr val="bg1"/>
                </a:solidFill>
                <a:latin typeface="+mj-lt"/>
              </a:rPr>
              <a:t>ời</a:t>
            </a:r>
            <a:r>
              <a:rPr lang="vi-VN" sz="2800">
                <a:solidFill>
                  <a:schemeClr val="bg1"/>
                </a:solidFill>
                <a:latin typeface="+mj-lt"/>
              </a:rPr>
              <a:t> đối thoại của hai nhân vật: </a:t>
            </a:r>
            <a:r>
              <a:rPr lang="vi-VN" sz="2800" b="1">
                <a:solidFill>
                  <a:schemeClr val="bg1"/>
                </a:solidFill>
                <a:latin typeface="+mj-lt"/>
              </a:rPr>
              <a:t>anh chàng đi làm ăn xa mới trở về làng và anh chàng nói dóc khác trong làng.</a:t>
            </a:r>
            <a:endParaRPr lang="en-US" sz="2800" b="1">
              <a:solidFill>
                <a:schemeClr val="bg1"/>
              </a:solidFill>
              <a:latin typeface="+mj-lt"/>
            </a:endParaRPr>
          </a:p>
        </p:txBody>
      </p:sp>
      <p:sp>
        <p:nvSpPr>
          <p:cNvPr id="12" name="Google Shape;1084;p32">
            <a:extLst>
              <a:ext uri="{FF2B5EF4-FFF2-40B4-BE49-F238E27FC236}">
                <a16:creationId xmlns:a16="http://schemas.microsoft.com/office/drawing/2014/main" id="{EBDC5C22-5260-837E-66E1-1073BE5661F7}"/>
              </a:ext>
            </a:extLst>
          </p:cNvPr>
          <p:cNvSpPr/>
          <p:nvPr/>
        </p:nvSpPr>
        <p:spPr>
          <a:xfrm>
            <a:off x="2421824" y="3626321"/>
            <a:ext cx="679240" cy="733007"/>
          </a:xfrm>
          <a:prstGeom prst="ellipse">
            <a:avLst/>
          </a:prstGeom>
          <a:solidFill>
            <a:srgbClr val="FFFFFF"/>
          </a:solidFill>
          <a:ln w="38100" cap="flat" cmpd="sng">
            <a:solidFill>
              <a:srgbClr val="C0754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rPr>
              <a:t>1</a:t>
            </a:r>
            <a:endParaRPr kumimoji="0" sz="1800" b="1" i="0" u="none" strike="noStrike" kern="0" cap="none" spc="0" normalizeH="0" baseline="0" noProof="0">
              <a:ln>
                <a:noFill/>
              </a:ln>
              <a:solidFill>
                <a:srgbClr val="E4AA6E"/>
              </a:solidFill>
              <a:effectLst/>
              <a:uLnTx/>
              <a:uFillTx/>
              <a:latin typeface="Fira Sans Extra Condensed"/>
              <a:ea typeface="Fira Sans Extra Condensed"/>
              <a:cs typeface="Fira Sans Extra Condensed"/>
              <a:sym typeface="Fira Sans Extra Condensed"/>
            </a:endParaRPr>
          </a:p>
        </p:txBody>
      </p:sp>
      <p:sp>
        <p:nvSpPr>
          <p:cNvPr id="13" name="Google Shape;1085;p32">
            <a:extLst>
              <a:ext uri="{FF2B5EF4-FFF2-40B4-BE49-F238E27FC236}">
                <a16:creationId xmlns:a16="http://schemas.microsoft.com/office/drawing/2014/main" id="{5810D6DB-74E4-3C57-6720-EC64215AEBF3}"/>
              </a:ext>
            </a:extLst>
          </p:cNvPr>
          <p:cNvSpPr/>
          <p:nvPr/>
        </p:nvSpPr>
        <p:spPr>
          <a:xfrm>
            <a:off x="5788006" y="3626321"/>
            <a:ext cx="679240" cy="733007"/>
          </a:xfrm>
          <a:prstGeom prst="ellipse">
            <a:avLst/>
          </a:prstGeom>
          <a:solidFill>
            <a:srgbClr val="FFFFFF"/>
          </a:solidFill>
          <a:ln w="38100"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rPr>
              <a:t>2</a:t>
            </a:r>
            <a:endParaRPr kumimoji="0" sz="1800" b="1" i="0" u="none" strike="noStrike" kern="0" cap="none" spc="0" normalizeH="0" baseline="0" noProof="0">
              <a:ln>
                <a:noFill/>
              </a:ln>
              <a:solidFill>
                <a:srgbClr val="C07546"/>
              </a:solidFill>
              <a:effectLst/>
              <a:uLnTx/>
              <a:uFillTx/>
              <a:latin typeface="Fira Sans Extra Condensed"/>
              <a:ea typeface="Fira Sans Extra Condensed"/>
              <a:cs typeface="Fira Sans Extra Condensed"/>
              <a:sym typeface="Fira Sans Extra Condensed"/>
            </a:endParaRPr>
          </a:p>
        </p:txBody>
      </p:sp>
      <p:sp>
        <p:nvSpPr>
          <p:cNvPr id="14" name="Google Shape;1086;p32">
            <a:extLst>
              <a:ext uri="{FF2B5EF4-FFF2-40B4-BE49-F238E27FC236}">
                <a16:creationId xmlns:a16="http://schemas.microsoft.com/office/drawing/2014/main" id="{C363F969-E707-0724-3B90-E28B936BB0E7}"/>
              </a:ext>
            </a:extLst>
          </p:cNvPr>
          <p:cNvSpPr/>
          <p:nvPr/>
        </p:nvSpPr>
        <p:spPr>
          <a:xfrm>
            <a:off x="9154192" y="3626321"/>
            <a:ext cx="679240" cy="733007"/>
          </a:xfrm>
          <a:prstGeom prst="ellipse">
            <a:avLst/>
          </a:prstGeom>
          <a:solidFill>
            <a:srgbClr val="FFFFFF"/>
          </a:solidFill>
          <a:ln w="38100"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rPr>
              <a:t>3</a:t>
            </a:r>
            <a:endParaRPr kumimoji="0" sz="1800" b="1" i="0" u="none" strike="noStrike" kern="0" cap="none" spc="0" normalizeH="0" baseline="0" noProof="0">
              <a:ln>
                <a:noFill/>
              </a:ln>
              <a:solidFill>
                <a:srgbClr val="C2540E"/>
              </a:solidFill>
              <a:effectLst/>
              <a:uLnTx/>
              <a:uFillTx/>
              <a:latin typeface="Fira Sans Extra Condensed"/>
              <a:ea typeface="Fira Sans Extra Condensed"/>
              <a:cs typeface="Fira Sans Extra Condensed"/>
              <a:sym typeface="Fira Sans Extra Condensed"/>
            </a:endParaRPr>
          </a:p>
        </p:txBody>
      </p:sp>
      <p:pic>
        <p:nvPicPr>
          <p:cNvPr id="15" name="Picture 14">
            <a:extLst>
              <a:ext uri="{FF2B5EF4-FFF2-40B4-BE49-F238E27FC236}">
                <a16:creationId xmlns:a16="http://schemas.microsoft.com/office/drawing/2014/main" id="{83703FB1-00BA-6993-E06B-7B6AA4FA37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9799039" y="2393826"/>
            <a:ext cx="3726690" cy="4582796"/>
          </a:xfrm>
          <a:prstGeom prst="rect">
            <a:avLst/>
          </a:prstGeom>
        </p:spPr>
      </p:pic>
      <p:pic>
        <p:nvPicPr>
          <p:cNvPr id="16" name="Picture 15">
            <a:extLst>
              <a:ext uri="{FF2B5EF4-FFF2-40B4-BE49-F238E27FC236}">
                <a16:creationId xmlns:a16="http://schemas.microsoft.com/office/drawing/2014/main" id="{9D9C50D3-9840-A6B2-F915-543147B008BA}"/>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46135" y="3836346"/>
            <a:ext cx="1734808" cy="2962640"/>
          </a:xfrm>
          <a:prstGeom prst="rect">
            <a:avLst/>
          </a:prstGeom>
        </p:spPr>
      </p:pic>
      <p:pic>
        <p:nvPicPr>
          <p:cNvPr id="17" name="Picture 16">
            <a:extLst>
              <a:ext uri="{FF2B5EF4-FFF2-40B4-BE49-F238E27FC236}">
                <a16:creationId xmlns:a16="http://schemas.microsoft.com/office/drawing/2014/main" id="{4856505C-8345-59DC-0FC9-954265B1702C}"/>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111" b="59000" l="25500" r="51750">
                        <a14:foregroundMark x1="28667" y1="6111" x2="26417" y2="44778"/>
                        <a14:foregroundMark x1="26417" y1="44778" x2="38250" y2="50778"/>
                        <a14:foregroundMark x1="41500" y1="53000" x2="42333" y2="13222"/>
                        <a14:foregroundMark x1="31167" y1="5000" x2="41500" y2="7778"/>
                        <a14:foregroundMark x1="44833" y1="6111" x2="44000" y2="40333"/>
                        <a14:foregroundMark x1="50667" y1="8889" x2="45250" y2="59111"/>
                        <a14:foregroundMark x1="44417" y1="12222" x2="41083" y2="39222"/>
                        <a14:foregroundMark x1="40333" y1="50222" x2="31583" y2="22111"/>
                        <a14:foregroundMark x1="34083" y1="10556" x2="32833" y2="56889"/>
                        <a14:foregroundMark x1="25833" y1="54667" x2="41917" y2="54667"/>
                        <a14:foregroundMark x1="44417" y1="56889" x2="46083" y2="14889"/>
                        <a14:foregroundMark x1="49000" y1="26000" x2="50667" y2="4444"/>
                        <a14:foregroundMark x1="49417" y1="2778" x2="31167" y2="1111"/>
                      </a14:backgroundRemoval>
                    </a14:imgEffect>
                  </a14:imgLayer>
                </a14:imgProps>
              </a:ext>
            </a:extLst>
          </a:blip>
          <a:srcRect l="22276" r="44847" b="41519"/>
          <a:stretch/>
        </p:blipFill>
        <p:spPr>
          <a:xfrm>
            <a:off x="1052284" y="3090164"/>
            <a:ext cx="728659" cy="972112"/>
          </a:xfrm>
          <a:prstGeom prst="rect">
            <a:avLst/>
          </a:prstGeom>
        </p:spPr>
      </p:pic>
      <p:pic>
        <p:nvPicPr>
          <p:cNvPr id="18" name="Picture 17">
            <a:extLst>
              <a:ext uri="{FF2B5EF4-FFF2-40B4-BE49-F238E27FC236}">
                <a16:creationId xmlns:a16="http://schemas.microsoft.com/office/drawing/2014/main" id="{BE35CF2B-49F3-BCA2-C40D-2D64A683E1F6}"/>
              </a:ext>
            </a:extLst>
          </p:cNvPr>
          <p:cNvPicPr>
            <a:picLocks noChangeAspect="1"/>
          </p:cNvPicPr>
          <p:nvPr/>
        </p:nvPicPr>
        <p:blipFill rotWithShape="1">
          <a:blip r:embed="rId8">
            <a:extLst>
              <a:ext uri="{BEBA8EAE-BF5A-486C-A8C5-ECC9F3942E4B}">
                <a14:imgProps xmlns:a14="http://schemas.microsoft.com/office/drawing/2010/main">
                  <a14:imgLayer r:embed="rId7">
                    <a14:imgEffect>
                      <a14:backgroundRemoval t="3000" b="35556" l="56917" r="95250">
                        <a14:foregroundMark x1="57000" y1="35556" x2="61500" y2="10222"/>
                        <a14:foregroundMark x1="59917" y1="8556" x2="79333" y2="10778"/>
                        <a14:foregroundMark x1="61917" y1="8000" x2="86333" y2="7444"/>
                        <a14:foregroundMark x1="86333" y1="7444" x2="87167" y2="7444"/>
                        <a14:foregroundMark x1="87583" y1="18444" x2="85917" y2="4111"/>
                        <a14:foregroundMark x1="89667" y1="21222" x2="89667" y2="5222"/>
                        <a14:foregroundMark x1="91333" y1="4111" x2="91333" y2="17333"/>
                        <a14:foregroundMark x1="89667" y1="3000" x2="88000" y2="12444"/>
                      </a14:backgroundRemoval>
                    </a14:imgEffect>
                  </a14:imgLayer>
                </a14:imgProps>
              </a:ext>
            </a:extLst>
          </a:blip>
          <a:srcRect l="52730" b="61596"/>
          <a:stretch/>
        </p:blipFill>
        <p:spPr>
          <a:xfrm>
            <a:off x="9151845" y="5664877"/>
            <a:ext cx="1429300" cy="870922"/>
          </a:xfrm>
          <a:prstGeom prst="rect">
            <a:avLst/>
          </a:prstGeom>
        </p:spPr>
      </p:pic>
    </p:spTree>
    <p:extLst>
      <p:ext uri="{BB962C8B-B14F-4D97-AF65-F5344CB8AC3E}">
        <p14:creationId xmlns:p14="http://schemas.microsoft.com/office/powerpoint/2010/main" val="2685394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inVertical)">
                                      <p:cBhvr>
                                        <p:cTn id="34" dur="500"/>
                                        <p:tgtEl>
                                          <p:spTgt spid="14"/>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barn(inVertical)">
                                      <p:cBhvr>
                                        <p:cTn id="37" dur="500"/>
                                        <p:tgtEl>
                                          <p:spTgt spid="4"/>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barn(inVertical)">
                                      <p:cBhvr>
                                        <p:cTn id="4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6" grpId="0" animBg="1"/>
      <p:bldP spid="8" grpId="0"/>
      <p:bldP spid="9" grpId="0" animBg="1"/>
      <p:bldP spid="10" grpId="0"/>
      <p:bldP spid="11" grpId="0" animBg="1"/>
      <p:bldP spid="12" grpId="0" animBg="1"/>
      <p:bldP spid="13" grpId="0" animBg="1"/>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US" sz="4800">
                <a:solidFill>
                  <a:schemeClr val="accent3"/>
                </a:solidFill>
                <a:latin typeface="Times New Roman" panose="02020603050405020304" pitchFamily="18" charset="0"/>
                <a:cs typeface="Times New Roman" panose="02020603050405020304" pitchFamily="18" charset="0"/>
              </a:rPr>
              <a:t>H</a:t>
            </a:r>
            <a:r>
              <a:rPr lang="en" sz="4800">
                <a:solidFill>
                  <a:schemeClr val="accent3"/>
                </a:solidFill>
                <a:latin typeface="Times New Roman" panose="02020603050405020304" pitchFamily="18" charset="0"/>
                <a:cs typeface="Times New Roman" panose="02020603050405020304" pitchFamily="18" charset="0"/>
              </a:rPr>
              <a:t>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 167">
            <a:extLst>
              <a:ext uri="{FF2B5EF4-FFF2-40B4-BE49-F238E27FC236}">
                <a16:creationId xmlns:a16="http://schemas.microsoft.com/office/drawing/2014/main" id="{86F49CE5-FA23-D53A-FD0C-7408E1BEB5E0}"/>
              </a:ext>
            </a:extLst>
          </p:cNvPr>
          <p:cNvSpPr/>
          <p:nvPr/>
        </p:nvSpPr>
        <p:spPr>
          <a:xfrm>
            <a:off x="250559" y="1286174"/>
            <a:ext cx="6408688" cy="1159700"/>
          </a:xfrm>
          <a:prstGeom prst="roundRect">
            <a:avLst/>
          </a:prstGeom>
          <a:solidFill>
            <a:schemeClr val="accent3">
              <a:lumMod val="40000"/>
              <a:lumOff val="60000"/>
              <a:alpha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p>
            <a:pPr algn="just"/>
            <a:r>
              <a:rPr lang="vi-VN" sz="3600">
                <a:solidFill>
                  <a:schemeClr val="tx1"/>
                </a:solidFill>
                <a:latin typeface="+mj-lt"/>
              </a:rPr>
              <a:t>Lợn cưới áo mới (phê phán thói khoe khoang)</a:t>
            </a:r>
            <a:endParaRPr lang="en-US" sz="3600">
              <a:solidFill>
                <a:schemeClr val="tx1"/>
              </a:solidFill>
              <a:latin typeface="+mj-lt"/>
            </a:endParaRPr>
          </a:p>
        </p:txBody>
      </p:sp>
      <p:sp>
        <p:nvSpPr>
          <p:cNvPr id="4" name=" 167">
            <a:extLst>
              <a:ext uri="{FF2B5EF4-FFF2-40B4-BE49-F238E27FC236}">
                <a16:creationId xmlns:a16="http://schemas.microsoft.com/office/drawing/2014/main" id="{1D4EC0D1-A909-983E-23A2-453CE0898AD9}"/>
              </a:ext>
            </a:extLst>
          </p:cNvPr>
          <p:cNvSpPr/>
          <p:nvPr/>
        </p:nvSpPr>
        <p:spPr>
          <a:xfrm>
            <a:off x="191591" y="2628548"/>
            <a:ext cx="5846080" cy="1661512"/>
          </a:xfrm>
          <a:prstGeom prst="roundRect">
            <a:avLst/>
          </a:prstGeom>
          <a:solidFill>
            <a:schemeClr val="accent4">
              <a:lumMod val="20000"/>
              <a:lumOff val="80000"/>
              <a:alpha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p>
            <a:pPr algn="just"/>
            <a:r>
              <a:rPr lang="vi-VN" sz="3600">
                <a:solidFill>
                  <a:schemeClr val="tx1"/>
                </a:solidFill>
                <a:latin typeface="+mj-lt"/>
              </a:rPr>
              <a:t>Treo biển (phê phán những những người không có chính kiến)</a:t>
            </a:r>
            <a:endParaRPr lang="en-US" sz="3600">
              <a:solidFill>
                <a:schemeClr val="tx1"/>
              </a:solidFill>
              <a:latin typeface="+mj-lt"/>
            </a:endParaRPr>
          </a:p>
        </p:txBody>
      </p:sp>
      <p:sp>
        <p:nvSpPr>
          <p:cNvPr id="6" name=" 167">
            <a:extLst>
              <a:ext uri="{FF2B5EF4-FFF2-40B4-BE49-F238E27FC236}">
                <a16:creationId xmlns:a16="http://schemas.microsoft.com/office/drawing/2014/main" id="{885A75E9-98B5-99CF-55A6-B827DCDEE41F}"/>
              </a:ext>
            </a:extLst>
          </p:cNvPr>
          <p:cNvSpPr/>
          <p:nvPr/>
        </p:nvSpPr>
        <p:spPr>
          <a:xfrm>
            <a:off x="6418401" y="3542346"/>
            <a:ext cx="5446576" cy="1530231"/>
          </a:xfrm>
          <a:prstGeom prst="roundRect">
            <a:avLst/>
          </a:prstGeom>
          <a:solidFill>
            <a:schemeClr val="accent3">
              <a:lumMod val="40000"/>
              <a:lumOff val="60000"/>
              <a:alpha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p>
            <a:pPr algn="just"/>
            <a:r>
              <a:rPr lang="vi-VN" sz="3600">
                <a:solidFill>
                  <a:schemeClr val="tx1"/>
                </a:solidFill>
                <a:latin typeface="+mj-lt"/>
              </a:rPr>
              <a:t>Con rắn vuông (phê phán thói ba hoa)</a:t>
            </a:r>
            <a:endParaRPr lang="en-US" sz="3600">
              <a:solidFill>
                <a:schemeClr val="tx1"/>
              </a:solidFill>
              <a:latin typeface="+mj-lt"/>
            </a:endParaRPr>
          </a:p>
        </p:txBody>
      </p:sp>
      <p:sp>
        <p:nvSpPr>
          <p:cNvPr id="8" name=" 167">
            <a:extLst>
              <a:ext uri="{FF2B5EF4-FFF2-40B4-BE49-F238E27FC236}">
                <a16:creationId xmlns:a16="http://schemas.microsoft.com/office/drawing/2014/main" id="{9F1D94A3-170E-B44C-F1D2-2EDC75D2AE2C}"/>
              </a:ext>
            </a:extLst>
          </p:cNvPr>
          <p:cNvSpPr/>
          <p:nvPr/>
        </p:nvSpPr>
        <p:spPr>
          <a:xfrm>
            <a:off x="5663970" y="5218409"/>
            <a:ext cx="5767655" cy="1435459"/>
          </a:xfrm>
          <a:prstGeom prst="roundRect">
            <a:avLst/>
          </a:prstGeom>
          <a:solidFill>
            <a:schemeClr val="accent4">
              <a:lumMod val="20000"/>
              <a:lumOff val="80000"/>
              <a:alpha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p>
            <a:pPr algn="just"/>
            <a:r>
              <a:rPr lang="vi-VN" sz="3600">
                <a:solidFill>
                  <a:schemeClr val="tx1"/>
                </a:solidFill>
                <a:latin typeface="+mj-lt"/>
              </a:rPr>
              <a:t>Vắt cổ chày ra nước (phê phán thói keo kiệt)</a:t>
            </a:r>
            <a:endParaRPr lang="en-US" sz="3600">
              <a:solidFill>
                <a:schemeClr val="tx1"/>
              </a:solidFill>
              <a:latin typeface="+mj-lt"/>
            </a:endParaRPr>
          </a:p>
        </p:txBody>
      </p:sp>
      <p:pic>
        <p:nvPicPr>
          <p:cNvPr id="9" name="图片 1">
            <a:extLst>
              <a:ext uri="{FF2B5EF4-FFF2-40B4-BE49-F238E27FC236}">
                <a16:creationId xmlns:a16="http://schemas.microsoft.com/office/drawing/2014/main" id="{8D22802B-172C-E433-3F91-A02AE1D1AEF0}"/>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98256" y="3852487"/>
            <a:ext cx="3070225" cy="303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8">
            <a:extLst>
              <a:ext uri="{FF2B5EF4-FFF2-40B4-BE49-F238E27FC236}">
                <a16:creationId xmlns:a16="http://schemas.microsoft.com/office/drawing/2014/main" id="{BA434B17-6EAE-7C35-CE72-AEF96DE1D330}"/>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901163" y="924950"/>
            <a:ext cx="3843724" cy="2835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824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0-#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0-#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1+#ppt_w/2"/>
                                          </p:val>
                                        </p:tav>
                                        <p:tav tm="100000">
                                          <p:val>
                                            <p:strVal val="#ppt_x"/>
                                          </p:val>
                                        </p:tav>
                                      </p:tavLst>
                                    </p:anim>
                                    <p:anim calcmode="lin" valueType="num">
                                      <p:cBhvr additive="base">
                                        <p:cTn id="3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1+#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6" grpId="0" animBg="1"/>
      <p:bldP spid="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4000">
                <a:solidFill>
                  <a:srgbClr val="C00000"/>
                </a:solidFill>
                <a:effectLst/>
                <a:latin typeface="Times New Roman" panose="02020603050405020304" pitchFamily="18" charset="0"/>
                <a:ea typeface="Calibri" panose="020F0502020204030204" pitchFamily="34" charset="0"/>
              </a:rPr>
              <a:t>a. Ngôn ngữ</a:t>
            </a:r>
            <a:endParaRPr sz="166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15" name="Google Shape;2224;p41">
            <a:extLst>
              <a:ext uri="{FF2B5EF4-FFF2-40B4-BE49-F238E27FC236}">
                <a16:creationId xmlns:a16="http://schemas.microsoft.com/office/drawing/2014/main" id="{DCB2CC6E-0BB6-C7AA-0F0D-C16CF5CB3404}"/>
              </a:ext>
            </a:extLst>
          </p:cNvPr>
          <p:cNvSpPr/>
          <p:nvPr/>
        </p:nvSpPr>
        <p:spPr>
          <a:xfrm>
            <a:off x="3937261" y="1715996"/>
            <a:ext cx="4403240" cy="836400"/>
          </a:xfrm>
          <a:prstGeom prst="roundRect">
            <a:avLst>
              <a:gd name="adj" fmla="val 16667"/>
            </a:avLst>
          </a:prstGeom>
          <a:solidFill>
            <a:srgbClr val="5492C4"/>
          </a:solidFill>
          <a:ln>
            <a:noFill/>
          </a:ln>
        </p:spPr>
        <p:txBody>
          <a:bodyPr spcFirstLastPara="1" wrap="square" lIns="121900" tIns="121900" rIns="121900" bIns="121900" anchor="ctr" anchorCtr="0">
            <a:noAutofit/>
          </a:bodyPr>
          <a:lstStyle/>
          <a:p>
            <a:pPr marL="0" marR="0" lvl="0" indent="0" algn="ctr" defTabSz="1219140" rtl="0" eaLnBrk="1" fontAlgn="auto" latinLnBrk="0" hangingPunct="1">
              <a:lnSpc>
                <a:spcPct val="150000"/>
              </a:lnSpc>
              <a:spcBef>
                <a:spcPts val="0"/>
              </a:spcBef>
              <a:spcAft>
                <a:spcPts val="1333"/>
              </a:spcAft>
              <a:buClr>
                <a:srgbClr val="000000"/>
              </a:buClr>
              <a:buSzTx/>
              <a:buFontTx/>
              <a:buNone/>
              <a:tabLst/>
              <a:defRPr/>
            </a:pPr>
            <a:r>
              <a:rPr kumimoji="0" lang="en-US" sz="4000" b="1" i="0" u="none" strike="noStrike" kern="0" cap="none" spc="0" normalizeH="0" baseline="0" noProof="0">
                <a:ln>
                  <a:noFill/>
                </a:ln>
                <a:solidFill>
                  <a:srgbClr val="FFFFFF"/>
                </a:solidFill>
                <a:effectLst/>
                <a:uLnTx/>
                <a:uFillTx/>
                <a:latin typeface="Times New Roman" panose="02020603050405020304" pitchFamily="18" charset="0"/>
                <a:cs typeface="Arial"/>
                <a:sym typeface="Arial"/>
              </a:rPr>
              <a:t>Nói</a:t>
            </a:r>
            <a:r>
              <a:rPr kumimoji="0" lang="en-US" sz="4000" b="1" i="0" u="none" strike="noStrike" kern="0" cap="none" spc="0" normalizeH="0" noProof="0">
                <a:ln>
                  <a:noFill/>
                </a:ln>
                <a:solidFill>
                  <a:srgbClr val="FFFFFF"/>
                </a:solidFill>
                <a:effectLst/>
                <a:uLnTx/>
                <a:uFillTx/>
                <a:latin typeface="Times New Roman" panose="02020603050405020304" pitchFamily="18" charset="0"/>
                <a:cs typeface="Arial"/>
                <a:sym typeface="Arial"/>
              </a:rPr>
              <a:t> dóc gặp nhau</a:t>
            </a:r>
            <a:endParaRPr kumimoji="0" lang="en-US" sz="9800" b="1" i="1" u="none" strike="noStrike" kern="0" cap="none" spc="0" normalizeH="0" baseline="0" noProof="0">
              <a:ln>
                <a:noFill/>
              </a:ln>
              <a:solidFill>
                <a:srgbClr val="FFFFFF"/>
              </a:solidFill>
              <a:effectLst/>
              <a:uLnTx/>
              <a:uFillTx/>
              <a:latin typeface="Arial"/>
              <a:ea typeface="Calibri" panose="020F0502020204030204" pitchFamily="34" charset="0"/>
              <a:cs typeface="Times New Roman" panose="02020603050405020304" pitchFamily="18" charset="0"/>
              <a:sym typeface="Arial"/>
            </a:endParaRPr>
          </a:p>
        </p:txBody>
      </p:sp>
      <p:sp>
        <p:nvSpPr>
          <p:cNvPr id="1116" name="Google Shape;2227;p41">
            <a:extLst>
              <a:ext uri="{FF2B5EF4-FFF2-40B4-BE49-F238E27FC236}">
                <a16:creationId xmlns:a16="http://schemas.microsoft.com/office/drawing/2014/main" id="{D772502E-4DBD-2635-A1BF-6EE4E608803A}"/>
              </a:ext>
            </a:extLst>
          </p:cNvPr>
          <p:cNvSpPr txBox="1"/>
          <p:nvPr/>
        </p:nvSpPr>
        <p:spPr>
          <a:xfrm>
            <a:off x="521480" y="3930300"/>
            <a:ext cx="3368484" cy="836400"/>
          </a:xfrm>
          <a:prstGeom prst="rect">
            <a:avLst/>
          </a:prstGeom>
          <a:noFill/>
          <a:ln>
            <a:noFill/>
          </a:ln>
        </p:spPr>
        <p:txBody>
          <a:bodyPr spcFirstLastPara="1" wrap="square" lIns="121900" tIns="121900" rIns="121900" bIns="121900" anchor="ctr" anchorCtr="0">
            <a:noAutofit/>
          </a:bodyPr>
          <a:lstStyle/>
          <a:p>
            <a:pPr lvl="0" algn="ctr"/>
            <a:r>
              <a:rPr lang="vi-VN" sz="3200">
                <a:latin typeface="+mj-lt"/>
              </a:rPr>
              <a:t>“Tài năng” của người nói dóc là nghĩ ra những điều không bao giờ có thực, phi lô-gíc. </a:t>
            </a:r>
            <a:endParaRPr kumimoji="0" lang="en-US" sz="4800" b="0" i="0" u="none" strike="noStrike" kern="1200" cap="none" spc="0" normalizeH="0" baseline="0" noProof="0">
              <a:ln>
                <a:noFill/>
              </a:ln>
              <a:solidFill>
                <a:srgbClr val="F1D5BD"/>
              </a:solidFill>
              <a:effectLst/>
              <a:uLnTx/>
              <a:uFillTx/>
              <a:latin typeface="+mj-lt"/>
            </a:endParaRPr>
          </a:p>
        </p:txBody>
      </p:sp>
      <p:sp>
        <p:nvSpPr>
          <p:cNvPr id="1117" name="Google Shape;2230;p41">
            <a:extLst>
              <a:ext uri="{FF2B5EF4-FFF2-40B4-BE49-F238E27FC236}">
                <a16:creationId xmlns:a16="http://schemas.microsoft.com/office/drawing/2014/main" id="{2EC692CD-E012-4467-5C26-110C1B889E87}"/>
              </a:ext>
            </a:extLst>
          </p:cNvPr>
          <p:cNvSpPr txBox="1"/>
          <p:nvPr/>
        </p:nvSpPr>
        <p:spPr>
          <a:xfrm>
            <a:off x="8442966" y="4219418"/>
            <a:ext cx="3161706" cy="836400"/>
          </a:xfrm>
          <a:prstGeom prst="rect">
            <a:avLst/>
          </a:prstGeom>
          <a:noFill/>
          <a:ln>
            <a:noFill/>
          </a:ln>
        </p:spPr>
        <p:txBody>
          <a:bodyPr spcFirstLastPara="1" wrap="square" lIns="121900" tIns="121900" rIns="121900" bIns="121900" anchor="ctr" anchorCtr="0">
            <a:noAutofit/>
          </a:bodyPr>
          <a:lstStyle/>
          <a:p>
            <a:pPr algn="ctr"/>
            <a:r>
              <a:rPr lang="vi-VN" sz="3200">
                <a:latin typeface="+mj-lt"/>
              </a:rPr>
              <a:t>Lời nói của hai nhân vật trong truyện đều thể hiện sự bịa đặt, hư cấu cao độ.</a:t>
            </a:r>
            <a:endParaRPr lang="en-US" sz="3200">
              <a:latin typeface="+mj-lt"/>
            </a:endParaRPr>
          </a:p>
        </p:txBody>
      </p:sp>
      <p:sp>
        <p:nvSpPr>
          <p:cNvPr id="1118" name="Google Shape;2240;p41">
            <a:extLst>
              <a:ext uri="{FF2B5EF4-FFF2-40B4-BE49-F238E27FC236}">
                <a16:creationId xmlns:a16="http://schemas.microsoft.com/office/drawing/2014/main" id="{38EE444E-67A8-B598-12C0-77A29E97EB8A}"/>
              </a:ext>
            </a:extLst>
          </p:cNvPr>
          <p:cNvSpPr/>
          <p:nvPr/>
        </p:nvSpPr>
        <p:spPr>
          <a:xfrm>
            <a:off x="1808375" y="1715980"/>
            <a:ext cx="836400" cy="836400"/>
          </a:xfrm>
          <a:prstGeom prst="ellipse">
            <a:avLst/>
          </a:prstGeom>
          <a:solidFill>
            <a:srgbClr val="ED7341"/>
          </a:solidFill>
          <a:ln>
            <a:noFill/>
          </a:ln>
        </p:spPr>
        <p:txBody>
          <a:bodyPr spcFirstLastPara="1" wrap="square" lIns="121900" tIns="121900" rIns="121900" bIns="121900" anchor="ctr" anchorCtr="0">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119" name="Google Shape;2241;p41">
            <a:extLst>
              <a:ext uri="{FF2B5EF4-FFF2-40B4-BE49-F238E27FC236}">
                <a16:creationId xmlns:a16="http://schemas.microsoft.com/office/drawing/2014/main" id="{4E998404-B100-955A-B82E-A02463017704}"/>
              </a:ext>
            </a:extLst>
          </p:cNvPr>
          <p:cNvSpPr/>
          <p:nvPr/>
        </p:nvSpPr>
        <p:spPr>
          <a:xfrm>
            <a:off x="9489240" y="1715980"/>
            <a:ext cx="836400" cy="836400"/>
          </a:xfrm>
          <a:prstGeom prst="ellipse">
            <a:avLst/>
          </a:prstGeom>
          <a:solidFill>
            <a:srgbClr val="7AB848"/>
          </a:solidFill>
          <a:ln>
            <a:noFill/>
          </a:ln>
        </p:spPr>
        <p:txBody>
          <a:bodyPr spcFirstLastPara="1" wrap="square" lIns="121900" tIns="121900" rIns="121900" bIns="121900" anchor="ctr" anchorCtr="0">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1120" name="Google Shape;2242;p41">
            <a:extLst>
              <a:ext uri="{FF2B5EF4-FFF2-40B4-BE49-F238E27FC236}">
                <a16:creationId xmlns:a16="http://schemas.microsoft.com/office/drawing/2014/main" id="{9202159E-7044-1F7E-4683-FC6444B7AD50}"/>
              </a:ext>
            </a:extLst>
          </p:cNvPr>
          <p:cNvCxnSpPr>
            <a:cxnSpLocks/>
            <a:stCxn id="1118" idx="6"/>
            <a:endCxn id="1115" idx="1"/>
          </p:cNvCxnSpPr>
          <p:nvPr/>
        </p:nvCxnSpPr>
        <p:spPr>
          <a:xfrm>
            <a:off x="2644775" y="2134180"/>
            <a:ext cx="1292487" cy="16"/>
          </a:xfrm>
          <a:prstGeom prst="straightConnector1">
            <a:avLst/>
          </a:prstGeom>
          <a:noFill/>
          <a:ln w="9525" cap="flat" cmpd="sng">
            <a:solidFill>
              <a:srgbClr val="666666"/>
            </a:solidFill>
            <a:prstDash val="solid"/>
            <a:round/>
            <a:headEnd type="none" w="med" len="med"/>
            <a:tailEnd type="none" w="med" len="med"/>
          </a:ln>
        </p:spPr>
      </p:cxnSp>
      <p:cxnSp>
        <p:nvCxnSpPr>
          <p:cNvPr id="1121" name="Google Shape;2243;p41">
            <a:extLst>
              <a:ext uri="{FF2B5EF4-FFF2-40B4-BE49-F238E27FC236}">
                <a16:creationId xmlns:a16="http://schemas.microsoft.com/office/drawing/2014/main" id="{2D5A6137-FBBF-FF75-7EB1-EFEB482BF4BE}"/>
              </a:ext>
            </a:extLst>
          </p:cNvPr>
          <p:cNvCxnSpPr>
            <a:cxnSpLocks/>
            <a:stCxn id="1115" idx="3"/>
            <a:endCxn id="1119" idx="2"/>
          </p:cNvCxnSpPr>
          <p:nvPr/>
        </p:nvCxnSpPr>
        <p:spPr>
          <a:xfrm flipV="1">
            <a:off x="8340501" y="2134180"/>
            <a:ext cx="1148739" cy="16"/>
          </a:xfrm>
          <a:prstGeom prst="straightConnector1">
            <a:avLst/>
          </a:prstGeom>
          <a:noFill/>
          <a:ln w="9525" cap="flat" cmpd="sng">
            <a:solidFill>
              <a:srgbClr val="666666"/>
            </a:solidFill>
            <a:prstDash val="solid"/>
            <a:round/>
            <a:headEnd type="none" w="med" len="med"/>
            <a:tailEnd type="none" w="med" len="med"/>
          </a:ln>
        </p:spPr>
      </p:cxnSp>
      <p:cxnSp>
        <p:nvCxnSpPr>
          <p:cNvPr id="1122" name="Google Shape;2244;p41">
            <a:extLst>
              <a:ext uri="{FF2B5EF4-FFF2-40B4-BE49-F238E27FC236}">
                <a16:creationId xmlns:a16="http://schemas.microsoft.com/office/drawing/2014/main" id="{51B3AB35-B18E-A169-15E8-F07093FCE557}"/>
              </a:ext>
            </a:extLst>
          </p:cNvPr>
          <p:cNvCxnSpPr>
            <a:cxnSpLocks/>
            <a:stCxn id="1118" idx="4"/>
          </p:cNvCxnSpPr>
          <p:nvPr/>
        </p:nvCxnSpPr>
        <p:spPr>
          <a:xfrm>
            <a:off x="2226575" y="2552382"/>
            <a:ext cx="20820" cy="666319"/>
          </a:xfrm>
          <a:prstGeom prst="straightConnector1">
            <a:avLst/>
          </a:prstGeom>
          <a:noFill/>
          <a:ln w="9525" cap="flat" cmpd="sng">
            <a:solidFill>
              <a:srgbClr val="666666"/>
            </a:solidFill>
            <a:prstDash val="solid"/>
            <a:round/>
            <a:headEnd type="none" w="med" len="med"/>
            <a:tailEnd type="none" w="med" len="med"/>
          </a:ln>
        </p:spPr>
      </p:cxnSp>
      <p:cxnSp>
        <p:nvCxnSpPr>
          <p:cNvPr id="1123" name="Google Shape;2245;p41">
            <a:extLst>
              <a:ext uri="{FF2B5EF4-FFF2-40B4-BE49-F238E27FC236}">
                <a16:creationId xmlns:a16="http://schemas.microsoft.com/office/drawing/2014/main" id="{DC42FA44-7324-1714-3AD9-C7E2293EBA6E}"/>
              </a:ext>
            </a:extLst>
          </p:cNvPr>
          <p:cNvCxnSpPr>
            <a:cxnSpLocks/>
            <a:stCxn id="1119" idx="4"/>
          </p:cNvCxnSpPr>
          <p:nvPr/>
        </p:nvCxnSpPr>
        <p:spPr>
          <a:xfrm>
            <a:off x="9907440" y="2552380"/>
            <a:ext cx="0" cy="895200"/>
          </a:xfrm>
          <a:prstGeom prst="straightConnector1">
            <a:avLst/>
          </a:prstGeom>
          <a:noFill/>
          <a:ln w="9525" cap="flat" cmpd="sng">
            <a:solidFill>
              <a:srgbClr val="666666"/>
            </a:solidFill>
            <a:prstDash val="solid"/>
            <a:round/>
            <a:headEnd type="none" w="med" len="med"/>
            <a:tailEnd type="none" w="med" len="med"/>
          </a:ln>
        </p:spPr>
      </p:cxnSp>
      <p:grpSp>
        <p:nvGrpSpPr>
          <p:cNvPr id="1124" name="Google Shape;2236;p41">
            <a:extLst>
              <a:ext uri="{FF2B5EF4-FFF2-40B4-BE49-F238E27FC236}">
                <a16:creationId xmlns:a16="http://schemas.microsoft.com/office/drawing/2014/main" id="{8D348DD6-09A3-4691-6C35-FD2D0149BC2D}"/>
              </a:ext>
            </a:extLst>
          </p:cNvPr>
          <p:cNvGrpSpPr/>
          <p:nvPr/>
        </p:nvGrpSpPr>
        <p:grpSpPr>
          <a:xfrm>
            <a:off x="9708607" y="1840010"/>
            <a:ext cx="397836" cy="472692"/>
            <a:chOff x="-48233050" y="3569725"/>
            <a:chExt cx="252050" cy="299475"/>
          </a:xfrm>
        </p:grpSpPr>
        <p:sp>
          <p:nvSpPr>
            <p:cNvPr id="1125" name="Google Shape;2237;p41">
              <a:extLst>
                <a:ext uri="{FF2B5EF4-FFF2-40B4-BE49-F238E27FC236}">
                  <a16:creationId xmlns:a16="http://schemas.microsoft.com/office/drawing/2014/main" id="{0697A6EB-6156-8227-2E04-76A64D27FE4E}"/>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26" name="Google Shape;2238;p41">
              <a:extLst>
                <a:ext uri="{FF2B5EF4-FFF2-40B4-BE49-F238E27FC236}">
                  <a16:creationId xmlns:a16="http://schemas.microsoft.com/office/drawing/2014/main" id="{F517F78B-1B05-8FA7-57F5-635147D39B11}"/>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27" name="Google Shape;2239;p41">
              <a:extLst>
                <a:ext uri="{FF2B5EF4-FFF2-40B4-BE49-F238E27FC236}">
                  <a16:creationId xmlns:a16="http://schemas.microsoft.com/office/drawing/2014/main" id="{6D25C55E-742D-A899-282D-1E7DB86E81D1}"/>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128" name="Google Shape;2231;p41">
            <a:extLst>
              <a:ext uri="{FF2B5EF4-FFF2-40B4-BE49-F238E27FC236}">
                <a16:creationId xmlns:a16="http://schemas.microsoft.com/office/drawing/2014/main" id="{D83E5199-5A63-2175-ABA6-D5431CA53A13}"/>
              </a:ext>
            </a:extLst>
          </p:cNvPr>
          <p:cNvGrpSpPr/>
          <p:nvPr/>
        </p:nvGrpSpPr>
        <p:grpSpPr>
          <a:xfrm>
            <a:off x="1978702" y="1883021"/>
            <a:ext cx="495713" cy="494505"/>
            <a:chOff x="-41111350" y="3239100"/>
            <a:chExt cx="318200" cy="317425"/>
          </a:xfrm>
        </p:grpSpPr>
        <p:sp>
          <p:nvSpPr>
            <p:cNvPr id="1129" name="Google Shape;2232;p41">
              <a:extLst>
                <a:ext uri="{FF2B5EF4-FFF2-40B4-BE49-F238E27FC236}">
                  <a16:creationId xmlns:a16="http://schemas.microsoft.com/office/drawing/2014/main" id="{CF77810F-4BF9-72D4-08E6-FAAEDA6BEAFC}"/>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0" name="Google Shape;2233;p41">
              <a:extLst>
                <a:ext uri="{FF2B5EF4-FFF2-40B4-BE49-F238E27FC236}">
                  <a16:creationId xmlns:a16="http://schemas.microsoft.com/office/drawing/2014/main" id="{666A4B6C-94CA-B200-B264-31E5022110FA}"/>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1" name="Google Shape;2234;p41">
              <a:extLst>
                <a:ext uri="{FF2B5EF4-FFF2-40B4-BE49-F238E27FC236}">
                  <a16:creationId xmlns:a16="http://schemas.microsoft.com/office/drawing/2014/main" id="{F5EA0792-3D19-DB3B-A37E-49B0DDA299DC}"/>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2" name="Google Shape;2235;p41">
              <a:extLst>
                <a:ext uri="{FF2B5EF4-FFF2-40B4-BE49-F238E27FC236}">
                  <a16:creationId xmlns:a16="http://schemas.microsoft.com/office/drawing/2014/main" id="{68E5F57B-426D-BE62-7EB3-A3ACE68C8480}"/>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pic>
        <p:nvPicPr>
          <p:cNvPr id="1133" name="Picture 1132">
            <a:extLst>
              <a:ext uri="{FF2B5EF4-FFF2-40B4-BE49-F238E27FC236}">
                <a16:creationId xmlns:a16="http://schemas.microsoft.com/office/drawing/2014/main" id="{76B98682-CFF7-4605-0822-60E855D0AC1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5845212" y="2312702"/>
            <a:ext cx="3726690" cy="4582796"/>
          </a:xfrm>
          <a:prstGeom prst="rect">
            <a:avLst/>
          </a:prstGeom>
        </p:spPr>
      </p:pic>
      <p:pic>
        <p:nvPicPr>
          <p:cNvPr id="1134" name="Picture 1133">
            <a:extLst>
              <a:ext uri="{FF2B5EF4-FFF2-40B4-BE49-F238E27FC236}">
                <a16:creationId xmlns:a16="http://schemas.microsoft.com/office/drawing/2014/main" id="{96BEC944-4716-4C39-912F-8A50882B8D57}"/>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3937261" y="3787194"/>
            <a:ext cx="1895158" cy="2962640"/>
          </a:xfrm>
          <a:prstGeom prst="rect">
            <a:avLst/>
          </a:prstGeom>
        </p:spPr>
      </p:pic>
      <p:pic>
        <p:nvPicPr>
          <p:cNvPr id="1135" name="Picture 1134">
            <a:extLst>
              <a:ext uri="{FF2B5EF4-FFF2-40B4-BE49-F238E27FC236}">
                <a16:creationId xmlns:a16="http://schemas.microsoft.com/office/drawing/2014/main" id="{0C644FAC-2FE3-B10C-28A2-CBA87CDB727C}"/>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111" b="59000" l="25500" r="51750">
                        <a14:foregroundMark x1="28667" y1="6111" x2="26417" y2="44778"/>
                        <a14:foregroundMark x1="26417" y1="44778" x2="38250" y2="50778"/>
                        <a14:foregroundMark x1="41500" y1="53000" x2="42333" y2="13222"/>
                        <a14:foregroundMark x1="31167" y1="5000" x2="41500" y2="7778"/>
                        <a14:foregroundMark x1="44833" y1="6111" x2="44000" y2="40333"/>
                        <a14:foregroundMark x1="50667" y1="8889" x2="45250" y2="59111"/>
                        <a14:foregroundMark x1="44417" y1="12222" x2="41083" y2="39222"/>
                        <a14:foregroundMark x1="40333" y1="50222" x2="31583" y2="22111"/>
                        <a14:foregroundMark x1="34083" y1="10556" x2="32833" y2="56889"/>
                        <a14:foregroundMark x1="25833" y1="54667" x2="41917" y2="54667"/>
                        <a14:foregroundMark x1="44417" y1="56889" x2="46083" y2="14889"/>
                        <a14:foregroundMark x1="49000" y1="26000" x2="50667" y2="4444"/>
                        <a14:foregroundMark x1="49417" y1="2778" x2="31167" y2="1111"/>
                      </a14:backgroundRemoval>
                    </a14:imgEffect>
                  </a14:imgLayer>
                </a14:imgProps>
              </a:ext>
            </a:extLst>
          </a:blip>
          <a:srcRect l="22276" r="44847" b="41519"/>
          <a:stretch/>
        </p:blipFill>
        <p:spPr>
          <a:xfrm>
            <a:off x="5103760" y="3041012"/>
            <a:ext cx="728659" cy="972112"/>
          </a:xfrm>
          <a:prstGeom prst="rect">
            <a:avLst/>
          </a:prstGeom>
        </p:spPr>
      </p:pic>
      <p:pic>
        <p:nvPicPr>
          <p:cNvPr id="1136" name="Picture 1135">
            <a:extLst>
              <a:ext uri="{FF2B5EF4-FFF2-40B4-BE49-F238E27FC236}">
                <a16:creationId xmlns:a16="http://schemas.microsoft.com/office/drawing/2014/main" id="{ADE5917B-ADD5-158A-F65A-AB8626C85C28}"/>
              </a:ext>
            </a:extLst>
          </p:cNvPr>
          <p:cNvPicPr>
            <a:picLocks noChangeAspect="1"/>
          </p:cNvPicPr>
          <p:nvPr/>
        </p:nvPicPr>
        <p:blipFill rotWithShape="1">
          <a:blip r:embed="rId8">
            <a:extLst>
              <a:ext uri="{BEBA8EAE-BF5A-486C-A8C5-ECC9F3942E4B}">
                <a14:imgProps xmlns:a14="http://schemas.microsoft.com/office/drawing/2010/main">
                  <a14:imgLayer r:embed="rId7">
                    <a14:imgEffect>
                      <a14:backgroundRemoval t="3000" b="35556" l="56917" r="95250">
                        <a14:foregroundMark x1="57000" y1="35556" x2="61500" y2="10222"/>
                        <a14:foregroundMark x1="59917" y1="8556" x2="79333" y2="10778"/>
                        <a14:foregroundMark x1="61917" y1="8000" x2="86333" y2="7444"/>
                        <a14:foregroundMark x1="86333" y1="7444" x2="87167" y2="7444"/>
                        <a14:foregroundMark x1="87583" y1="18444" x2="85917" y2="4111"/>
                        <a14:foregroundMark x1="89667" y1="21222" x2="89667" y2="5222"/>
                        <a14:foregroundMark x1="91333" y1="4111" x2="91333" y2="17333"/>
                        <a14:foregroundMark x1="89667" y1="3000" x2="88000" y2="12444"/>
                      </a14:backgroundRemoval>
                    </a14:imgEffect>
                  </a14:imgLayer>
                </a14:imgProps>
              </a:ext>
            </a:extLst>
          </a:blip>
          <a:srcRect l="52730" b="61596"/>
          <a:stretch/>
        </p:blipFill>
        <p:spPr>
          <a:xfrm>
            <a:off x="5289123" y="5585784"/>
            <a:ext cx="1429300" cy="870922"/>
          </a:xfrm>
          <a:prstGeom prst="rect">
            <a:avLst/>
          </a:prstGeom>
        </p:spPr>
      </p:pic>
    </p:spTree>
    <p:extLst>
      <p:ext uri="{BB962C8B-B14F-4D97-AF65-F5344CB8AC3E}">
        <p14:creationId xmlns:p14="http://schemas.microsoft.com/office/powerpoint/2010/main" val="343012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15"/>
                                        </p:tgtEl>
                                        <p:attrNameLst>
                                          <p:attrName>style.visibility</p:attrName>
                                        </p:attrNameLst>
                                      </p:cBhvr>
                                      <p:to>
                                        <p:strVal val="visible"/>
                                      </p:to>
                                    </p:set>
                                    <p:animEffect transition="in" filter="fade">
                                      <p:cBhvr>
                                        <p:cTn id="7" dur="1000"/>
                                        <p:tgtEl>
                                          <p:spTgt spid="1115"/>
                                        </p:tgtEl>
                                      </p:cBhvr>
                                    </p:animEffect>
                                    <p:anim calcmode="lin" valueType="num">
                                      <p:cBhvr>
                                        <p:cTn id="8" dur="1000" fill="hold"/>
                                        <p:tgtEl>
                                          <p:spTgt spid="1115"/>
                                        </p:tgtEl>
                                        <p:attrNameLst>
                                          <p:attrName>ppt_x</p:attrName>
                                        </p:attrNameLst>
                                      </p:cBhvr>
                                      <p:tavLst>
                                        <p:tav tm="0">
                                          <p:val>
                                            <p:strVal val="#ppt_x"/>
                                          </p:val>
                                        </p:tav>
                                        <p:tav tm="100000">
                                          <p:val>
                                            <p:strVal val="#ppt_x"/>
                                          </p:val>
                                        </p:tav>
                                      </p:tavLst>
                                    </p:anim>
                                    <p:anim calcmode="lin" valueType="num">
                                      <p:cBhvr>
                                        <p:cTn id="9" dur="1000" fill="hold"/>
                                        <p:tgtEl>
                                          <p:spTgt spid="11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120"/>
                                        </p:tgtEl>
                                        <p:attrNameLst>
                                          <p:attrName>style.visibility</p:attrName>
                                        </p:attrNameLst>
                                      </p:cBhvr>
                                      <p:to>
                                        <p:strVal val="visible"/>
                                      </p:to>
                                    </p:set>
                                    <p:animEffect transition="in" filter="barn(inVertical)">
                                      <p:cBhvr>
                                        <p:cTn id="14" dur="500"/>
                                        <p:tgtEl>
                                          <p:spTgt spid="1120"/>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118"/>
                                        </p:tgtEl>
                                        <p:attrNameLst>
                                          <p:attrName>style.visibility</p:attrName>
                                        </p:attrNameLst>
                                      </p:cBhvr>
                                      <p:to>
                                        <p:strVal val="visible"/>
                                      </p:to>
                                    </p:set>
                                    <p:animEffect transition="in" filter="barn(inVertical)">
                                      <p:cBhvr>
                                        <p:cTn id="17" dur="500"/>
                                        <p:tgtEl>
                                          <p:spTgt spid="1118"/>
                                        </p:tgtEl>
                                      </p:cBhvr>
                                    </p:animEffect>
                                  </p:childTnLst>
                                </p:cTn>
                              </p:par>
                              <p:par>
                                <p:cTn id="18" presetID="16" presetClass="entr" presetSubtype="21" fill="hold" nodeType="withEffect">
                                  <p:stCondLst>
                                    <p:cond delay="0"/>
                                  </p:stCondLst>
                                  <p:childTnLst>
                                    <p:set>
                                      <p:cBhvr>
                                        <p:cTn id="19" dur="1" fill="hold">
                                          <p:stCondLst>
                                            <p:cond delay="0"/>
                                          </p:stCondLst>
                                        </p:cTn>
                                        <p:tgtEl>
                                          <p:spTgt spid="1122"/>
                                        </p:tgtEl>
                                        <p:attrNameLst>
                                          <p:attrName>style.visibility</p:attrName>
                                        </p:attrNameLst>
                                      </p:cBhvr>
                                      <p:to>
                                        <p:strVal val="visible"/>
                                      </p:to>
                                    </p:set>
                                    <p:animEffect transition="in" filter="barn(inVertical)">
                                      <p:cBhvr>
                                        <p:cTn id="20" dur="500"/>
                                        <p:tgtEl>
                                          <p:spTgt spid="1122"/>
                                        </p:tgtEl>
                                      </p:cBhvr>
                                    </p:animEffect>
                                  </p:childTnLst>
                                </p:cTn>
                              </p:par>
                              <p:par>
                                <p:cTn id="21" presetID="16" presetClass="entr" presetSubtype="21" fill="hold" nodeType="withEffect">
                                  <p:stCondLst>
                                    <p:cond delay="0"/>
                                  </p:stCondLst>
                                  <p:childTnLst>
                                    <p:set>
                                      <p:cBhvr>
                                        <p:cTn id="22" dur="1" fill="hold">
                                          <p:stCondLst>
                                            <p:cond delay="0"/>
                                          </p:stCondLst>
                                        </p:cTn>
                                        <p:tgtEl>
                                          <p:spTgt spid="1128"/>
                                        </p:tgtEl>
                                        <p:attrNameLst>
                                          <p:attrName>style.visibility</p:attrName>
                                        </p:attrNameLst>
                                      </p:cBhvr>
                                      <p:to>
                                        <p:strVal val="visible"/>
                                      </p:to>
                                    </p:set>
                                    <p:animEffect transition="in" filter="barn(inVertical)">
                                      <p:cBhvr>
                                        <p:cTn id="23" dur="500"/>
                                        <p:tgtEl>
                                          <p:spTgt spid="112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16"/>
                                        </p:tgtEl>
                                        <p:attrNameLst>
                                          <p:attrName>style.visibility</p:attrName>
                                        </p:attrNameLst>
                                      </p:cBhvr>
                                      <p:to>
                                        <p:strVal val="visible"/>
                                      </p:to>
                                    </p:set>
                                    <p:animEffect transition="in" filter="barn(inVertical)">
                                      <p:cBhvr>
                                        <p:cTn id="26" dur="500"/>
                                        <p:tgtEl>
                                          <p:spTgt spid="111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24"/>
                                        </p:tgtEl>
                                        <p:attrNameLst>
                                          <p:attrName>style.visibility</p:attrName>
                                        </p:attrNameLst>
                                      </p:cBhvr>
                                      <p:to>
                                        <p:strVal val="visible"/>
                                      </p:to>
                                    </p:set>
                                    <p:animEffect transition="in" filter="wipe(down)">
                                      <p:cBhvr>
                                        <p:cTn id="31" dur="500"/>
                                        <p:tgtEl>
                                          <p:spTgt spid="1124"/>
                                        </p:tgtEl>
                                      </p:cBhvr>
                                    </p:animEffect>
                                  </p:childTnLst>
                                </p:cTn>
                              </p:par>
                              <p:par>
                                <p:cTn id="32" presetID="22" presetClass="entr" presetSubtype="4" fill="hold" nodeType="withEffect">
                                  <p:stCondLst>
                                    <p:cond delay="0"/>
                                  </p:stCondLst>
                                  <p:childTnLst>
                                    <p:set>
                                      <p:cBhvr>
                                        <p:cTn id="33" dur="1" fill="hold">
                                          <p:stCondLst>
                                            <p:cond delay="0"/>
                                          </p:stCondLst>
                                        </p:cTn>
                                        <p:tgtEl>
                                          <p:spTgt spid="1123"/>
                                        </p:tgtEl>
                                        <p:attrNameLst>
                                          <p:attrName>style.visibility</p:attrName>
                                        </p:attrNameLst>
                                      </p:cBhvr>
                                      <p:to>
                                        <p:strVal val="visible"/>
                                      </p:to>
                                    </p:set>
                                    <p:animEffect transition="in" filter="wipe(down)">
                                      <p:cBhvr>
                                        <p:cTn id="34" dur="500"/>
                                        <p:tgtEl>
                                          <p:spTgt spid="1123"/>
                                        </p:tgtEl>
                                      </p:cBhvr>
                                    </p:animEffect>
                                  </p:childTnLst>
                                </p:cTn>
                              </p:par>
                              <p:par>
                                <p:cTn id="35" presetID="22" presetClass="entr" presetSubtype="4" fill="hold" nodeType="withEffect">
                                  <p:stCondLst>
                                    <p:cond delay="0"/>
                                  </p:stCondLst>
                                  <p:childTnLst>
                                    <p:set>
                                      <p:cBhvr>
                                        <p:cTn id="36" dur="1" fill="hold">
                                          <p:stCondLst>
                                            <p:cond delay="0"/>
                                          </p:stCondLst>
                                        </p:cTn>
                                        <p:tgtEl>
                                          <p:spTgt spid="1121"/>
                                        </p:tgtEl>
                                        <p:attrNameLst>
                                          <p:attrName>style.visibility</p:attrName>
                                        </p:attrNameLst>
                                      </p:cBhvr>
                                      <p:to>
                                        <p:strVal val="visible"/>
                                      </p:to>
                                    </p:set>
                                    <p:animEffect transition="in" filter="wipe(down)">
                                      <p:cBhvr>
                                        <p:cTn id="37" dur="500"/>
                                        <p:tgtEl>
                                          <p:spTgt spid="1121"/>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119"/>
                                        </p:tgtEl>
                                        <p:attrNameLst>
                                          <p:attrName>style.visibility</p:attrName>
                                        </p:attrNameLst>
                                      </p:cBhvr>
                                      <p:to>
                                        <p:strVal val="visible"/>
                                      </p:to>
                                    </p:set>
                                    <p:animEffect transition="in" filter="wipe(down)">
                                      <p:cBhvr>
                                        <p:cTn id="40" dur="500"/>
                                        <p:tgtEl>
                                          <p:spTgt spid="1119"/>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1117"/>
                                        </p:tgtEl>
                                        <p:attrNameLst>
                                          <p:attrName>style.visibility</p:attrName>
                                        </p:attrNameLst>
                                      </p:cBhvr>
                                      <p:to>
                                        <p:strVal val="visible"/>
                                      </p:to>
                                    </p:set>
                                    <p:animEffect transition="in" filter="wipe(down)">
                                      <p:cBhvr>
                                        <p:cTn id="43" dur="500"/>
                                        <p:tgtEl>
                                          <p:spTgt spid="1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5" grpId="0" animBg="1"/>
      <p:bldP spid="1116" grpId="0"/>
      <p:bldP spid="1117" grpId="0"/>
      <p:bldP spid="1118" grpId="0" animBg="1"/>
      <p:bldP spid="111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b. Ý nghĩa của tiếng cười</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4" descr="5">
            <a:extLst>
              <a:ext uri="{FF2B5EF4-FFF2-40B4-BE49-F238E27FC236}">
                <a16:creationId xmlns:a16="http://schemas.microsoft.com/office/drawing/2014/main" id="{55838C08-FE7B-7DC2-4D35-59091E242E9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040373" y="1975099"/>
            <a:ext cx="8420985" cy="3096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图片 3" descr="5">
            <a:extLst>
              <a:ext uri="{FF2B5EF4-FFF2-40B4-BE49-F238E27FC236}">
                <a16:creationId xmlns:a16="http://schemas.microsoft.com/office/drawing/2014/main" id="{D3547909-0A0F-8E16-E46E-5C1C2460EEE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05541" y="4055726"/>
            <a:ext cx="1681497" cy="1432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文本框 9">
            <a:extLst>
              <a:ext uri="{FF2B5EF4-FFF2-40B4-BE49-F238E27FC236}">
                <a16:creationId xmlns:a16="http://schemas.microsoft.com/office/drawing/2014/main" id="{405A27A3-E460-D692-9CDB-A27F683339CC}"/>
              </a:ext>
            </a:extLst>
          </p:cNvPr>
          <p:cNvSpPr txBox="1">
            <a:spLocks noChangeArrowheads="1"/>
          </p:cNvSpPr>
          <p:nvPr/>
        </p:nvSpPr>
        <p:spPr bwMode="auto">
          <a:xfrm>
            <a:off x="4553954" y="2337394"/>
            <a:ext cx="71943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vi-VN" sz="3600" i="1">
                <a:latin typeface="+mj-lt"/>
              </a:rPr>
              <a:t>Theo em, trong Nói dóc gặp nhau, chi tiết nào tạo ra sự bất ngờ cho truyện? Em hiểu như thế nào về chi tiết đó? Chi tiết đó mang ý nghĩa gì?</a:t>
            </a:r>
            <a:endParaRPr lang="en-US" sz="3600">
              <a:latin typeface="+mj-lt"/>
            </a:endParaRPr>
          </a:p>
        </p:txBody>
      </p:sp>
      <p:pic>
        <p:nvPicPr>
          <p:cNvPr id="8" name="Picture 7">
            <a:extLst>
              <a:ext uri="{FF2B5EF4-FFF2-40B4-BE49-F238E27FC236}">
                <a16:creationId xmlns:a16="http://schemas.microsoft.com/office/drawing/2014/main" id="{FA594057-864D-D5AF-8736-361DA8943E47}"/>
              </a:ext>
            </a:extLst>
          </p:cNvPr>
          <p:cNvPicPr>
            <a:picLocks noChangeAspect="1"/>
          </p:cNvPicPr>
          <p:nvPr/>
        </p:nvPicPr>
        <p:blipFill>
          <a:blip r:embed="rId5"/>
          <a:stretch>
            <a:fillRect/>
          </a:stretch>
        </p:blipFill>
        <p:spPr>
          <a:xfrm flipH="1">
            <a:off x="-65451" y="2573244"/>
            <a:ext cx="3853005" cy="4397629"/>
          </a:xfrm>
          <a:prstGeom prst="rect">
            <a:avLst/>
          </a:prstGeom>
        </p:spPr>
      </p:pic>
    </p:spTree>
    <p:extLst>
      <p:ext uri="{BB962C8B-B14F-4D97-AF65-F5344CB8AC3E}">
        <p14:creationId xmlns:p14="http://schemas.microsoft.com/office/powerpoint/2010/main" val="2188024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0-#ppt_w/2"/>
                                          </p:val>
                                        </p:tav>
                                        <p:tav tm="100000">
                                          <p:val>
                                            <p:strVal val="#ppt_x"/>
                                          </p:val>
                                        </p:tav>
                                      </p:tavLst>
                                    </p:anim>
                                    <p:anim calcmode="lin" valueType="num">
                                      <p:cBhvr additive="base">
                                        <p:cTn id="15"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6"/>
                                        </p:tgtEl>
                                        <p:attrNameLst>
                                          <p:attrName>ppt_y</p:attrName>
                                        </p:attrNameLst>
                                      </p:cBhvr>
                                      <p:tavLst>
                                        <p:tav tm="0">
                                          <p:val>
                                            <p:strVal val="#ppt_y"/>
                                          </p:val>
                                        </p:tav>
                                        <p:tav tm="100000">
                                          <p:val>
                                            <p:strVal val="#ppt_y"/>
                                          </p:val>
                                        </p:tav>
                                      </p:tavLst>
                                    </p:anim>
                                    <p:anim calcmode="lin" valueType="num">
                                      <p:cBhvr>
                                        <p:cTn id="22"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b. Ý nghĩa của tiếng cười</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Google Shape;2160;p36">
            <a:extLst>
              <a:ext uri="{FF2B5EF4-FFF2-40B4-BE49-F238E27FC236}">
                <a16:creationId xmlns:a16="http://schemas.microsoft.com/office/drawing/2014/main" id="{1D2DA4D8-AE4E-D277-6BC7-116EE9F5BCD9}"/>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pic>
        <p:nvPicPr>
          <p:cNvPr id="4" name="图片 2">
            <a:extLst>
              <a:ext uri="{FF2B5EF4-FFF2-40B4-BE49-F238E27FC236}">
                <a16:creationId xmlns:a16="http://schemas.microsoft.com/office/drawing/2014/main" id="{40F4BEB9-4AD2-0188-B60B-1DDC68AF26E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2210" y="1143725"/>
            <a:ext cx="6632386" cy="2162619"/>
          </a:xfrm>
          <a:prstGeom prst="rect">
            <a:avLst/>
          </a:prstGeom>
        </p:spPr>
      </p:pic>
      <p:grpSp>
        <p:nvGrpSpPr>
          <p:cNvPr id="6" name="组合 9">
            <a:extLst>
              <a:ext uri="{FF2B5EF4-FFF2-40B4-BE49-F238E27FC236}">
                <a16:creationId xmlns:a16="http://schemas.microsoft.com/office/drawing/2014/main" id="{84AD9A7B-5AD4-E7E2-D3F9-D3405D8E0BC0}"/>
              </a:ext>
            </a:extLst>
          </p:cNvPr>
          <p:cNvGrpSpPr/>
          <p:nvPr/>
        </p:nvGrpSpPr>
        <p:grpSpPr>
          <a:xfrm>
            <a:off x="2031830" y="3551657"/>
            <a:ext cx="8646695" cy="2649766"/>
            <a:chOff x="1936535" y="3935752"/>
            <a:chExt cx="8318930" cy="2056864"/>
          </a:xfrm>
        </p:grpSpPr>
        <p:sp>
          <p:nvSpPr>
            <p:cNvPr id="8" name="任意多边形 3">
              <a:extLst>
                <a:ext uri="{FF2B5EF4-FFF2-40B4-BE49-F238E27FC236}">
                  <a16:creationId xmlns:a16="http://schemas.microsoft.com/office/drawing/2014/main" id="{64515F3E-A6E9-1E60-C763-B625797CBF82}"/>
                </a:ext>
              </a:extLst>
            </p:cNvPr>
            <p:cNvSpPr/>
            <p:nvPr/>
          </p:nvSpPr>
          <p:spPr>
            <a:xfrm>
              <a:off x="1936535" y="3935752"/>
              <a:ext cx="8318930" cy="2056864"/>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E781"/>
            </a:solidFill>
            <a:ln w="12700" cap="flat" cmpd="sng" algn="ctr">
              <a:solidFill>
                <a:srgbClr val="FFFFFF">
                  <a:lumMod val="85000"/>
                </a:srgbClr>
              </a:solidFill>
              <a:prstDash val="solid"/>
              <a:miter lim="800000"/>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srgbClr val="FFFFFF"/>
                </a:solidFill>
                <a:effectLst/>
                <a:uLnTx/>
                <a:uFillTx/>
                <a:latin typeface="inpin heiti" panose="00000500000000000000" pitchFamily="2" charset="-122"/>
                <a:ea typeface="inpin heiti" panose="00000500000000000000" pitchFamily="2" charset="-122"/>
                <a:cs typeface="Arial"/>
                <a:sym typeface="inpin heiti" panose="00000500000000000000" pitchFamily="2" charset="-122"/>
              </a:endParaRPr>
            </a:p>
          </p:txBody>
        </p:sp>
        <p:sp>
          <p:nvSpPr>
            <p:cNvPr id="9" name="任意多边形 4">
              <a:extLst>
                <a:ext uri="{FF2B5EF4-FFF2-40B4-BE49-F238E27FC236}">
                  <a16:creationId xmlns:a16="http://schemas.microsoft.com/office/drawing/2014/main" id="{439AED6A-7274-52BD-3D3A-4CF6616A30CD}"/>
                </a:ext>
              </a:extLst>
            </p:cNvPr>
            <p:cNvSpPr/>
            <p:nvPr/>
          </p:nvSpPr>
          <p:spPr>
            <a:xfrm flipH="1">
              <a:off x="2206171" y="4093028"/>
              <a:ext cx="7779658" cy="1698173"/>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FFFF"/>
            </a:solidFill>
            <a:ln w="12700" cap="flat" cmpd="sng" algn="ctr">
              <a:solidFill>
                <a:srgbClr val="FFFFFF">
                  <a:lumMod val="75000"/>
                </a:srgbClr>
              </a:solidFill>
              <a:prstDash val="solid"/>
              <a:miter lim="800000"/>
            </a:ln>
            <a:effectLst/>
          </p:spPr>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srgbClr val="FFFFFF"/>
                </a:solidFill>
                <a:effectLst/>
                <a:uLnTx/>
                <a:uFillTx/>
                <a:latin typeface="inpin heiti" panose="00000500000000000000" pitchFamily="2" charset="-122"/>
                <a:ea typeface="inpin heiti" panose="00000500000000000000" pitchFamily="2" charset="-122"/>
                <a:cs typeface="Arial"/>
                <a:sym typeface="inpin heiti" panose="00000500000000000000" pitchFamily="2" charset="-122"/>
              </a:endParaRPr>
            </a:p>
          </p:txBody>
        </p:sp>
      </p:grpSp>
      <p:sp>
        <p:nvSpPr>
          <p:cNvPr id="10" name="文本框 5">
            <a:extLst>
              <a:ext uri="{FF2B5EF4-FFF2-40B4-BE49-F238E27FC236}">
                <a16:creationId xmlns:a16="http://schemas.microsoft.com/office/drawing/2014/main" id="{71DE8BA0-317E-AA89-F090-1E27476497B8}"/>
              </a:ext>
            </a:extLst>
          </p:cNvPr>
          <p:cNvSpPr txBox="1"/>
          <p:nvPr/>
        </p:nvSpPr>
        <p:spPr>
          <a:xfrm>
            <a:off x="3704372" y="2449596"/>
            <a:ext cx="5049730" cy="69910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342900" rtl="0" eaLnBrk="1" fontAlgn="auto" latinLnBrk="0" hangingPunct="1">
              <a:lnSpc>
                <a:spcPct val="12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Chi tiết bất ngờ</a:t>
            </a:r>
            <a:endParaRPr kumimoji="0" lang="zh-CN" altLang="en-US" sz="3600" b="1" i="0" u="none" strike="noStrike" kern="1200" cap="none" spc="0" normalizeH="0" baseline="0" noProof="0" dirty="0">
              <a:ln>
                <a:noFill/>
              </a:ln>
              <a:solidFill>
                <a:prstClr val="white"/>
              </a:solidFill>
              <a:effectLst/>
              <a:uLnTx/>
              <a:uFillTx/>
              <a:latin typeface="Times New Roman" panose="02020603050405020304" pitchFamily="18" charset="0"/>
              <a:ea typeface="inpin heiti" panose="00000500000000000000" pitchFamily="2" charset="-122"/>
              <a:cs typeface="Times New Roman" panose="02020603050405020304" pitchFamily="18" charset="0"/>
              <a:sym typeface="inpin heiti" panose="00000500000000000000" pitchFamily="2" charset="-122"/>
            </a:endParaRPr>
          </a:p>
        </p:txBody>
      </p:sp>
      <p:sp>
        <p:nvSpPr>
          <p:cNvPr id="11" name="文本框 6">
            <a:extLst>
              <a:ext uri="{FF2B5EF4-FFF2-40B4-BE49-F238E27FC236}">
                <a16:creationId xmlns:a16="http://schemas.microsoft.com/office/drawing/2014/main" id="{1ED7CD62-EBFA-E954-9F02-61A9C1BD777C}"/>
              </a:ext>
            </a:extLst>
          </p:cNvPr>
          <p:cNvSpPr txBox="1"/>
          <p:nvPr/>
        </p:nvSpPr>
        <p:spPr>
          <a:xfrm>
            <a:off x="2649437" y="3972934"/>
            <a:ext cx="7372818" cy="181588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2800" i="1">
                <a:effectLst/>
                <a:latin typeface="Times New Roman" panose="02020603050405020304" pitchFamily="18" charset="0"/>
                <a:ea typeface="Calibri" panose="020F0502020204030204" pitchFamily="34" charset="0"/>
                <a:cs typeface="Times New Roman" panose="02020603050405020304" pitchFamily="18" charset="0"/>
              </a:rPr>
              <a:t>“Anh chàng đi xa về nghe thế cãi: – Làm gì có cây cao vậy? Không thể tin được./ Anh kia lúc đó mới cười: – Nếu không có cây cao như thế thì lấy đâu ra gỗ để đóng chiếc ghe của anh?”.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72868236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4000">
                <a:solidFill>
                  <a:srgbClr val="C00000"/>
                </a:solidFill>
                <a:effectLst/>
                <a:latin typeface="Times New Roman" panose="02020603050405020304" pitchFamily="18" charset="0"/>
                <a:ea typeface="Calibri" panose="020F0502020204030204" pitchFamily="34" charset="0"/>
              </a:rPr>
              <a:t>b. Ý nghĩa của tiếng cười</a:t>
            </a:r>
            <a:endParaRPr sz="166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2" name="文本框 6">
            <a:extLst>
              <a:ext uri="{FF2B5EF4-FFF2-40B4-BE49-F238E27FC236}">
                <a16:creationId xmlns:a16="http://schemas.microsoft.com/office/drawing/2014/main" id="{211E3693-4A42-9A76-05F0-423C4935E336}"/>
              </a:ext>
            </a:extLst>
          </p:cNvPr>
          <p:cNvSpPr txBox="1"/>
          <p:nvPr/>
        </p:nvSpPr>
        <p:spPr>
          <a:xfrm>
            <a:off x="5909501" y="2629686"/>
            <a:ext cx="675199" cy="461665"/>
          </a:xfrm>
          <a:prstGeom prst="rect">
            <a:avLst/>
          </a:prstGeom>
          <a:solidFill>
            <a:srgbClr val="55915E"/>
          </a:solidFill>
          <a:ln>
            <a:solidFill>
              <a:srgbClr val="55915E"/>
            </a:solidFill>
          </a:ln>
        </p:spPr>
        <p:txBody>
          <a:bodyPr wrap="square" rtlCol="0">
            <a:spAutoFit/>
          </a:bodyPr>
          <a:lstStyle/>
          <a:p>
            <a:pPr algn="ctr" defTabSz="914377">
              <a:defRPr/>
            </a:pPr>
            <a:r>
              <a:rPr lang="en-US" altLang="zh-CN" sz="2400" b="1" dirty="0">
                <a:solidFill>
                  <a:prstClr val="white"/>
                </a:solidFill>
                <a:latin typeface="字魂36号-正文宋楷" panose="02000000000000000000" pitchFamily="2" charset="-122"/>
                <a:ea typeface="字魂36号-正文宋楷" panose="02000000000000000000" pitchFamily="2" charset="-122"/>
              </a:rPr>
              <a:t>01</a:t>
            </a:r>
            <a:endParaRPr lang="zh-CN" altLang="en-US" sz="2400" b="1" dirty="0">
              <a:solidFill>
                <a:prstClr val="white"/>
              </a:solidFill>
              <a:latin typeface="字魂36号-正文宋楷" panose="02000000000000000000" pitchFamily="2" charset="-122"/>
              <a:ea typeface="字魂36号-正文宋楷" panose="02000000000000000000" pitchFamily="2" charset="-122"/>
            </a:endParaRPr>
          </a:p>
        </p:txBody>
      </p:sp>
      <p:sp>
        <p:nvSpPr>
          <p:cNvPr id="4" name="文本框 7">
            <a:extLst>
              <a:ext uri="{FF2B5EF4-FFF2-40B4-BE49-F238E27FC236}">
                <a16:creationId xmlns:a16="http://schemas.microsoft.com/office/drawing/2014/main" id="{5A993587-A2D0-D124-90CB-F7987DCB6C32}"/>
              </a:ext>
            </a:extLst>
          </p:cNvPr>
          <p:cNvSpPr txBox="1"/>
          <p:nvPr/>
        </p:nvSpPr>
        <p:spPr>
          <a:xfrm>
            <a:off x="7009157" y="2068065"/>
            <a:ext cx="5073457" cy="1569660"/>
          </a:xfrm>
          <a:prstGeom prst="rect">
            <a:avLst/>
          </a:prstGeom>
          <a:noFill/>
        </p:spPr>
        <p:txBody>
          <a:bodyPr wrap="square" rtlCol="0">
            <a:spAutoFit/>
          </a:bodyPr>
          <a:lstStyle/>
          <a:p>
            <a:pPr algn="just"/>
            <a:r>
              <a:rPr lang="vi-VN" sz="3200">
                <a:latin typeface="+mj-lt"/>
              </a:rPr>
              <a:t>Có lẽ anh chàng đi làm ăn xa về muốn khoác lác về chuyện phương xa xứ lạ </a:t>
            </a:r>
            <a:endParaRPr lang="en-US" sz="3200">
              <a:latin typeface="+mj-lt"/>
            </a:endParaRPr>
          </a:p>
        </p:txBody>
      </p:sp>
      <p:sp>
        <p:nvSpPr>
          <p:cNvPr id="6" name="文本框 8">
            <a:extLst>
              <a:ext uri="{FF2B5EF4-FFF2-40B4-BE49-F238E27FC236}">
                <a16:creationId xmlns:a16="http://schemas.microsoft.com/office/drawing/2014/main" id="{93315A56-7DA2-3B2C-BAF3-A755C830440F}"/>
              </a:ext>
            </a:extLst>
          </p:cNvPr>
          <p:cNvSpPr txBox="1"/>
          <p:nvPr/>
        </p:nvSpPr>
        <p:spPr>
          <a:xfrm>
            <a:off x="4663615" y="4712825"/>
            <a:ext cx="675199" cy="461665"/>
          </a:xfrm>
          <a:prstGeom prst="rect">
            <a:avLst/>
          </a:prstGeom>
          <a:solidFill>
            <a:srgbClr val="55915E"/>
          </a:solidFill>
          <a:ln>
            <a:solidFill>
              <a:srgbClr val="55915E"/>
            </a:solidFill>
          </a:ln>
        </p:spPr>
        <p:txBody>
          <a:bodyPr wrap="square" rtlCol="0">
            <a:spAutoFit/>
          </a:bodyPr>
          <a:lstStyle/>
          <a:p>
            <a:pPr algn="ctr" defTabSz="914377">
              <a:defRPr/>
            </a:pPr>
            <a:r>
              <a:rPr lang="en-US" altLang="zh-CN" sz="2400" b="1" dirty="0">
                <a:solidFill>
                  <a:prstClr val="white"/>
                </a:solidFill>
                <a:latin typeface="字魂36号-正文宋楷" panose="02000000000000000000" pitchFamily="2" charset="-122"/>
                <a:ea typeface="字魂36号-正文宋楷" panose="02000000000000000000" pitchFamily="2" charset="-122"/>
              </a:rPr>
              <a:t>02</a:t>
            </a:r>
            <a:endParaRPr lang="zh-CN" altLang="en-US" sz="2400" b="1" dirty="0">
              <a:solidFill>
                <a:prstClr val="white"/>
              </a:solidFill>
              <a:latin typeface="字魂36号-正文宋楷" panose="02000000000000000000" pitchFamily="2" charset="-122"/>
              <a:ea typeface="字魂36号-正文宋楷" panose="02000000000000000000" pitchFamily="2" charset="-122"/>
            </a:endParaRPr>
          </a:p>
        </p:txBody>
      </p:sp>
      <p:sp>
        <p:nvSpPr>
          <p:cNvPr id="8" name="文本框 9">
            <a:extLst>
              <a:ext uri="{FF2B5EF4-FFF2-40B4-BE49-F238E27FC236}">
                <a16:creationId xmlns:a16="http://schemas.microsoft.com/office/drawing/2014/main" id="{556F1418-4236-717B-8580-CABC5811AB10}"/>
              </a:ext>
            </a:extLst>
          </p:cNvPr>
          <p:cNvSpPr txBox="1"/>
          <p:nvPr/>
        </p:nvSpPr>
        <p:spPr>
          <a:xfrm>
            <a:off x="5665580" y="4251326"/>
            <a:ext cx="5655073" cy="2062103"/>
          </a:xfrm>
          <a:prstGeom prst="rect">
            <a:avLst/>
          </a:prstGeom>
          <a:noFill/>
        </p:spPr>
        <p:txBody>
          <a:bodyPr wrap="square" rtlCol="0">
            <a:spAutoFit/>
          </a:bodyPr>
          <a:lstStyle/>
          <a:p>
            <a:pPr algn="just"/>
            <a:r>
              <a:rPr lang="vi-VN" sz="3200">
                <a:latin typeface="+mj-lt"/>
              </a:rPr>
              <a:t>Bản thân anh cũng không chấp nhận được sự bịa đặt trong lời kể của anh chàng nói dóc trong làng nên buột miệng “cãi” lại. </a:t>
            </a:r>
            <a:endParaRPr lang="en-US" sz="3200">
              <a:latin typeface="+mj-lt"/>
            </a:endParaRPr>
          </a:p>
        </p:txBody>
      </p:sp>
      <p:grpSp>
        <p:nvGrpSpPr>
          <p:cNvPr id="9" name="组合 6">
            <a:extLst>
              <a:ext uri="{FF2B5EF4-FFF2-40B4-BE49-F238E27FC236}">
                <a16:creationId xmlns:a16="http://schemas.microsoft.com/office/drawing/2014/main" id="{5618AC78-FE4E-4311-88E3-9CAAE883D568}"/>
              </a:ext>
            </a:extLst>
          </p:cNvPr>
          <p:cNvGrpSpPr/>
          <p:nvPr/>
        </p:nvGrpSpPr>
        <p:grpSpPr>
          <a:xfrm>
            <a:off x="1813904" y="1510260"/>
            <a:ext cx="3603603" cy="2253543"/>
            <a:chOff x="2901494" y="1275873"/>
            <a:chExt cx="1918156" cy="1143000"/>
          </a:xfrm>
        </p:grpSpPr>
        <p:sp>
          <p:nvSpPr>
            <p:cNvPr id="10" name="思想气泡: 云 4">
              <a:extLst>
                <a:ext uri="{FF2B5EF4-FFF2-40B4-BE49-F238E27FC236}">
                  <a16:creationId xmlns:a16="http://schemas.microsoft.com/office/drawing/2014/main" id="{DE0849FE-72B9-06F1-C730-0113EA441DC9}"/>
                </a:ext>
              </a:extLst>
            </p:cNvPr>
            <p:cNvSpPr/>
            <p:nvPr/>
          </p:nvSpPr>
          <p:spPr>
            <a:xfrm>
              <a:off x="2901494" y="1275873"/>
              <a:ext cx="1918156" cy="1143000"/>
            </a:xfrm>
            <a:prstGeom prst="cloudCallout">
              <a:avLst>
                <a:gd name="adj1" fmla="val -56075"/>
                <a:gd name="adj2" fmla="val 72500"/>
              </a:avLst>
            </a:prstGeom>
            <a:noFill/>
            <a:ln>
              <a:solidFill>
                <a:srgbClr val="D472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194">
                <a:defRPr/>
              </a:pPr>
              <a:endParaRPr lang="zh-CN" altLang="en-US" sz="2000">
                <a:solidFill>
                  <a:srgbClr val="FFFFFF"/>
                </a:solidFill>
                <a:latin typeface="Calibri"/>
                <a:ea typeface="宋体" panose="02010600030101010101" pitchFamily="2" charset="-122"/>
              </a:endParaRPr>
            </a:p>
          </p:txBody>
        </p:sp>
        <p:sp>
          <p:nvSpPr>
            <p:cNvPr id="11" name="文本框 5">
              <a:extLst>
                <a:ext uri="{FF2B5EF4-FFF2-40B4-BE49-F238E27FC236}">
                  <a16:creationId xmlns:a16="http://schemas.microsoft.com/office/drawing/2014/main" id="{6824F6B0-5FE5-FE59-B4DA-FE11198649A8}"/>
                </a:ext>
              </a:extLst>
            </p:cNvPr>
            <p:cNvSpPr txBox="1"/>
            <p:nvPr/>
          </p:nvSpPr>
          <p:spPr>
            <a:xfrm>
              <a:off x="3002969" y="1493414"/>
              <a:ext cx="1637230" cy="67125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194">
                <a:defRPr/>
              </a:pPr>
              <a:r>
                <a:rPr lang="vi-VN" sz="4000" b="1">
                  <a:effectLst/>
                  <a:latin typeface="Times New Roman" panose="02020603050405020304" pitchFamily="18" charset="0"/>
                  <a:ea typeface="Calibri" panose="020F0502020204030204" pitchFamily="34" charset="0"/>
                </a:rPr>
                <a:t>Cách hiểu về chi tiết</a:t>
              </a:r>
              <a:endParaRPr lang="zh-CN" altLang="en-US" sz="23900" b="1" i="1" dirty="0">
                <a:solidFill>
                  <a:prstClr val="white"/>
                </a:solidFill>
                <a:latin typeface="Calibri"/>
                <a:ea typeface="仓耳今楷05-6763 W05" panose="02020400000000000000" pitchFamily="18" charset="-122"/>
                <a:cs typeface="Times New Roman" panose="02020603050405020304" pitchFamily="18" charset="0"/>
              </a:endParaRPr>
            </a:p>
          </p:txBody>
        </p:sp>
      </p:grpSp>
      <p:pic>
        <p:nvPicPr>
          <p:cNvPr id="12" name="Picture 11">
            <a:extLst>
              <a:ext uri="{FF2B5EF4-FFF2-40B4-BE49-F238E27FC236}">
                <a16:creationId xmlns:a16="http://schemas.microsoft.com/office/drawing/2014/main" id="{F485F896-7F02-EC82-8538-405BAEEF0C8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109386" y="3863842"/>
            <a:ext cx="1895158" cy="2962640"/>
          </a:xfrm>
          <a:prstGeom prst="rect">
            <a:avLst/>
          </a:prstGeom>
        </p:spPr>
      </p:pic>
      <p:pic>
        <p:nvPicPr>
          <p:cNvPr id="13" name="Picture 12">
            <a:extLst>
              <a:ext uri="{FF2B5EF4-FFF2-40B4-BE49-F238E27FC236}">
                <a16:creationId xmlns:a16="http://schemas.microsoft.com/office/drawing/2014/main" id="{6EEEA4A7-F220-9A65-1D8B-082C17D6A31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111" b="59000" l="25500" r="51750">
                        <a14:foregroundMark x1="28667" y1="6111" x2="26417" y2="44778"/>
                        <a14:foregroundMark x1="26417" y1="44778" x2="38250" y2="50778"/>
                        <a14:foregroundMark x1="41500" y1="53000" x2="42333" y2="13222"/>
                        <a14:foregroundMark x1="31167" y1="5000" x2="41500" y2="7778"/>
                        <a14:foregroundMark x1="44833" y1="6111" x2="44000" y2="40333"/>
                        <a14:foregroundMark x1="50667" y1="8889" x2="45250" y2="59111"/>
                        <a14:foregroundMark x1="44417" y1="12222" x2="41083" y2="39222"/>
                        <a14:foregroundMark x1="40333" y1="50222" x2="31583" y2="22111"/>
                        <a14:foregroundMark x1="34083" y1="10556" x2="32833" y2="56889"/>
                        <a14:foregroundMark x1="25833" y1="54667" x2="41917" y2="54667"/>
                        <a14:foregroundMark x1="44417" y1="56889" x2="46083" y2="14889"/>
                        <a14:foregroundMark x1="49000" y1="26000" x2="50667" y2="4444"/>
                        <a14:foregroundMark x1="49417" y1="2778" x2="31167" y2="1111"/>
                      </a14:backgroundRemoval>
                    </a14:imgEffect>
                  </a14:imgLayer>
                </a14:imgProps>
              </a:ext>
            </a:extLst>
          </a:blip>
          <a:srcRect l="22276" r="44847" b="41519"/>
          <a:stretch/>
        </p:blipFill>
        <p:spPr>
          <a:xfrm>
            <a:off x="1190163" y="3059085"/>
            <a:ext cx="728659" cy="972112"/>
          </a:xfrm>
          <a:prstGeom prst="rect">
            <a:avLst/>
          </a:prstGeom>
        </p:spPr>
      </p:pic>
    </p:spTree>
    <p:extLst>
      <p:ext uri="{BB962C8B-B14F-4D97-AF65-F5344CB8AC3E}">
        <p14:creationId xmlns:p14="http://schemas.microsoft.com/office/powerpoint/2010/main" val="1599664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6" grpId="0" animBg="1"/>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b. Ý nghĩa của tiếng cười</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2" name="Google Shape;1296;p32">
            <a:extLst>
              <a:ext uri="{FF2B5EF4-FFF2-40B4-BE49-F238E27FC236}">
                <a16:creationId xmlns:a16="http://schemas.microsoft.com/office/drawing/2014/main" id="{E45D9577-B478-EBBE-53C6-85C944A69F10}"/>
              </a:ext>
            </a:extLst>
          </p:cNvPr>
          <p:cNvCxnSpPr>
            <a:cxnSpLocks/>
          </p:cNvCxnSpPr>
          <p:nvPr/>
        </p:nvCxnSpPr>
        <p:spPr>
          <a:xfrm>
            <a:off x="7747911" y="1690317"/>
            <a:ext cx="1584153" cy="1421764"/>
          </a:xfrm>
          <a:prstGeom prst="curvedConnector3">
            <a:avLst>
              <a:gd name="adj1" fmla="val 50000"/>
            </a:avLst>
          </a:prstGeom>
          <a:noFill/>
          <a:ln w="28575" cap="flat" cmpd="sng">
            <a:solidFill>
              <a:schemeClr val="accent3"/>
            </a:solidFill>
            <a:prstDash val="solid"/>
            <a:round/>
            <a:headEnd type="none" w="med" len="med"/>
            <a:tailEnd type="none" w="med" len="med"/>
          </a:ln>
        </p:spPr>
      </p:cxnSp>
      <p:cxnSp>
        <p:nvCxnSpPr>
          <p:cNvPr id="4" name="Google Shape;1299;p32">
            <a:extLst>
              <a:ext uri="{FF2B5EF4-FFF2-40B4-BE49-F238E27FC236}">
                <a16:creationId xmlns:a16="http://schemas.microsoft.com/office/drawing/2014/main" id="{30D3E075-D7EE-A658-7717-8D441561C543}"/>
              </a:ext>
            </a:extLst>
          </p:cNvPr>
          <p:cNvCxnSpPr>
            <a:cxnSpLocks/>
          </p:cNvCxnSpPr>
          <p:nvPr/>
        </p:nvCxnSpPr>
        <p:spPr>
          <a:xfrm rot="5400000" flipH="1" flipV="1">
            <a:off x="2478193" y="2027461"/>
            <a:ext cx="1814826" cy="1328546"/>
          </a:xfrm>
          <a:prstGeom prst="curvedConnector2">
            <a:avLst/>
          </a:prstGeom>
          <a:noFill/>
          <a:ln w="28575" cap="flat" cmpd="sng">
            <a:solidFill>
              <a:schemeClr val="accent6"/>
            </a:solidFill>
            <a:prstDash val="solid"/>
            <a:round/>
            <a:headEnd type="none" w="med" len="med"/>
            <a:tailEnd type="none" w="med" len="med"/>
          </a:ln>
        </p:spPr>
      </p:cxnSp>
      <p:sp>
        <p:nvSpPr>
          <p:cNvPr id="6" name="Google Shape;1302;p32">
            <a:extLst>
              <a:ext uri="{FF2B5EF4-FFF2-40B4-BE49-F238E27FC236}">
                <a16:creationId xmlns:a16="http://schemas.microsoft.com/office/drawing/2014/main" id="{969D719A-118B-1A13-BFED-31FE92190CA4}"/>
              </a:ext>
            </a:extLst>
          </p:cNvPr>
          <p:cNvSpPr/>
          <p:nvPr/>
        </p:nvSpPr>
        <p:spPr>
          <a:xfrm>
            <a:off x="605842" y="3185334"/>
            <a:ext cx="3751351" cy="3036757"/>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4">
              <a:lumMod val="20000"/>
              <a:lumOff val="8000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8" name="Google Shape;1303;p32">
            <a:extLst>
              <a:ext uri="{FF2B5EF4-FFF2-40B4-BE49-F238E27FC236}">
                <a16:creationId xmlns:a16="http://schemas.microsoft.com/office/drawing/2014/main" id="{58D05C01-3D63-1BA4-5990-B58D6475BB00}"/>
              </a:ext>
            </a:extLst>
          </p:cNvPr>
          <p:cNvSpPr txBox="1"/>
          <p:nvPr/>
        </p:nvSpPr>
        <p:spPr>
          <a:xfrm>
            <a:off x="865406" y="3688629"/>
            <a:ext cx="2940716" cy="788548"/>
          </a:xfrm>
          <a:prstGeom prst="rect">
            <a:avLst/>
          </a:prstGeom>
          <a:noFill/>
          <a:ln>
            <a:noFill/>
          </a:ln>
        </p:spPr>
        <p:txBody>
          <a:bodyPr spcFirstLastPara="1" wrap="square" lIns="121900" tIns="121900" rIns="121900" bIns="121900" anchor="t" anchorCtr="0">
            <a:noAutofit/>
          </a:bodyPr>
          <a:lstStyle/>
          <a:p>
            <a:pPr lvl="0" algn="ctr"/>
            <a:r>
              <a:rPr lang="vi-VN" sz="3600">
                <a:latin typeface="+mj-lt"/>
              </a:rPr>
              <a:t>cảnh tỉnh rằng nói dối trước sau gì cũng bị phát hiện</a:t>
            </a:r>
            <a:endParaRPr kumimoji="0" lang="en-US" sz="4800" b="0" i="0" u="none" strike="noStrike" kern="1200" cap="none" spc="0" normalizeH="0" baseline="0" noProof="0">
              <a:ln>
                <a:noFill/>
              </a:ln>
              <a:solidFill>
                <a:prstClr val="black"/>
              </a:solidFill>
              <a:effectLst/>
              <a:uLnTx/>
              <a:uFillTx/>
              <a:latin typeface="+mj-lt"/>
              <a:ea typeface="微软雅黑"/>
              <a:cs typeface="Times New Roman" panose="02020603050405020304" pitchFamily="18" charset="0"/>
            </a:endParaRPr>
          </a:p>
        </p:txBody>
      </p:sp>
      <p:sp>
        <p:nvSpPr>
          <p:cNvPr id="9" name="Google Shape;1305;p32">
            <a:extLst>
              <a:ext uri="{FF2B5EF4-FFF2-40B4-BE49-F238E27FC236}">
                <a16:creationId xmlns:a16="http://schemas.microsoft.com/office/drawing/2014/main" id="{735D2FD1-E574-8C5C-3911-4407082EF5A6}"/>
              </a:ext>
            </a:extLst>
          </p:cNvPr>
          <p:cNvSpPr/>
          <p:nvPr/>
        </p:nvSpPr>
        <p:spPr>
          <a:xfrm>
            <a:off x="7465644" y="3185333"/>
            <a:ext cx="4379029" cy="3105128"/>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4">
              <a:lumMod val="20000"/>
              <a:lumOff val="8000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10" name="Google Shape;1306;p32">
            <a:extLst>
              <a:ext uri="{FF2B5EF4-FFF2-40B4-BE49-F238E27FC236}">
                <a16:creationId xmlns:a16="http://schemas.microsoft.com/office/drawing/2014/main" id="{AC0DE193-8545-DE2E-9E79-AF43EAAE7C0B}"/>
              </a:ext>
            </a:extLst>
          </p:cNvPr>
          <p:cNvSpPr txBox="1"/>
          <p:nvPr/>
        </p:nvSpPr>
        <p:spPr>
          <a:xfrm>
            <a:off x="7554483" y="3717143"/>
            <a:ext cx="3985675" cy="646400"/>
          </a:xfrm>
          <a:prstGeom prst="rect">
            <a:avLst/>
          </a:prstGeom>
          <a:noFill/>
          <a:ln>
            <a:noFill/>
          </a:ln>
        </p:spPr>
        <p:txBody>
          <a:bodyPr spcFirstLastPara="1" wrap="square" lIns="121900" tIns="121900" rIns="121900" bIns="121900" anchor="t" anchorCtr="0">
            <a:noAutofit/>
          </a:bodyPr>
          <a:lstStyle/>
          <a:p>
            <a:pPr lvl="0" algn="ctr" defTabSz="1219170">
              <a:buClr>
                <a:srgbClr val="000000"/>
              </a:buClr>
              <a:defRPr/>
            </a:pPr>
            <a:r>
              <a:rPr lang="vi-VN" sz="3600">
                <a:latin typeface="+mj-lt"/>
              </a:rPr>
              <a:t>trong thiên hạ có nhiều người giỏi hơn mình, bắt “thóp” được mình.</a:t>
            </a:r>
            <a:endParaRPr kumimoji="0" sz="8800" b="0" i="0" u="none" strike="noStrike" kern="0" cap="none" spc="0" normalizeH="0" baseline="0" noProof="0">
              <a:ln>
                <a:noFill/>
              </a:ln>
              <a:solidFill>
                <a:srgbClr val="844851"/>
              </a:solidFill>
              <a:effectLst/>
              <a:uLnTx/>
              <a:uFillTx/>
              <a:latin typeface="+mj-lt"/>
              <a:ea typeface="Comfortaa"/>
              <a:cs typeface="Times New Roman" panose="02020603050405020304" pitchFamily="18" charset="0"/>
              <a:sym typeface="Comfortaa"/>
            </a:endParaRPr>
          </a:p>
        </p:txBody>
      </p:sp>
      <p:grpSp>
        <p:nvGrpSpPr>
          <p:cNvPr id="11" name="Google Shape;1308;p32">
            <a:extLst>
              <a:ext uri="{FF2B5EF4-FFF2-40B4-BE49-F238E27FC236}">
                <a16:creationId xmlns:a16="http://schemas.microsoft.com/office/drawing/2014/main" id="{5C47F23C-22C0-3DD4-B5D4-4935E3B85B13}"/>
              </a:ext>
            </a:extLst>
          </p:cNvPr>
          <p:cNvGrpSpPr/>
          <p:nvPr/>
        </p:nvGrpSpPr>
        <p:grpSpPr>
          <a:xfrm>
            <a:off x="1665739" y="2326423"/>
            <a:ext cx="1291961" cy="1291843"/>
            <a:chOff x="1782013" y="2175348"/>
            <a:chExt cx="968971" cy="968882"/>
          </a:xfrm>
        </p:grpSpPr>
        <p:sp>
          <p:nvSpPr>
            <p:cNvPr id="12" name="Google Shape;1309;p32">
              <a:extLst>
                <a:ext uri="{FF2B5EF4-FFF2-40B4-BE49-F238E27FC236}">
                  <a16:creationId xmlns:a16="http://schemas.microsoft.com/office/drawing/2014/main" id="{E36650F6-0651-E4D0-F122-1C603DE18C28}"/>
                </a:ext>
              </a:extLst>
            </p:cNvPr>
            <p:cNvSpPr/>
            <p:nvPr/>
          </p:nvSpPr>
          <p:spPr>
            <a:xfrm>
              <a:off x="1782013" y="2175348"/>
              <a:ext cx="968971" cy="968882"/>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w="762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grpSp>
          <p:nvGrpSpPr>
            <p:cNvPr id="13" name="Google Shape;1310;p32">
              <a:extLst>
                <a:ext uri="{FF2B5EF4-FFF2-40B4-BE49-F238E27FC236}">
                  <a16:creationId xmlns:a16="http://schemas.microsoft.com/office/drawing/2014/main" id="{36F4A85B-A649-988D-CDF4-AF946EF728F2}"/>
                </a:ext>
              </a:extLst>
            </p:cNvPr>
            <p:cNvGrpSpPr/>
            <p:nvPr/>
          </p:nvGrpSpPr>
          <p:grpSpPr>
            <a:xfrm>
              <a:off x="1926843" y="2412396"/>
              <a:ext cx="679325" cy="494788"/>
              <a:chOff x="1926843" y="2572258"/>
              <a:chExt cx="679325" cy="494788"/>
            </a:xfrm>
          </p:grpSpPr>
          <p:grpSp>
            <p:nvGrpSpPr>
              <p:cNvPr id="14" name="Google Shape;1311;p32">
                <a:extLst>
                  <a:ext uri="{FF2B5EF4-FFF2-40B4-BE49-F238E27FC236}">
                    <a16:creationId xmlns:a16="http://schemas.microsoft.com/office/drawing/2014/main" id="{8BB79AC7-F34B-3B8D-5B1A-499E1AC70AB6}"/>
                  </a:ext>
                </a:extLst>
              </p:cNvPr>
              <p:cNvGrpSpPr/>
              <p:nvPr/>
            </p:nvGrpSpPr>
            <p:grpSpPr>
              <a:xfrm>
                <a:off x="1926843" y="2668511"/>
                <a:ext cx="429427" cy="398535"/>
                <a:chOff x="7495193" y="1629515"/>
                <a:chExt cx="429427" cy="398535"/>
              </a:xfrm>
            </p:grpSpPr>
            <p:sp>
              <p:nvSpPr>
                <p:cNvPr id="18" name="Google Shape;1312;p32">
                  <a:extLst>
                    <a:ext uri="{FF2B5EF4-FFF2-40B4-BE49-F238E27FC236}">
                      <a16:creationId xmlns:a16="http://schemas.microsoft.com/office/drawing/2014/main" id="{763E571D-FE5B-ABDF-B05C-1D5FD491B079}"/>
                    </a:ext>
                  </a:extLst>
                </p:cNvPr>
                <p:cNvSpPr/>
                <p:nvPr/>
              </p:nvSpPr>
              <p:spPr>
                <a:xfrm rot="552268">
                  <a:off x="7501667" y="1884540"/>
                  <a:ext cx="117131" cy="903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19" name="Google Shape;1313;p32">
                  <a:extLst>
                    <a:ext uri="{FF2B5EF4-FFF2-40B4-BE49-F238E27FC236}">
                      <a16:creationId xmlns:a16="http://schemas.microsoft.com/office/drawing/2014/main" id="{FEEE8E88-7DE3-8B01-DE57-92072E54EAD9}"/>
                    </a:ext>
                  </a:extLst>
                </p:cNvPr>
                <p:cNvSpPr/>
                <p:nvPr/>
              </p:nvSpPr>
              <p:spPr>
                <a:xfrm rot="552268">
                  <a:off x="7741969" y="1928885"/>
                  <a:ext cx="117131" cy="903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cxnSp>
              <p:nvCxnSpPr>
                <p:cNvPr id="20" name="Google Shape;1314;p32">
                  <a:extLst>
                    <a:ext uri="{FF2B5EF4-FFF2-40B4-BE49-F238E27FC236}">
                      <a16:creationId xmlns:a16="http://schemas.microsoft.com/office/drawing/2014/main" id="{5F467496-A997-242A-D938-3020656A5DD1}"/>
                    </a:ext>
                  </a:extLst>
                </p:cNvPr>
                <p:cNvCxnSpPr/>
                <p:nvPr/>
              </p:nvCxnSpPr>
              <p:spPr>
                <a:xfrm rot="-10247732" flipH="1">
                  <a:off x="7626619" y="1628702"/>
                  <a:ext cx="14663" cy="308403"/>
                </a:xfrm>
                <a:prstGeom prst="straightConnector1">
                  <a:avLst/>
                </a:prstGeom>
                <a:noFill/>
                <a:ln w="38100" cap="flat" cmpd="sng">
                  <a:solidFill>
                    <a:schemeClr val="accent6"/>
                  </a:solidFill>
                  <a:prstDash val="solid"/>
                  <a:round/>
                  <a:headEnd type="none" w="med" len="med"/>
                  <a:tailEnd type="none" w="med" len="med"/>
                </a:ln>
              </p:spPr>
            </p:cxnSp>
            <p:cxnSp>
              <p:nvCxnSpPr>
                <p:cNvPr id="21" name="Google Shape;1315;p32">
                  <a:extLst>
                    <a:ext uri="{FF2B5EF4-FFF2-40B4-BE49-F238E27FC236}">
                      <a16:creationId xmlns:a16="http://schemas.microsoft.com/office/drawing/2014/main" id="{45BCFB77-75BE-2BBA-51AF-4F5B9D0C9188}"/>
                    </a:ext>
                  </a:extLst>
                </p:cNvPr>
                <p:cNvCxnSpPr/>
                <p:nvPr/>
              </p:nvCxnSpPr>
              <p:spPr>
                <a:xfrm rot="-10247732" flipH="1">
                  <a:off x="7865638" y="1669082"/>
                  <a:ext cx="23216" cy="322088"/>
                </a:xfrm>
                <a:prstGeom prst="straightConnector1">
                  <a:avLst/>
                </a:prstGeom>
                <a:noFill/>
                <a:ln w="38100" cap="flat" cmpd="sng">
                  <a:solidFill>
                    <a:schemeClr val="accent6"/>
                  </a:solidFill>
                  <a:prstDash val="solid"/>
                  <a:round/>
                  <a:headEnd type="none" w="med" len="med"/>
                  <a:tailEnd type="none" w="med" len="med"/>
                </a:ln>
              </p:spPr>
            </p:cxnSp>
            <p:cxnSp>
              <p:nvCxnSpPr>
                <p:cNvPr id="22" name="Google Shape;1316;p32">
                  <a:extLst>
                    <a:ext uri="{FF2B5EF4-FFF2-40B4-BE49-F238E27FC236}">
                      <a16:creationId xmlns:a16="http://schemas.microsoft.com/office/drawing/2014/main" id="{72964296-564E-36E4-6869-161746377779}"/>
                    </a:ext>
                  </a:extLst>
                </p:cNvPr>
                <p:cNvCxnSpPr/>
                <p:nvPr/>
              </p:nvCxnSpPr>
              <p:spPr>
                <a:xfrm rot="-10247732">
                  <a:off x="7647520" y="1661244"/>
                  <a:ext cx="278345" cy="6843"/>
                </a:xfrm>
                <a:prstGeom prst="straightConnector1">
                  <a:avLst/>
                </a:prstGeom>
                <a:noFill/>
                <a:ln w="38100" cap="flat" cmpd="sng">
                  <a:solidFill>
                    <a:schemeClr val="accent6"/>
                  </a:solidFill>
                  <a:prstDash val="solid"/>
                  <a:round/>
                  <a:headEnd type="none" w="med" len="med"/>
                  <a:tailEnd type="none" w="med" len="med"/>
                </a:ln>
              </p:spPr>
            </p:cxnSp>
          </p:grpSp>
          <p:grpSp>
            <p:nvGrpSpPr>
              <p:cNvPr id="15" name="Google Shape;1317;p32">
                <a:extLst>
                  <a:ext uri="{FF2B5EF4-FFF2-40B4-BE49-F238E27FC236}">
                    <a16:creationId xmlns:a16="http://schemas.microsoft.com/office/drawing/2014/main" id="{28721FC6-B264-C3E3-41A4-3B0C748014B3}"/>
                  </a:ext>
                </a:extLst>
              </p:cNvPr>
              <p:cNvGrpSpPr/>
              <p:nvPr/>
            </p:nvGrpSpPr>
            <p:grpSpPr>
              <a:xfrm>
                <a:off x="2465298" y="2572258"/>
                <a:ext cx="140871" cy="377158"/>
                <a:chOff x="8054535" y="2325846"/>
                <a:chExt cx="140871" cy="377158"/>
              </a:xfrm>
            </p:grpSpPr>
            <p:sp>
              <p:nvSpPr>
                <p:cNvPr id="16" name="Google Shape;1318;p32">
                  <a:extLst>
                    <a:ext uri="{FF2B5EF4-FFF2-40B4-BE49-F238E27FC236}">
                      <a16:creationId xmlns:a16="http://schemas.microsoft.com/office/drawing/2014/main" id="{C9A6633B-1E57-E833-F0F9-07ED3FB918B0}"/>
                    </a:ext>
                  </a:extLst>
                </p:cNvPr>
                <p:cNvSpPr/>
                <p:nvPr/>
              </p:nvSpPr>
              <p:spPr>
                <a:xfrm rot="-1112321">
                  <a:off x="8065951" y="2595523"/>
                  <a:ext cx="118038" cy="910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cxnSp>
              <p:nvCxnSpPr>
                <p:cNvPr id="17" name="Google Shape;1319;p32">
                  <a:extLst>
                    <a:ext uri="{FF2B5EF4-FFF2-40B4-BE49-F238E27FC236}">
                      <a16:creationId xmlns:a16="http://schemas.microsoft.com/office/drawing/2014/main" id="{B24F5E81-43A8-F237-D05B-FE9F73AE96FD}"/>
                    </a:ext>
                  </a:extLst>
                </p:cNvPr>
                <p:cNvCxnSpPr/>
                <p:nvPr/>
              </p:nvCxnSpPr>
              <p:spPr>
                <a:xfrm rot="9687679" flipH="1">
                  <a:off x="8114454" y="2320131"/>
                  <a:ext cx="14776" cy="310792"/>
                </a:xfrm>
                <a:prstGeom prst="straightConnector1">
                  <a:avLst/>
                </a:prstGeom>
                <a:noFill/>
                <a:ln w="38100" cap="flat" cmpd="sng">
                  <a:solidFill>
                    <a:schemeClr val="accent1"/>
                  </a:solidFill>
                  <a:prstDash val="solid"/>
                  <a:round/>
                  <a:headEnd type="none" w="med" len="med"/>
                  <a:tailEnd type="none" w="med" len="med"/>
                </a:ln>
              </p:spPr>
            </p:cxnSp>
          </p:grpSp>
        </p:grpSp>
      </p:grpSp>
      <p:grpSp>
        <p:nvGrpSpPr>
          <p:cNvPr id="23" name="Google Shape;1320;p32">
            <a:extLst>
              <a:ext uri="{FF2B5EF4-FFF2-40B4-BE49-F238E27FC236}">
                <a16:creationId xmlns:a16="http://schemas.microsoft.com/office/drawing/2014/main" id="{41904378-FE26-DE90-85C3-F564CDBB1225}"/>
              </a:ext>
            </a:extLst>
          </p:cNvPr>
          <p:cNvGrpSpPr/>
          <p:nvPr/>
        </p:nvGrpSpPr>
        <p:grpSpPr>
          <a:xfrm>
            <a:off x="8713829" y="2299131"/>
            <a:ext cx="1291961" cy="1291843"/>
            <a:chOff x="6393013" y="2175348"/>
            <a:chExt cx="968971" cy="968882"/>
          </a:xfrm>
        </p:grpSpPr>
        <p:sp>
          <p:nvSpPr>
            <p:cNvPr id="24" name="Google Shape;1321;p32">
              <a:extLst>
                <a:ext uri="{FF2B5EF4-FFF2-40B4-BE49-F238E27FC236}">
                  <a16:creationId xmlns:a16="http://schemas.microsoft.com/office/drawing/2014/main" id="{6BB33E0C-98F6-EF59-82E1-A80AB83BCAE8}"/>
                </a:ext>
              </a:extLst>
            </p:cNvPr>
            <p:cNvSpPr/>
            <p:nvPr/>
          </p:nvSpPr>
          <p:spPr>
            <a:xfrm>
              <a:off x="6393013" y="2175348"/>
              <a:ext cx="968971" cy="968882"/>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w="762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grpSp>
          <p:nvGrpSpPr>
            <p:cNvPr id="44" name="Google Shape;1322;p32">
              <a:extLst>
                <a:ext uri="{FF2B5EF4-FFF2-40B4-BE49-F238E27FC236}">
                  <a16:creationId xmlns:a16="http://schemas.microsoft.com/office/drawing/2014/main" id="{F138F5E6-7667-7D78-EA98-42FEFF6FF3BA}"/>
                </a:ext>
              </a:extLst>
            </p:cNvPr>
            <p:cNvGrpSpPr/>
            <p:nvPr/>
          </p:nvGrpSpPr>
          <p:grpSpPr>
            <a:xfrm rot="1094357">
              <a:off x="6620082" y="2375367"/>
              <a:ext cx="140879" cy="377212"/>
              <a:chOff x="8054535" y="2325808"/>
              <a:chExt cx="140873" cy="377195"/>
            </a:xfrm>
          </p:grpSpPr>
          <p:sp>
            <p:nvSpPr>
              <p:cNvPr id="51" name="Google Shape;1323;p32">
                <a:extLst>
                  <a:ext uri="{FF2B5EF4-FFF2-40B4-BE49-F238E27FC236}">
                    <a16:creationId xmlns:a16="http://schemas.microsoft.com/office/drawing/2014/main" id="{BA24EC6A-AB8B-292A-C7EF-15DBD8DC17C6}"/>
                  </a:ext>
                </a:extLst>
              </p:cNvPr>
              <p:cNvSpPr/>
              <p:nvPr/>
            </p:nvSpPr>
            <p:spPr>
              <a:xfrm rot="-1112432">
                <a:off x="8065951" y="2595521"/>
                <a:ext cx="118042" cy="910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cxnSp>
            <p:nvCxnSpPr>
              <p:cNvPr id="52" name="Google Shape;1324;p32">
                <a:extLst>
                  <a:ext uri="{FF2B5EF4-FFF2-40B4-BE49-F238E27FC236}">
                    <a16:creationId xmlns:a16="http://schemas.microsoft.com/office/drawing/2014/main" id="{F2DE7892-CF14-C131-97AA-883C7BAB5637}"/>
                  </a:ext>
                </a:extLst>
              </p:cNvPr>
              <p:cNvCxnSpPr/>
              <p:nvPr/>
            </p:nvCxnSpPr>
            <p:spPr>
              <a:xfrm rot="9672007" flipH="1">
                <a:off x="8114497" y="2320161"/>
                <a:ext cx="14895" cy="310694"/>
              </a:xfrm>
              <a:prstGeom prst="straightConnector1">
                <a:avLst/>
              </a:prstGeom>
              <a:noFill/>
              <a:ln w="38100" cap="flat" cmpd="sng">
                <a:solidFill>
                  <a:schemeClr val="accent2"/>
                </a:solidFill>
                <a:prstDash val="solid"/>
                <a:round/>
                <a:headEnd type="none" w="med" len="med"/>
                <a:tailEnd type="none" w="med" len="med"/>
              </a:ln>
            </p:spPr>
          </p:cxnSp>
        </p:grpSp>
        <p:grpSp>
          <p:nvGrpSpPr>
            <p:cNvPr id="45" name="Google Shape;1325;p32">
              <a:extLst>
                <a:ext uri="{FF2B5EF4-FFF2-40B4-BE49-F238E27FC236}">
                  <a16:creationId xmlns:a16="http://schemas.microsoft.com/office/drawing/2014/main" id="{DC8864C5-B7AD-53FE-B6A1-56DD6DB53727}"/>
                </a:ext>
              </a:extLst>
            </p:cNvPr>
            <p:cNvGrpSpPr/>
            <p:nvPr/>
          </p:nvGrpSpPr>
          <p:grpSpPr>
            <a:xfrm>
              <a:off x="6816438" y="2521116"/>
              <a:ext cx="373862" cy="433716"/>
              <a:chOff x="6712100" y="1690104"/>
              <a:chExt cx="373862" cy="433716"/>
            </a:xfrm>
          </p:grpSpPr>
          <p:sp>
            <p:nvSpPr>
              <p:cNvPr id="46" name="Google Shape;1326;p32">
                <a:extLst>
                  <a:ext uri="{FF2B5EF4-FFF2-40B4-BE49-F238E27FC236}">
                    <a16:creationId xmlns:a16="http://schemas.microsoft.com/office/drawing/2014/main" id="{690A1A65-5A7D-8AE9-7DB0-1B812556AAF2}"/>
                  </a:ext>
                </a:extLst>
              </p:cNvPr>
              <p:cNvSpPr/>
              <p:nvPr/>
            </p:nvSpPr>
            <p:spPr>
              <a:xfrm rot="-840172">
                <a:off x="6721296" y="2020610"/>
                <a:ext cx="117133" cy="90381"/>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47" name="Google Shape;1327;p32">
                <a:extLst>
                  <a:ext uri="{FF2B5EF4-FFF2-40B4-BE49-F238E27FC236}">
                    <a16:creationId xmlns:a16="http://schemas.microsoft.com/office/drawing/2014/main" id="{C10F0D21-8BE4-A5B4-9662-5D81987A754C}"/>
                  </a:ext>
                </a:extLst>
              </p:cNvPr>
              <p:cNvSpPr/>
              <p:nvPr/>
            </p:nvSpPr>
            <p:spPr>
              <a:xfrm rot="-840172">
                <a:off x="6959634" y="1966664"/>
                <a:ext cx="117133" cy="90381"/>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cxnSp>
            <p:nvCxnSpPr>
              <p:cNvPr id="48" name="Google Shape;1328;p32">
                <a:extLst>
                  <a:ext uri="{FF2B5EF4-FFF2-40B4-BE49-F238E27FC236}">
                    <a16:creationId xmlns:a16="http://schemas.microsoft.com/office/drawing/2014/main" id="{83EDCEC7-2AD6-72CC-F201-BB633B247052}"/>
                  </a:ext>
                </a:extLst>
              </p:cNvPr>
              <p:cNvCxnSpPr/>
              <p:nvPr/>
            </p:nvCxnSpPr>
            <p:spPr>
              <a:xfrm rot="9975192" flipH="1">
                <a:off x="6782357" y="1747604"/>
                <a:ext cx="14599" cy="308458"/>
              </a:xfrm>
              <a:prstGeom prst="straightConnector1">
                <a:avLst/>
              </a:prstGeom>
              <a:noFill/>
              <a:ln w="38100" cap="flat" cmpd="sng">
                <a:solidFill>
                  <a:schemeClr val="accent3"/>
                </a:solidFill>
                <a:prstDash val="solid"/>
                <a:round/>
                <a:headEnd type="none" w="med" len="med"/>
                <a:tailEnd type="none" w="med" len="med"/>
              </a:ln>
            </p:spPr>
          </p:cxnSp>
          <p:cxnSp>
            <p:nvCxnSpPr>
              <p:cNvPr id="49" name="Google Shape;1329;p32">
                <a:extLst>
                  <a:ext uri="{FF2B5EF4-FFF2-40B4-BE49-F238E27FC236}">
                    <a16:creationId xmlns:a16="http://schemas.microsoft.com/office/drawing/2014/main" id="{888BC006-AB37-FEA5-59B6-F9C2AA9C5D6C}"/>
                  </a:ext>
                </a:extLst>
              </p:cNvPr>
              <p:cNvCxnSpPr/>
              <p:nvPr/>
            </p:nvCxnSpPr>
            <p:spPr>
              <a:xfrm rot="9945810" flipH="1">
                <a:off x="7020384" y="1688162"/>
                <a:ext cx="23083" cy="322169"/>
              </a:xfrm>
              <a:prstGeom prst="straightConnector1">
                <a:avLst/>
              </a:prstGeom>
              <a:noFill/>
              <a:ln w="38100" cap="flat" cmpd="sng">
                <a:solidFill>
                  <a:schemeClr val="accent3"/>
                </a:solidFill>
                <a:prstDash val="solid"/>
                <a:round/>
                <a:headEnd type="none" w="med" len="med"/>
                <a:tailEnd type="none" w="med" len="med"/>
              </a:ln>
            </p:spPr>
          </p:cxnSp>
          <p:cxnSp>
            <p:nvCxnSpPr>
              <p:cNvPr id="50" name="Google Shape;1330;p32">
                <a:extLst>
                  <a:ext uri="{FF2B5EF4-FFF2-40B4-BE49-F238E27FC236}">
                    <a16:creationId xmlns:a16="http://schemas.microsoft.com/office/drawing/2014/main" id="{2DA6EB84-867F-6FA2-879D-FF03DFB156BF}"/>
                  </a:ext>
                </a:extLst>
              </p:cNvPr>
              <p:cNvCxnSpPr/>
              <p:nvPr/>
            </p:nvCxnSpPr>
            <p:spPr>
              <a:xfrm rot="9958137">
                <a:off x="6744381" y="1729405"/>
                <a:ext cx="278372" cy="7004"/>
              </a:xfrm>
              <a:prstGeom prst="straightConnector1">
                <a:avLst/>
              </a:prstGeom>
              <a:noFill/>
              <a:ln w="38100" cap="flat" cmpd="sng">
                <a:solidFill>
                  <a:schemeClr val="accent3"/>
                </a:solidFill>
                <a:prstDash val="solid"/>
                <a:round/>
                <a:headEnd type="none" w="med" len="med"/>
                <a:tailEnd type="none" w="med" len="med"/>
              </a:ln>
            </p:spPr>
          </p:cxnSp>
        </p:grpSp>
      </p:grpSp>
      <p:sp>
        <p:nvSpPr>
          <p:cNvPr id="53" name="Google Shape;1297;p32">
            <a:extLst>
              <a:ext uri="{FF2B5EF4-FFF2-40B4-BE49-F238E27FC236}">
                <a16:creationId xmlns:a16="http://schemas.microsoft.com/office/drawing/2014/main" id="{2BF8870E-BF46-3694-50AC-02C448FFC194}"/>
              </a:ext>
            </a:extLst>
          </p:cNvPr>
          <p:cNvSpPr txBox="1"/>
          <p:nvPr/>
        </p:nvSpPr>
        <p:spPr>
          <a:xfrm>
            <a:off x="3858204" y="1882380"/>
            <a:ext cx="4064924" cy="1023200"/>
          </a:xfrm>
          <a:prstGeom prst="rect">
            <a:avLst/>
          </a:prstGeom>
          <a:noFill/>
          <a:ln>
            <a:noFill/>
          </a:ln>
        </p:spPr>
        <p:txBody>
          <a:bodyPr spcFirstLastPara="1" wrap="square" lIns="121900" tIns="121900" rIns="121900" bIns="121900" anchor="ctr" anchorCtr="0">
            <a:noAutofit/>
          </a:bodyPr>
          <a:lstStyle/>
          <a:p>
            <a:pPr lvl="0" algn="ctr"/>
            <a:r>
              <a:rPr lang="vi-VN" sz="3600" b="1">
                <a:latin typeface="+mj-lt"/>
              </a:rPr>
              <a:t>Chi tiết bất ngờ này khiến truyện có nhiều ý nghĩa</a:t>
            </a:r>
            <a:endParaRPr kumimoji="0" lang="en-US" sz="5400" b="1" i="0" u="none" strike="noStrike" kern="1200" cap="none" spc="0" normalizeH="0" baseline="0" noProof="0">
              <a:ln>
                <a:noFill/>
              </a:ln>
              <a:solidFill>
                <a:prstClr val="black"/>
              </a:solidFill>
              <a:effectLst/>
              <a:uLnTx/>
              <a:uFillTx/>
              <a:latin typeface="+mj-lt"/>
              <a:ea typeface="微软雅黑"/>
              <a:cs typeface="Times New Roman" panose="02020603050405020304" pitchFamily="18" charset="0"/>
            </a:endParaRPr>
          </a:p>
        </p:txBody>
      </p:sp>
      <p:grpSp>
        <p:nvGrpSpPr>
          <p:cNvPr id="54" name="Google Shape;1331;p32">
            <a:extLst>
              <a:ext uri="{FF2B5EF4-FFF2-40B4-BE49-F238E27FC236}">
                <a16:creationId xmlns:a16="http://schemas.microsoft.com/office/drawing/2014/main" id="{1AE96C5F-8DFA-2DF4-0B79-E9039208571A}"/>
              </a:ext>
            </a:extLst>
          </p:cNvPr>
          <p:cNvGrpSpPr/>
          <p:nvPr/>
        </p:nvGrpSpPr>
        <p:grpSpPr>
          <a:xfrm rot="722756">
            <a:off x="4897963" y="3632737"/>
            <a:ext cx="1947324" cy="1461611"/>
            <a:chOff x="4533951" y="3059424"/>
            <a:chExt cx="1460464" cy="1096187"/>
          </a:xfrm>
        </p:grpSpPr>
        <p:sp>
          <p:nvSpPr>
            <p:cNvPr id="55" name="Google Shape;1332;p32">
              <a:extLst>
                <a:ext uri="{FF2B5EF4-FFF2-40B4-BE49-F238E27FC236}">
                  <a16:creationId xmlns:a16="http://schemas.microsoft.com/office/drawing/2014/main" id="{E6A08F1F-273B-4814-83C7-27339723B700}"/>
                </a:ext>
              </a:extLst>
            </p:cNvPr>
            <p:cNvSpPr/>
            <p:nvPr/>
          </p:nvSpPr>
          <p:spPr>
            <a:xfrm>
              <a:off x="4537517" y="3059424"/>
              <a:ext cx="1456898" cy="1096141"/>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56" name="Google Shape;1333;p32">
              <a:extLst>
                <a:ext uri="{FF2B5EF4-FFF2-40B4-BE49-F238E27FC236}">
                  <a16:creationId xmlns:a16="http://schemas.microsoft.com/office/drawing/2014/main" id="{BAB0215E-D714-19C6-757F-ED185392CDD3}"/>
                </a:ext>
              </a:extLst>
            </p:cNvPr>
            <p:cNvSpPr/>
            <p:nvPr/>
          </p:nvSpPr>
          <p:spPr>
            <a:xfrm>
              <a:off x="4533951" y="3059450"/>
              <a:ext cx="1456898" cy="1096141"/>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57" name="Google Shape;1334;p32">
              <a:extLst>
                <a:ext uri="{FF2B5EF4-FFF2-40B4-BE49-F238E27FC236}">
                  <a16:creationId xmlns:a16="http://schemas.microsoft.com/office/drawing/2014/main" id="{BBDA5071-34B9-846C-95BD-F88EADA36B69}"/>
                </a:ext>
              </a:extLst>
            </p:cNvPr>
            <p:cNvSpPr/>
            <p:nvPr/>
          </p:nvSpPr>
          <p:spPr>
            <a:xfrm>
              <a:off x="4533951" y="3672854"/>
              <a:ext cx="1456898" cy="482758"/>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58" name="Google Shape;1335;p32">
              <a:extLst>
                <a:ext uri="{FF2B5EF4-FFF2-40B4-BE49-F238E27FC236}">
                  <a16:creationId xmlns:a16="http://schemas.microsoft.com/office/drawing/2014/main" id="{82340E38-76F2-5603-6738-49289B817CFE}"/>
                </a:ext>
              </a:extLst>
            </p:cNvPr>
            <p:cNvSpPr/>
            <p:nvPr/>
          </p:nvSpPr>
          <p:spPr>
            <a:xfrm>
              <a:off x="4695655" y="3541129"/>
              <a:ext cx="234680" cy="340299"/>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59" name="Google Shape;1336;p32">
              <a:extLst>
                <a:ext uri="{FF2B5EF4-FFF2-40B4-BE49-F238E27FC236}">
                  <a16:creationId xmlns:a16="http://schemas.microsoft.com/office/drawing/2014/main" id="{28063661-5C37-5D4F-7B72-A02544948327}"/>
                </a:ext>
              </a:extLst>
            </p:cNvPr>
            <p:cNvSpPr/>
            <p:nvPr/>
          </p:nvSpPr>
          <p:spPr>
            <a:xfrm>
              <a:off x="5640121" y="3664277"/>
              <a:ext cx="269505" cy="319891"/>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60" name="Google Shape;1337;p32">
              <a:extLst>
                <a:ext uri="{FF2B5EF4-FFF2-40B4-BE49-F238E27FC236}">
                  <a16:creationId xmlns:a16="http://schemas.microsoft.com/office/drawing/2014/main" id="{B6FA0ADD-A48A-1028-07F3-A78F467F1F21}"/>
                </a:ext>
              </a:extLst>
            </p:cNvPr>
            <p:cNvSpPr/>
            <p:nvPr/>
          </p:nvSpPr>
          <p:spPr>
            <a:xfrm>
              <a:off x="5705274" y="3771044"/>
              <a:ext cx="172014" cy="146659"/>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61" name="Google Shape;1338;p32">
              <a:extLst>
                <a:ext uri="{FF2B5EF4-FFF2-40B4-BE49-F238E27FC236}">
                  <a16:creationId xmlns:a16="http://schemas.microsoft.com/office/drawing/2014/main" id="{85481B8D-30AC-77DD-41A8-985C4A9DD3E8}"/>
                </a:ext>
              </a:extLst>
            </p:cNvPr>
            <p:cNvSpPr/>
            <p:nvPr/>
          </p:nvSpPr>
          <p:spPr>
            <a:xfrm>
              <a:off x="4728816" y="3651500"/>
              <a:ext cx="134852" cy="176364"/>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62" name="Google Shape;1339;p32">
              <a:extLst>
                <a:ext uri="{FF2B5EF4-FFF2-40B4-BE49-F238E27FC236}">
                  <a16:creationId xmlns:a16="http://schemas.microsoft.com/office/drawing/2014/main" id="{D6D02F31-C9AD-6518-30AC-548F19EE3E47}"/>
                </a:ext>
              </a:extLst>
            </p:cNvPr>
            <p:cNvSpPr/>
            <p:nvPr/>
          </p:nvSpPr>
          <p:spPr>
            <a:xfrm>
              <a:off x="4850721" y="3093954"/>
              <a:ext cx="940310" cy="96293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63" name="Google Shape;1340;p32">
              <a:extLst>
                <a:ext uri="{FF2B5EF4-FFF2-40B4-BE49-F238E27FC236}">
                  <a16:creationId xmlns:a16="http://schemas.microsoft.com/office/drawing/2014/main" id="{BDBE6A93-AAA8-CF73-0D67-FC8CDDA4943E}"/>
                </a:ext>
              </a:extLst>
            </p:cNvPr>
            <p:cNvSpPr/>
            <p:nvPr/>
          </p:nvSpPr>
          <p:spPr>
            <a:xfrm>
              <a:off x="5227995" y="3737510"/>
              <a:ext cx="130204" cy="6639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4D210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896" name="Google Shape;1341;p32">
              <a:extLst>
                <a:ext uri="{FF2B5EF4-FFF2-40B4-BE49-F238E27FC236}">
                  <a16:creationId xmlns:a16="http://schemas.microsoft.com/office/drawing/2014/main" id="{DC0FB278-F0D9-DABC-E552-3894956401CF}"/>
                </a:ext>
              </a:extLst>
            </p:cNvPr>
            <p:cNvSpPr/>
            <p:nvPr/>
          </p:nvSpPr>
          <p:spPr>
            <a:xfrm>
              <a:off x="4954355" y="3547269"/>
              <a:ext cx="216434" cy="216608"/>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897" name="Google Shape;1342;p32">
              <a:extLst>
                <a:ext uri="{FF2B5EF4-FFF2-40B4-BE49-F238E27FC236}">
                  <a16:creationId xmlns:a16="http://schemas.microsoft.com/office/drawing/2014/main" id="{B0DC964D-42A6-EFB7-B489-B4139FFADE07}"/>
                </a:ext>
              </a:extLst>
            </p:cNvPr>
            <p:cNvSpPr/>
            <p:nvPr/>
          </p:nvSpPr>
          <p:spPr>
            <a:xfrm>
              <a:off x="5005762" y="3595843"/>
              <a:ext cx="156751" cy="147256"/>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898" name="Google Shape;1343;p32">
              <a:extLst>
                <a:ext uri="{FF2B5EF4-FFF2-40B4-BE49-F238E27FC236}">
                  <a16:creationId xmlns:a16="http://schemas.microsoft.com/office/drawing/2014/main" id="{BF5F83C0-1543-5EAC-33BC-B1114697CD16}"/>
                </a:ext>
              </a:extLst>
            </p:cNvPr>
            <p:cNvSpPr/>
            <p:nvPr/>
          </p:nvSpPr>
          <p:spPr>
            <a:xfrm>
              <a:off x="5441925" y="3611379"/>
              <a:ext cx="215614" cy="212134"/>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899" name="Google Shape;1344;p32">
              <a:extLst>
                <a:ext uri="{FF2B5EF4-FFF2-40B4-BE49-F238E27FC236}">
                  <a16:creationId xmlns:a16="http://schemas.microsoft.com/office/drawing/2014/main" id="{D409A3E7-8B2E-A729-6C19-4BED78B5B021}"/>
                </a:ext>
              </a:extLst>
            </p:cNvPr>
            <p:cNvSpPr/>
            <p:nvPr/>
          </p:nvSpPr>
          <p:spPr>
            <a:xfrm>
              <a:off x="5447742" y="3651575"/>
              <a:ext cx="156727" cy="147256"/>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0" name="Google Shape;1345;p32">
              <a:extLst>
                <a:ext uri="{FF2B5EF4-FFF2-40B4-BE49-F238E27FC236}">
                  <a16:creationId xmlns:a16="http://schemas.microsoft.com/office/drawing/2014/main" id="{5FBC4EF1-FFB4-BBEF-E9EC-444CD4820DE6}"/>
                </a:ext>
              </a:extLst>
            </p:cNvPr>
            <p:cNvSpPr/>
            <p:nvPr/>
          </p:nvSpPr>
          <p:spPr>
            <a:xfrm>
              <a:off x="4930491" y="3471824"/>
              <a:ext cx="226203" cy="67687"/>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1" name="Google Shape;1346;p32">
              <a:extLst>
                <a:ext uri="{FF2B5EF4-FFF2-40B4-BE49-F238E27FC236}">
                  <a16:creationId xmlns:a16="http://schemas.microsoft.com/office/drawing/2014/main" id="{5F1AEF19-D1A4-481C-C80D-E5A8CA7AB1C8}"/>
                </a:ext>
              </a:extLst>
            </p:cNvPr>
            <p:cNvSpPr/>
            <p:nvPr/>
          </p:nvSpPr>
          <p:spPr>
            <a:xfrm>
              <a:off x="5490026" y="3527159"/>
              <a:ext cx="202937" cy="117377"/>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2" name="Google Shape;1347;p32">
              <a:extLst>
                <a:ext uri="{FF2B5EF4-FFF2-40B4-BE49-F238E27FC236}">
                  <a16:creationId xmlns:a16="http://schemas.microsoft.com/office/drawing/2014/main" id="{F800DABB-9A2F-F7D6-50F7-CF9F75AEAFE0}"/>
                </a:ext>
              </a:extLst>
            </p:cNvPr>
            <p:cNvSpPr/>
            <p:nvPr/>
          </p:nvSpPr>
          <p:spPr>
            <a:xfrm>
              <a:off x="4853206" y="3068449"/>
              <a:ext cx="961041" cy="532274"/>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3" name="Google Shape;1348;p32">
              <a:extLst>
                <a:ext uri="{FF2B5EF4-FFF2-40B4-BE49-F238E27FC236}">
                  <a16:creationId xmlns:a16="http://schemas.microsoft.com/office/drawing/2014/main" id="{33DC9536-742D-34CE-1734-0A100CA10F97}"/>
                </a:ext>
              </a:extLst>
            </p:cNvPr>
            <p:cNvSpPr/>
            <p:nvPr/>
          </p:nvSpPr>
          <p:spPr>
            <a:xfrm>
              <a:off x="4861484" y="3357775"/>
              <a:ext cx="46459" cy="61373"/>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4" name="Google Shape;1349;p32">
              <a:extLst>
                <a:ext uri="{FF2B5EF4-FFF2-40B4-BE49-F238E27FC236}">
                  <a16:creationId xmlns:a16="http://schemas.microsoft.com/office/drawing/2014/main" id="{2057B372-0CCD-BC1A-FC26-D26C1DBB9F4E}"/>
                </a:ext>
              </a:extLst>
            </p:cNvPr>
            <p:cNvSpPr/>
            <p:nvPr/>
          </p:nvSpPr>
          <p:spPr>
            <a:xfrm>
              <a:off x="4919528" y="3375996"/>
              <a:ext cx="143477" cy="92072"/>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5" name="Google Shape;1350;p32">
              <a:extLst>
                <a:ext uri="{FF2B5EF4-FFF2-40B4-BE49-F238E27FC236}">
                  <a16:creationId xmlns:a16="http://schemas.microsoft.com/office/drawing/2014/main" id="{00091AF0-42DC-A3FA-8691-B550EC0B750C}"/>
                </a:ext>
              </a:extLst>
            </p:cNvPr>
            <p:cNvSpPr/>
            <p:nvPr/>
          </p:nvSpPr>
          <p:spPr>
            <a:xfrm>
              <a:off x="5062165" y="3414153"/>
              <a:ext cx="67190" cy="76313"/>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6" name="Google Shape;1351;p32">
              <a:extLst>
                <a:ext uri="{FF2B5EF4-FFF2-40B4-BE49-F238E27FC236}">
                  <a16:creationId xmlns:a16="http://schemas.microsoft.com/office/drawing/2014/main" id="{C7532B6F-84A5-E241-C1C9-3C183E9A5228}"/>
                </a:ext>
              </a:extLst>
            </p:cNvPr>
            <p:cNvSpPr/>
            <p:nvPr/>
          </p:nvSpPr>
          <p:spPr>
            <a:xfrm>
              <a:off x="5133459" y="3427428"/>
              <a:ext cx="130204" cy="97019"/>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7" name="Google Shape;1352;p32">
              <a:extLst>
                <a:ext uri="{FF2B5EF4-FFF2-40B4-BE49-F238E27FC236}">
                  <a16:creationId xmlns:a16="http://schemas.microsoft.com/office/drawing/2014/main" id="{C907876A-2D0C-38B3-9D45-F565997B9611}"/>
                </a:ext>
              </a:extLst>
            </p:cNvPr>
            <p:cNvSpPr/>
            <p:nvPr/>
          </p:nvSpPr>
          <p:spPr>
            <a:xfrm>
              <a:off x="5282733" y="3447314"/>
              <a:ext cx="77953" cy="94558"/>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8" name="Google Shape;1353;p32">
              <a:extLst>
                <a:ext uri="{FF2B5EF4-FFF2-40B4-BE49-F238E27FC236}">
                  <a16:creationId xmlns:a16="http://schemas.microsoft.com/office/drawing/2014/main" id="{9E3C6C2A-781E-2B6E-5C9B-28B572371762}"/>
                </a:ext>
              </a:extLst>
            </p:cNvPr>
            <p:cNvSpPr/>
            <p:nvPr/>
          </p:nvSpPr>
          <p:spPr>
            <a:xfrm>
              <a:off x="5768638" y="3448980"/>
              <a:ext cx="44793" cy="91227"/>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09" name="Google Shape;1354;p32">
              <a:extLst>
                <a:ext uri="{FF2B5EF4-FFF2-40B4-BE49-F238E27FC236}">
                  <a16:creationId xmlns:a16="http://schemas.microsoft.com/office/drawing/2014/main" id="{6AC5FFD6-EA52-F79C-988E-70E28876DCEA}"/>
                </a:ext>
              </a:extLst>
            </p:cNvPr>
            <p:cNvSpPr/>
            <p:nvPr/>
          </p:nvSpPr>
          <p:spPr>
            <a:xfrm>
              <a:off x="5373938" y="3454772"/>
              <a:ext cx="67190" cy="96223"/>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0" name="Google Shape;1355;p32">
              <a:extLst>
                <a:ext uri="{FF2B5EF4-FFF2-40B4-BE49-F238E27FC236}">
                  <a16:creationId xmlns:a16="http://schemas.microsoft.com/office/drawing/2014/main" id="{F3020385-4410-837E-CC57-8A43293E76B5}"/>
                </a:ext>
              </a:extLst>
            </p:cNvPr>
            <p:cNvSpPr/>
            <p:nvPr/>
          </p:nvSpPr>
          <p:spPr>
            <a:xfrm>
              <a:off x="5457686" y="3459743"/>
              <a:ext cx="58887" cy="93738"/>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1" name="Google Shape;1356;p32">
              <a:extLst>
                <a:ext uri="{FF2B5EF4-FFF2-40B4-BE49-F238E27FC236}">
                  <a16:creationId xmlns:a16="http://schemas.microsoft.com/office/drawing/2014/main" id="{1EA288F9-44AB-E6BC-0919-79AD62B898BD}"/>
                </a:ext>
              </a:extLst>
            </p:cNvPr>
            <p:cNvSpPr/>
            <p:nvPr/>
          </p:nvSpPr>
          <p:spPr>
            <a:xfrm>
              <a:off x="5532310" y="3454772"/>
              <a:ext cx="224737" cy="99529"/>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2" name="Google Shape;1357;p32">
              <a:extLst>
                <a:ext uri="{FF2B5EF4-FFF2-40B4-BE49-F238E27FC236}">
                  <a16:creationId xmlns:a16="http://schemas.microsoft.com/office/drawing/2014/main" id="{C3E10788-1FD3-BA8E-D8EB-339C7B25DC58}"/>
                </a:ext>
              </a:extLst>
            </p:cNvPr>
            <p:cNvSpPr/>
            <p:nvPr/>
          </p:nvSpPr>
          <p:spPr>
            <a:xfrm>
              <a:off x="4816755" y="3357782"/>
              <a:ext cx="457726" cy="479377"/>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3" name="Google Shape;1358;p32">
              <a:extLst>
                <a:ext uri="{FF2B5EF4-FFF2-40B4-BE49-F238E27FC236}">
                  <a16:creationId xmlns:a16="http://schemas.microsoft.com/office/drawing/2014/main" id="{20635273-41EF-8A47-F5B9-5E56A3D41046}"/>
                </a:ext>
              </a:extLst>
            </p:cNvPr>
            <p:cNvSpPr/>
            <p:nvPr/>
          </p:nvSpPr>
          <p:spPr>
            <a:xfrm>
              <a:off x="5333335" y="3417492"/>
              <a:ext cx="457726" cy="479998"/>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4" name="Google Shape;1359;p32">
              <a:extLst>
                <a:ext uri="{FF2B5EF4-FFF2-40B4-BE49-F238E27FC236}">
                  <a16:creationId xmlns:a16="http://schemas.microsoft.com/office/drawing/2014/main" id="{27D9E8BA-E73D-D5DE-9EEA-DED9A7D58C68}"/>
                </a:ext>
              </a:extLst>
            </p:cNvPr>
            <p:cNvSpPr/>
            <p:nvPr/>
          </p:nvSpPr>
          <p:spPr>
            <a:xfrm>
              <a:off x="5219733" y="3705724"/>
              <a:ext cx="153420" cy="39822"/>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5" name="Google Shape;1360;p32">
              <a:extLst>
                <a:ext uri="{FF2B5EF4-FFF2-40B4-BE49-F238E27FC236}">
                  <a16:creationId xmlns:a16="http://schemas.microsoft.com/office/drawing/2014/main" id="{162753B4-AB44-CE80-1BFF-E478A018398C}"/>
                </a:ext>
              </a:extLst>
            </p:cNvPr>
            <p:cNvSpPr/>
            <p:nvPr/>
          </p:nvSpPr>
          <p:spPr>
            <a:xfrm>
              <a:off x="5063026" y="3849454"/>
              <a:ext cx="428692" cy="157671"/>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16" name="Google Shape;1361;p32">
              <a:extLst>
                <a:ext uri="{FF2B5EF4-FFF2-40B4-BE49-F238E27FC236}">
                  <a16:creationId xmlns:a16="http://schemas.microsoft.com/office/drawing/2014/main" id="{E9044779-1ADF-B534-6C26-7F9488D4BA42}"/>
                </a:ext>
              </a:extLst>
            </p:cNvPr>
            <p:cNvSpPr/>
            <p:nvPr/>
          </p:nvSpPr>
          <p:spPr>
            <a:xfrm>
              <a:off x="5498519" y="3605122"/>
              <a:ext cx="163811" cy="108901"/>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25" name="Google Shape;1362;p32">
              <a:extLst>
                <a:ext uri="{FF2B5EF4-FFF2-40B4-BE49-F238E27FC236}">
                  <a16:creationId xmlns:a16="http://schemas.microsoft.com/office/drawing/2014/main" id="{B69F405F-BF25-66F1-85AD-B7EA5B315A38}"/>
                </a:ext>
              </a:extLst>
            </p:cNvPr>
            <p:cNvSpPr/>
            <p:nvPr/>
          </p:nvSpPr>
          <p:spPr>
            <a:xfrm>
              <a:off x="4961033" y="3540242"/>
              <a:ext cx="171666" cy="85908"/>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26" name="Google Shape;1363;p32">
              <a:extLst>
                <a:ext uri="{FF2B5EF4-FFF2-40B4-BE49-F238E27FC236}">
                  <a16:creationId xmlns:a16="http://schemas.microsoft.com/office/drawing/2014/main" id="{35E98211-5D6F-FD2D-0BA3-2F30AD30894B}"/>
                </a:ext>
              </a:extLst>
            </p:cNvPr>
            <p:cNvSpPr/>
            <p:nvPr/>
          </p:nvSpPr>
          <p:spPr>
            <a:xfrm>
              <a:off x="5046446" y="3636071"/>
              <a:ext cx="72982" cy="68855"/>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27" name="Google Shape;1364;p32">
              <a:extLst>
                <a:ext uri="{FF2B5EF4-FFF2-40B4-BE49-F238E27FC236}">
                  <a16:creationId xmlns:a16="http://schemas.microsoft.com/office/drawing/2014/main" id="{335FBBDA-60D4-4A82-3AB6-916AE0A11049}"/>
                </a:ext>
              </a:extLst>
            </p:cNvPr>
            <p:cNvSpPr/>
            <p:nvPr/>
          </p:nvSpPr>
          <p:spPr>
            <a:xfrm>
              <a:off x="5489222" y="3692450"/>
              <a:ext cx="72161" cy="68855"/>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28" name="Google Shape;1365;p32">
              <a:extLst>
                <a:ext uri="{FF2B5EF4-FFF2-40B4-BE49-F238E27FC236}">
                  <a16:creationId xmlns:a16="http://schemas.microsoft.com/office/drawing/2014/main" id="{D39DF302-0C42-84F8-CCDE-F1F01369D69F}"/>
                </a:ext>
              </a:extLst>
            </p:cNvPr>
            <p:cNvSpPr/>
            <p:nvPr/>
          </p:nvSpPr>
          <p:spPr>
            <a:xfrm>
              <a:off x="5142601" y="3942032"/>
              <a:ext cx="239651" cy="61572"/>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929" name="Google Shape;1366;p32">
              <a:extLst>
                <a:ext uri="{FF2B5EF4-FFF2-40B4-BE49-F238E27FC236}">
                  <a16:creationId xmlns:a16="http://schemas.microsoft.com/office/drawing/2014/main" id="{59677EA6-7AC9-CE05-D2DD-16BBECA5786C}"/>
                </a:ext>
              </a:extLst>
            </p:cNvPr>
            <p:cNvSpPr/>
            <p:nvPr/>
          </p:nvSpPr>
          <p:spPr>
            <a:xfrm>
              <a:off x="5178252" y="3850542"/>
              <a:ext cx="199854" cy="78077"/>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267" b="1"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grpSp>
    </p:spTree>
    <p:extLst>
      <p:ext uri="{BB962C8B-B14F-4D97-AF65-F5344CB8AC3E}">
        <p14:creationId xmlns:p14="http://schemas.microsoft.com/office/powerpoint/2010/main" val="3712848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ppt_x"/>
                                          </p:val>
                                        </p:tav>
                                        <p:tav tm="100000">
                                          <p:val>
                                            <p:strVal val="#ppt_x"/>
                                          </p:val>
                                        </p:tav>
                                      </p:tavLst>
                                    </p:anim>
                                    <p:anim calcmode="lin" valueType="num">
                                      <p:cBhvr additive="base">
                                        <p:cTn id="12"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par>
                                <p:cTn id="18" presetID="16" presetClass="entr" presetSubtype="21"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arn(inVertical)">
                                      <p:cBhvr>
                                        <p:cTn id="31" dur="5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par>
                                <p:cTn id="37" presetID="16" presetClass="entr" presetSubtype="21"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arn(inVertical)">
                                      <p:cBhvr>
                                        <p:cTn id="39" dur="500"/>
                                        <p:tgtEl>
                                          <p:spTgt spid="2"/>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barn(inVertical)">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9" grpId="0" animBg="1"/>
      <p:bldP spid="10" grpId="0"/>
      <p:bldP spid="5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2" name="Google Shape;1132;p46"/>
          <p:cNvSpPr txBox="1">
            <a:spLocks noGrp="1"/>
          </p:cNvSpPr>
          <p:nvPr>
            <p:ph type="subTitle" idx="4294967295"/>
          </p:nvPr>
        </p:nvSpPr>
        <p:spPr>
          <a:xfrm>
            <a:off x="2568923" y="2303414"/>
            <a:ext cx="6807312" cy="1002800"/>
          </a:xfrm>
          <a:prstGeom prst="rect">
            <a:avLst/>
          </a:prstGeom>
        </p:spPr>
        <p:txBody>
          <a:bodyPr spcFirstLastPara="1" wrap="square" lIns="121900" tIns="121900" rIns="121900" bIns="121900" anchor="t" anchorCtr="0">
            <a:noAutofit/>
          </a:bodyPr>
          <a:lstStyle/>
          <a:p>
            <a:pPr marL="133350" indent="0" algn="ctr">
              <a:buNone/>
            </a:pPr>
            <a:r>
              <a:rPr lang="vi-VN" sz="6600" b="1">
                <a:latin typeface="+mj-lt"/>
              </a:rPr>
              <a:t>Tìm hiểu mức độ của tiếng cười</a:t>
            </a:r>
            <a:endParaRPr lang="en-US" sz="6600">
              <a:latin typeface="+mj-lt"/>
            </a:endParaRPr>
          </a:p>
        </p:txBody>
      </p:sp>
      <p:grpSp>
        <p:nvGrpSpPr>
          <p:cNvPr id="1133" name="Google Shape;1133;p46"/>
          <p:cNvGrpSpPr/>
          <p:nvPr/>
        </p:nvGrpSpPr>
        <p:grpSpPr>
          <a:xfrm>
            <a:off x="8183237" y="-2597054"/>
            <a:ext cx="6064243" cy="8947609"/>
            <a:chOff x="6137428" y="-1947791"/>
            <a:chExt cx="4548182" cy="6710707"/>
          </a:xfrm>
        </p:grpSpPr>
        <p:sp>
          <p:nvSpPr>
            <p:cNvPr id="1134" name="Google Shape;1134;p46"/>
            <p:cNvSpPr/>
            <p:nvPr/>
          </p:nvSpPr>
          <p:spPr>
            <a:xfrm rot="-6385504">
              <a:off x="5345906" y="-59566"/>
              <a:ext cx="6131227" cy="293425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35" name="Google Shape;1135;p46"/>
            <p:cNvGrpSpPr/>
            <p:nvPr/>
          </p:nvGrpSpPr>
          <p:grpSpPr>
            <a:xfrm rot="10071302" flipH="1">
              <a:off x="7305757" y="-916584"/>
              <a:ext cx="2181206" cy="1735328"/>
              <a:chOff x="4897675" y="750925"/>
              <a:chExt cx="1520527" cy="1209704"/>
            </a:xfrm>
          </p:grpSpPr>
          <p:sp>
            <p:nvSpPr>
              <p:cNvPr id="1136" name="Google Shape;1136;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150" name="Google Shape;1150;p46"/>
          <p:cNvGrpSpPr/>
          <p:nvPr/>
        </p:nvGrpSpPr>
        <p:grpSpPr>
          <a:xfrm>
            <a:off x="715799" y="4733303"/>
            <a:ext cx="4029672" cy="3735819"/>
            <a:chOff x="536849" y="3549977"/>
            <a:chExt cx="3022254" cy="2801864"/>
          </a:xfrm>
        </p:grpSpPr>
        <p:grpSp>
          <p:nvGrpSpPr>
            <p:cNvPr id="1151" name="Google Shape;1151;p46"/>
            <p:cNvGrpSpPr/>
            <p:nvPr/>
          </p:nvGrpSpPr>
          <p:grpSpPr>
            <a:xfrm rot="6037238">
              <a:off x="1414593" y="4252240"/>
              <a:ext cx="2181311" cy="1735412"/>
              <a:chOff x="4897675" y="750925"/>
              <a:chExt cx="1520527" cy="1209704"/>
            </a:xfrm>
          </p:grpSpPr>
          <p:sp>
            <p:nvSpPr>
              <p:cNvPr id="1152" name="Google Shape;1152;p46"/>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46"/>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46"/>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46"/>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46"/>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46"/>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46"/>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46"/>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46"/>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46"/>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46"/>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46"/>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46"/>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46"/>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6" name="Google Shape;1166;p46"/>
            <p:cNvGrpSpPr/>
            <p:nvPr/>
          </p:nvGrpSpPr>
          <p:grpSpPr>
            <a:xfrm>
              <a:off x="536849" y="3549977"/>
              <a:ext cx="1570072" cy="1049233"/>
              <a:chOff x="536849" y="3549977"/>
              <a:chExt cx="1570072" cy="1049233"/>
            </a:xfrm>
          </p:grpSpPr>
          <p:grpSp>
            <p:nvGrpSpPr>
              <p:cNvPr id="1167" name="Google Shape;1167;p46"/>
              <p:cNvGrpSpPr/>
              <p:nvPr/>
            </p:nvGrpSpPr>
            <p:grpSpPr>
              <a:xfrm>
                <a:off x="536850" y="3717605"/>
                <a:ext cx="1570071" cy="881605"/>
                <a:chOff x="4885325" y="2331950"/>
                <a:chExt cx="1176700" cy="660675"/>
              </a:xfrm>
            </p:grpSpPr>
            <p:sp>
              <p:nvSpPr>
                <p:cNvPr id="1168" name="Google Shape;1168;p46"/>
                <p:cNvSpPr/>
                <p:nvPr/>
              </p:nvSpPr>
              <p:spPr>
                <a:xfrm>
                  <a:off x="5347325" y="2581700"/>
                  <a:ext cx="274375" cy="400075"/>
                </a:xfrm>
                <a:custGeom>
                  <a:avLst/>
                  <a:gdLst/>
                  <a:ahLst/>
                  <a:cxnLst/>
                  <a:rect l="l" t="t" r="r" b="b"/>
                  <a:pathLst>
                    <a:path w="10975" h="16003" extrusionOk="0">
                      <a:moveTo>
                        <a:pt x="5514" y="2129"/>
                      </a:moveTo>
                      <a:cubicBezTo>
                        <a:pt x="5695" y="2129"/>
                        <a:pt x="5891" y="2140"/>
                        <a:pt x="6105" y="2159"/>
                      </a:cubicBezTo>
                      <a:cubicBezTo>
                        <a:pt x="6305" y="2192"/>
                        <a:pt x="6505" y="2292"/>
                        <a:pt x="6672" y="2359"/>
                      </a:cubicBezTo>
                      <a:cubicBezTo>
                        <a:pt x="6839" y="2459"/>
                        <a:pt x="6972" y="2593"/>
                        <a:pt x="7105" y="2693"/>
                      </a:cubicBezTo>
                      <a:cubicBezTo>
                        <a:pt x="7172" y="2826"/>
                        <a:pt x="7306" y="2960"/>
                        <a:pt x="7339" y="3093"/>
                      </a:cubicBezTo>
                      <a:cubicBezTo>
                        <a:pt x="7372" y="3193"/>
                        <a:pt x="7439" y="3293"/>
                        <a:pt x="7439" y="3326"/>
                      </a:cubicBezTo>
                      <a:cubicBezTo>
                        <a:pt x="7472" y="3427"/>
                        <a:pt x="7472" y="3493"/>
                        <a:pt x="7472" y="3493"/>
                      </a:cubicBezTo>
                      <a:lnTo>
                        <a:pt x="7472" y="3760"/>
                      </a:lnTo>
                      <a:cubicBezTo>
                        <a:pt x="7439" y="4294"/>
                        <a:pt x="7005" y="4694"/>
                        <a:pt x="6305" y="5028"/>
                      </a:cubicBezTo>
                      <a:cubicBezTo>
                        <a:pt x="5604" y="5428"/>
                        <a:pt x="4704" y="5595"/>
                        <a:pt x="3636" y="5628"/>
                      </a:cubicBezTo>
                      <a:cubicBezTo>
                        <a:pt x="3636" y="5528"/>
                        <a:pt x="3703" y="5295"/>
                        <a:pt x="3870" y="4928"/>
                      </a:cubicBezTo>
                      <a:cubicBezTo>
                        <a:pt x="4003" y="4594"/>
                        <a:pt x="4103" y="4260"/>
                        <a:pt x="4170" y="3994"/>
                      </a:cubicBezTo>
                      <a:cubicBezTo>
                        <a:pt x="4203" y="3693"/>
                        <a:pt x="4270" y="3493"/>
                        <a:pt x="4303" y="3293"/>
                      </a:cubicBezTo>
                      <a:cubicBezTo>
                        <a:pt x="4337" y="3093"/>
                        <a:pt x="4370" y="2926"/>
                        <a:pt x="4370" y="2759"/>
                      </a:cubicBezTo>
                      <a:cubicBezTo>
                        <a:pt x="4370" y="2626"/>
                        <a:pt x="4437" y="2493"/>
                        <a:pt x="4470" y="2359"/>
                      </a:cubicBezTo>
                      <a:cubicBezTo>
                        <a:pt x="4730" y="2194"/>
                        <a:pt x="5074" y="2129"/>
                        <a:pt x="5514" y="2129"/>
                      </a:cubicBezTo>
                      <a:close/>
                      <a:moveTo>
                        <a:pt x="5918" y="7567"/>
                      </a:moveTo>
                      <a:cubicBezTo>
                        <a:pt x="5986" y="7567"/>
                        <a:pt x="6049" y="7574"/>
                        <a:pt x="6105" y="7596"/>
                      </a:cubicBezTo>
                      <a:cubicBezTo>
                        <a:pt x="6505" y="7630"/>
                        <a:pt x="6872" y="7763"/>
                        <a:pt x="7206" y="7930"/>
                      </a:cubicBezTo>
                      <a:cubicBezTo>
                        <a:pt x="7539" y="8097"/>
                        <a:pt x="7839" y="8330"/>
                        <a:pt x="8106" y="8597"/>
                      </a:cubicBezTo>
                      <a:cubicBezTo>
                        <a:pt x="8340" y="8864"/>
                        <a:pt x="8506" y="9197"/>
                        <a:pt x="8640" y="9598"/>
                      </a:cubicBezTo>
                      <a:cubicBezTo>
                        <a:pt x="8773" y="9965"/>
                        <a:pt x="8807" y="10432"/>
                        <a:pt x="8707" y="10932"/>
                      </a:cubicBezTo>
                      <a:cubicBezTo>
                        <a:pt x="8673" y="11165"/>
                        <a:pt x="8607" y="11366"/>
                        <a:pt x="8506" y="11599"/>
                      </a:cubicBezTo>
                      <a:cubicBezTo>
                        <a:pt x="8473" y="11766"/>
                        <a:pt x="8340" y="11866"/>
                        <a:pt x="8106" y="12033"/>
                      </a:cubicBezTo>
                      <a:cubicBezTo>
                        <a:pt x="7873" y="12166"/>
                        <a:pt x="7673" y="12333"/>
                        <a:pt x="7439" y="12500"/>
                      </a:cubicBezTo>
                      <a:cubicBezTo>
                        <a:pt x="7206" y="12667"/>
                        <a:pt x="6939" y="12800"/>
                        <a:pt x="6672" y="12933"/>
                      </a:cubicBezTo>
                      <a:cubicBezTo>
                        <a:pt x="6438" y="13033"/>
                        <a:pt x="6171" y="13134"/>
                        <a:pt x="5971" y="13167"/>
                      </a:cubicBezTo>
                      <a:lnTo>
                        <a:pt x="4003" y="13601"/>
                      </a:lnTo>
                      <a:cubicBezTo>
                        <a:pt x="3588" y="13649"/>
                        <a:pt x="3209" y="13680"/>
                        <a:pt x="2878" y="13680"/>
                      </a:cubicBezTo>
                      <a:cubicBezTo>
                        <a:pt x="2757" y="13680"/>
                        <a:pt x="2643" y="13676"/>
                        <a:pt x="2536" y="13667"/>
                      </a:cubicBezTo>
                      <a:lnTo>
                        <a:pt x="2435" y="13667"/>
                      </a:lnTo>
                      <a:cubicBezTo>
                        <a:pt x="2536" y="13000"/>
                        <a:pt x="2636" y="12433"/>
                        <a:pt x="2702" y="11966"/>
                      </a:cubicBezTo>
                      <a:cubicBezTo>
                        <a:pt x="2802" y="11499"/>
                        <a:pt x="2836" y="11099"/>
                        <a:pt x="2936" y="10698"/>
                      </a:cubicBezTo>
                      <a:cubicBezTo>
                        <a:pt x="3003" y="10365"/>
                        <a:pt x="3036" y="9998"/>
                        <a:pt x="3136" y="9664"/>
                      </a:cubicBezTo>
                      <a:cubicBezTo>
                        <a:pt x="3169" y="9331"/>
                        <a:pt x="3269" y="8964"/>
                        <a:pt x="3303" y="8497"/>
                      </a:cubicBezTo>
                      <a:lnTo>
                        <a:pt x="3369" y="7930"/>
                      </a:lnTo>
                      <a:cubicBezTo>
                        <a:pt x="3470" y="7930"/>
                        <a:pt x="3603" y="7863"/>
                        <a:pt x="3836" y="7830"/>
                      </a:cubicBezTo>
                      <a:cubicBezTo>
                        <a:pt x="4103" y="7796"/>
                        <a:pt x="4337" y="7763"/>
                        <a:pt x="4637" y="7696"/>
                      </a:cubicBezTo>
                      <a:cubicBezTo>
                        <a:pt x="4937" y="7663"/>
                        <a:pt x="5204" y="7630"/>
                        <a:pt x="5471" y="7596"/>
                      </a:cubicBezTo>
                      <a:cubicBezTo>
                        <a:pt x="5627" y="7596"/>
                        <a:pt x="5782" y="7567"/>
                        <a:pt x="5918" y="7567"/>
                      </a:cubicBezTo>
                      <a:close/>
                      <a:moveTo>
                        <a:pt x="5688" y="0"/>
                      </a:moveTo>
                      <a:cubicBezTo>
                        <a:pt x="5109" y="0"/>
                        <a:pt x="4466" y="87"/>
                        <a:pt x="3803" y="291"/>
                      </a:cubicBezTo>
                      <a:cubicBezTo>
                        <a:pt x="3633" y="264"/>
                        <a:pt x="3473" y="252"/>
                        <a:pt x="3322" y="252"/>
                      </a:cubicBezTo>
                      <a:cubicBezTo>
                        <a:pt x="2911" y="252"/>
                        <a:pt x="2571" y="345"/>
                        <a:pt x="2302" y="491"/>
                      </a:cubicBezTo>
                      <a:cubicBezTo>
                        <a:pt x="1935" y="691"/>
                        <a:pt x="1702" y="958"/>
                        <a:pt x="1668" y="1192"/>
                      </a:cubicBezTo>
                      <a:cubicBezTo>
                        <a:pt x="1768" y="1525"/>
                        <a:pt x="1802" y="1825"/>
                        <a:pt x="1835" y="2059"/>
                      </a:cubicBezTo>
                      <a:cubicBezTo>
                        <a:pt x="1868" y="2326"/>
                        <a:pt x="1935" y="2526"/>
                        <a:pt x="1968" y="2793"/>
                      </a:cubicBezTo>
                      <a:cubicBezTo>
                        <a:pt x="2002" y="2993"/>
                        <a:pt x="2002" y="3193"/>
                        <a:pt x="2002" y="3326"/>
                      </a:cubicBezTo>
                      <a:cubicBezTo>
                        <a:pt x="1868" y="4027"/>
                        <a:pt x="1768" y="4661"/>
                        <a:pt x="1635" y="5194"/>
                      </a:cubicBezTo>
                      <a:cubicBezTo>
                        <a:pt x="1501" y="5728"/>
                        <a:pt x="1368" y="6229"/>
                        <a:pt x="1301" y="6696"/>
                      </a:cubicBezTo>
                      <a:cubicBezTo>
                        <a:pt x="1268" y="6962"/>
                        <a:pt x="1268" y="7196"/>
                        <a:pt x="1201" y="7463"/>
                      </a:cubicBezTo>
                      <a:cubicBezTo>
                        <a:pt x="1168" y="7696"/>
                        <a:pt x="1168" y="7896"/>
                        <a:pt x="1135" y="8130"/>
                      </a:cubicBezTo>
                      <a:cubicBezTo>
                        <a:pt x="1034" y="8497"/>
                        <a:pt x="968" y="8964"/>
                        <a:pt x="801" y="9564"/>
                      </a:cubicBezTo>
                      <a:cubicBezTo>
                        <a:pt x="668" y="10198"/>
                        <a:pt x="501" y="11065"/>
                        <a:pt x="334" y="12200"/>
                      </a:cubicBezTo>
                      <a:cubicBezTo>
                        <a:pt x="334" y="12333"/>
                        <a:pt x="301" y="12466"/>
                        <a:pt x="301" y="12533"/>
                      </a:cubicBezTo>
                      <a:lnTo>
                        <a:pt x="301" y="12833"/>
                      </a:lnTo>
                      <a:cubicBezTo>
                        <a:pt x="267" y="12967"/>
                        <a:pt x="201" y="13100"/>
                        <a:pt x="201" y="13167"/>
                      </a:cubicBezTo>
                      <a:cubicBezTo>
                        <a:pt x="201" y="13234"/>
                        <a:pt x="167" y="13367"/>
                        <a:pt x="167" y="13467"/>
                      </a:cubicBezTo>
                      <a:cubicBezTo>
                        <a:pt x="134" y="13801"/>
                        <a:pt x="100" y="14068"/>
                        <a:pt x="34" y="14334"/>
                      </a:cubicBezTo>
                      <a:cubicBezTo>
                        <a:pt x="0" y="14601"/>
                        <a:pt x="34" y="14835"/>
                        <a:pt x="100" y="15002"/>
                      </a:cubicBezTo>
                      <a:cubicBezTo>
                        <a:pt x="167" y="15202"/>
                        <a:pt x="301" y="15368"/>
                        <a:pt x="467" y="15502"/>
                      </a:cubicBezTo>
                      <a:cubicBezTo>
                        <a:pt x="668" y="15635"/>
                        <a:pt x="968" y="15769"/>
                        <a:pt x="1335" y="15835"/>
                      </a:cubicBezTo>
                      <a:lnTo>
                        <a:pt x="2602" y="16002"/>
                      </a:lnTo>
                      <a:cubicBezTo>
                        <a:pt x="3103" y="15936"/>
                        <a:pt x="3536" y="15835"/>
                        <a:pt x="3970" y="15802"/>
                      </a:cubicBezTo>
                      <a:cubicBezTo>
                        <a:pt x="4370" y="15769"/>
                        <a:pt x="4770" y="15669"/>
                        <a:pt x="5137" y="15635"/>
                      </a:cubicBezTo>
                      <a:cubicBezTo>
                        <a:pt x="5504" y="15602"/>
                        <a:pt x="5871" y="15502"/>
                        <a:pt x="6272" y="15435"/>
                      </a:cubicBezTo>
                      <a:cubicBezTo>
                        <a:pt x="6638" y="15335"/>
                        <a:pt x="7005" y="15202"/>
                        <a:pt x="7472" y="15002"/>
                      </a:cubicBezTo>
                      <a:cubicBezTo>
                        <a:pt x="8640" y="14501"/>
                        <a:pt x="9474" y="13967"/>
                        <a:pt x="10008" y="13334"/>
                      </a:cubicBezTo>
                      <a:cubicBezTo>
                        <a:pt x="10541" y="12700"/>
                        <a:pt x="10841" y="12133"/>
                        <a:pt x="10942" y="11532"/>
                      </a:cubicBezTo>
                      <a:lnTo>
                        <a:pt x="10975" y="11366"/>
                      </a:lnTo>
                      <a:lnTo>
                        <a:pt x="10942" y="9531"/>
                      </a:lnTo>
                      <a:cubicBezTo>
                        <a:pt x="10942" y="9064"/>
                        <a:pt x="10841" y="8697"/>
                        <a:pt x="10775" y="8363"/>
                      </a:cubicBezTo>
                      <a:cubicBezTo>
                        <a:pt x="10675" y="8030"/>
                        <a:pt x="10608" y="7796"/>
                        <a:pt x="10475" y="7563"/>
                      </a:cubicBezTo>
                      <a:cubicBezTo>
                        <a:pt x="10274" y="7229"/>
                        <a:pt x="9607" y="6729"/>
                        <a:pt x="8540" y="6128"/>
                      </a:cubicBezTo>
                      <a:cubicBezTo>
                        <a:pt x="9274" y="5495"/>
                        <a:pt x="9641" y="4794"/>
                        <a:pt x="9774" y="3994"/>
                      </a:cubicBezTo>
                      <a:cubicBezTo>
                        <a:pt x="9807" y="3627"/>
                        <a:pt x="9774" y="3293"/>
                        <a:pt x="9674" y="2926"/>
                      </a:cubicBezTo>
                      <a:lnTo>
                        <a:pt x="9440" y="2092"/>
                      </a:lnTo>
                      <a:lnTo>
                        <a:pt x="8506" y="1125"/>
                      </a:lnTo>
                      <a:cubicBezTo>
                        <a:pt x="8206" y="858"/>
                        <a:pt x="7939" y="658"/>
                        <a:pt x="7673" y="491"/>
                      </a:cubicBezTo>
                      <a:cubicBezTo>
                        <a:pt x="7439" y="358"/>
                        <a:pt x="7206" y="224"/>
                        <a:pt x="7005" y="191"/>
                      </a:cubicBezTo>
                      <a:cubicBezTo>
                        <a:pt x="6805" y="124"/>
                        <a:pt x="6638" y="57"/>
                        <a:pt x="6505" y="57"/>
                      </a:cubicBezTo>
                      <a:cubicBezTo>
                        <a:pt x="6372" y="24"/>
                        <a:pt x="6305" y="24"/>
                        <a:pt x="6205" y="24"/>
                      </a:cubicBezTo>
                      <a:cubicBezTo>
                        <a:pt x="6039" y="8"/>
                        <a:pt x="5867" y="0"/>
                        <a:pt x="568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46"/>
                <p:cNvSpPr/>
                <p:nvPr/>
              </p:nvSpPr>
              <p:spPr>
                <a:xfrm>
                  <a:off x="5725925" y="2357750"/>
                  <a:ext cx="325250" cy="408750"/>
                </a:xfrm>
                <a:custGeom>
                  <a:avLst/>
                  <a:gdLst/>
                  <a:ahLst/>
                  <a:cxnLst/>
                  <a:rect l="l" t="t" r="r" b="b"/>
                  <a:pathLst>
                    <a:path w="13010" h="16350" extrusionOk="0">
                      <a:moveTo>
                        <a:pt x="6301" y="1"/>
                      </a:moveTo>
                      <a:cubicBezTo>
                        <a:pt x="6113" y="1"/>
                        <a:pt x="5921" y="26"/>
                        <a:pt x="5738" y="76"/>
                      </a:cubicBezTo>
                      <a:cubicBezTo>
                        <a:pt x="5371" y="142"/>
                        <a:pt x="5004" y="276"/>
                        <a:pt x="4671" y="443"/>
                      </a:cubicBezTo>
                      <a:cubicBezTo>
                        <a:pt x="4270" y="609"/>
                        <a:pt x="4037" y="743"/>
                        <a:pt x="3870" y="810"/>
                      </a:cubicBezTo>
                      <a:cubicBezTo>
                        <a:pt x="3270" y="1110"/>
                        <a:pt x="2769" y="1477"/>
                        <a:pt x="2369" y="1910"/>
                      </a:cubicBezTo>
                      <a:cubicBezTo>
                        <a:pt x="1935" y="2377"/>
                        <a:pt x="1568" y="2878"/>
                        <a:pt x="1168" y="3445"/>
                      </a:cubicBezTo>
                      <a:lnTo>
                        <a:pt x="34" y="5213"/>
                      </a:lnTo>
                      <a:cubicBezTo>
                        <a:pt x="67" y="5279"/>
                        <a:pt x="67" y="5480"/>
                        <a:pt x="67" y="5780"/>
                      </a:cubicBezTo>
                      <a:cubicBezTo>
                        <a:pt x="67" y="6113"/>
                        <a:pt x="67" y="6547"/>
                        <a:pt x="34" y="7047"/>
                      </a:cubicBezTo>
                      <a:cubicBezTo>
                        <a:pt x="1" y="8448"/>
                        <a:pt x="34" y="9583"/>
                        <a:pt x="267" y="10416"/>
                      </a:cubicBezTo>
                      <a:cubicBezTo>
                        <a:pt x="534" y="11250"/>
                        <a:pt x="768" y="11951"/>
                        <a:pt x="1035" y="12551"/>
                      </a:cubicBezTo>
                      <a:cubicBezTo>
                        <a:pt x="1168" y="12785"/>
                        <a:pt x="1335" y="13085"/>
                        <a:pt x="1502" y="13385"/>
                      </a:cubicBezTo>
                      <a:cubicBezTo>
                        <a:pt x="1668" y="13719"/>
                        <a:pt x="1902" y="13986"/>
                        <a:pt x="2169" y="14286"/>
                      </a:cubicBezTo>
                      <a:cubicBezTo>
                        <a:pt x="2402" y="14619"/>
                        <a:pt x="2736" y="14886"/>
                        <a:pt x="3103" y="15153"/>
                      </a:cubicBezTo>
                      <a:cubicBezTo>
                        <a:pt x="3503" y="15420"/>
                        <a:pt x="3937" y="15654"/>
                        <a:pt x="4504" y="15887"/>
                      </a:cubicBezTo>
                      <a:cubicBezTo>
                        <a:pt x="5004" y="16087"/>
                        <a:pt x="5438" y="16221"/>
                        <a:pt x="5771" y="16287"/>
                      </a:cubicBezTo>
                      <a:cubicBezTo>
                        <a:pt x="6001" y="16310"/>
                        <a:pt x="6232" y="16349"/>
                        <a:pt x="6451" y="16349"/>
                      </a:cubicBezTo>
                      <a:cubicBezTo>
                        <a:pt x="6549" y="16349"/>
                        <a:pt x="6646" y="16341"/>
                        <a:pt x="6739" y="16321"/>
                      </a:cubicBezTo>
                      <a:cubicBezTo>
                        <a:pt x="7039" y="16287"/>
                        <a:pt x="7339" y="16254"/>
                        <a:pt x="7606" y="16121"/>
                      </a:cubicBezTo>
                      <a:cubicBezTo>
                        <a:pt x="7906" y="15987"/>
                        <a:pt x="8206" y="15887"/>
                        <a:pt x="8573" y="15720"/>
                      </a:cubicBezTo>
                      <a:cubicBezTo>
                        <a:pt x="9708" y="15153"/>
                        <a:pt x="10642" y="14486"/>
                        <a:pt x="11342" y="13652"/>
                      </a:cubicBezTo>
                      <a:cubicBezTo>
                        <a:pt x="11576" y="13419"/>
                        <a:pt x="11842" y="13118"/>
                        <a:pt x="12043" y="12718"/>
                      </a:cubicBezTo>
                      <a:cubicBezTo>
                        <a:pt x="12243" y="12318"/>
                        <a:pt x="12409" y="11918"/>
                        <a:pt x="12576" y="11451"/>
                      </a:cubicBezTo>
                      <a:cubicBezTo>
                        <a:pt x="12743" y="10984"/>
                        <a:pt x="12876" y="10583"/>
                        <a:pt x="12910" y="10216"/>
                      </a:cubicBezTo>
                      <a:cubicBezTo>
                        <a:pt x="13010" y="9816"/>
                        <a:pt x="13010" y="9549"/>
                        <a:pt x="12977" y="9282"/>
                      </a:cubicBezTo>
                      <a:cubicBezTo>
                        <a:pt x="12977" y="9249"/>
                        <a:pt x="12910" y="9216"/>
                        <a:pt x="12876" y="9082"/>
                      </a:cubicBezTo>
                      <a:cubicBezTo>
                        <a:pt x="12876" y="9082"/>
                        <a:pt x="12843" y="9049"/>
                        <a:pt x="12843" y="8982"/>
                      </a:cubicBezTo>
                      <a:cubicBezTo>
                        <a:pt x="12710" y="8649"/>
                        <a:pt x="12409" y="8415"/>
                        <a:pt x="12043" y="8282"/>
                      </a:cubicBezTo>
                      <a:cubicBezTo>
                        <a:pt x="11838" y="8219"/>
                        <a:pt x="11655" y="8185"/>
                        <a:pt x="11485" y="8185"/>
                      </a:cubicBezTo>
                      <a:cubicBezTo>
                        <a:pt x="11294" y="8185"/>
                        <a:pt x="11118" y="8227"/>
                        <a:pt x="10942" y="8315"/>
                      </a:cubicBezTo>
                      <a:cubicBezTo>
                        <a:pt x="10608" y="8482"/>
                        <a:pt x="10408" y="8782"/>
                        <a:pt x="10241" y="9216"/>
                      </a:cubicBezTo>
                      <a:cubicBezTo>
                        <a:pt x="10175" y="10250"/>
                        <a:pt x="9908" y="11117"/>
                        <a:pt x="9441" y="11784"/>
                      </a:cubicBezTo>
                      <a:cubicBezTo>
                        <a:pt x="8540" y="12551"/>
                        <a:pt x="7840" y="13052"/>
                        <a:pt x="7339" y="13285"/>
                      </a:cubicBezTo>
                      <a:cubicBezTo>
                        <a:pt x="6946" y="13473"/>
                        <a:pt x="6562" y="13565"/>
                        <a:pt x="6183" y="13565"/>
                      </a:cubicBezTo>
                      <a:cubicBezTo>
                        <a:pt x="5821" y="13565"/>
                        <a:pt x="5462" y="13481"/>
                        <a:pt x="5104" y="13319"/>
                      </a:cubicBezTo>
                      <a:cubicBezTo>
                        <a:pt x="4404" y="12985"/>
                        <a:pt x="3737" y="12218"/>
                        <a:pt x="3169" y="10950"/>
                      </a:cubicBezTo>
                      <a:cubicBezTo>
                        <a:pt x="2869" y="10283"/>
                        <a:pt x="2702" y="9716"/>
                        <a:pt x="2736" y="9282"/>
                      </a:cubicBezTo>
                      <a:cubicBezTo>
                        <a:pt x="2702" y="9149"/>
                        <a:pt x="2669" y="8882"/>
                        <a:pt x="2602" y="8382"/>
                      </a:cubicBezTo>
                      <a:cubicBezTo>
                        <a:pt x="2569" y="7915"/>
                        <a:pt x="2569" y="7214"/>
                        <a:pt x="2569" y="6314"/>
                      </a:cubicBezTo>
                      <a:cubicBezTo>
                        <a:pt x="2936" y="5413"/>
                        <a:pt x="3336" y="4712"/>
                        <a:pt x="3670" y="4245"/>
                      </a:cubicBezTo>
                      <a:cubicBezTo>
                        <a:pt x="4003" y="3778"/>
                        <a:pt x="4370" y="3445"/>
                        <a:pt x="4837" y="3245"/>
                      </a:cubicBezTo>
                      <a:cubicBezTo>
                        <a:pt x="5071" y="3111"/>
                        <a:pt x="5371" y="3045"/>
                        <a:pt x="5605" y="2911"/>
                      </a:cubicBezTo>
                      <a:cubicBezTo>
                        <a:pt x="5871" y="2778"/>
                        <a:pt x="6105" y="2711"/>
                        <a:pt x="6338" y="2611"/>
                      </a:cubicBezTo>
                      <a:cubicBezTo>
                        <a:pt x="6539" y="2544"/>
                        <a:pt x="6705" y="2477"/>
                        <a:pt x="6839" y="2444"/>
                      </a:cubicBezTo>
                      <a:cubicBezTo>
                        <a:pt x="6939" y="2411"/>
                        <a:pt x="7006" y="2411"/>
                        <a:pt x="7006" y="2411"/>
                      </a:cubicBezTo>
                      <a:cubicBezTo>
                        <a:pt x="7706" y="1944"/>
                        <a:pt x="7906" y="1377"/>
                        <a:pt x="7606" y="743"/>
                      </a:cubicBezTo>
                      <a:cubicBezTo>
                        <a:pt x="7439" y="376"/>
                        <a:pt x="7172" y="142"/>
                        <a:pt x="6839" y="76"/>
                      </a:cubicBezTo>
                      <a:cubicBezTo>
                        <a:pt x="6672" y="26"/>
                        <a:pt x="6489" y="1"/>
                        <a:pt x="630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46"/>
                <p:cNvSpPr/>
                <p:nvPr/>
              </p:nvSpPr>
              <p:spPr>
                <a:xfrm>
                  <a:off x="4933700" y="2625900"/>
                  <a:ext cx="285225" cy="357875"/>
                </a:xfrm>
                <a:custGeom>
                  <a:avLst/>
                  <a:gdLst/>
                  <a:ahLst/>
                  <a:cxnLst/>
                  <a:rect l="l" t="t" r="r" b="b"/>
                  <a:pathLst>
                    <a:path w="11409" h="14315" extrusionOk="0">
                      <a:moveTo>
                        <a:pt x="2535" y="3060"/>
                      </a:moveTo>
                      <a:cubicBezTo>
                        <a:pt x="2969" y="3560"/>
                        <a:pt x="3303" y="3927"/>
                        <a:pt x="3569" y="4227"/>
                      </a:cubicBezTo>
                      <a:cubicBezTo>
                        <a:pt x="3836" y="4527"/>
                        <a:pt x="4070" y="4761"/>
                        <a:pt x="4303" y="5028"/>
                      </a:cubicBezTo>
                      <a:cubicBezTo>
                        <a:pt x="4503" y="5228"/>
                        <a:pt x="4704" y="5495"/>
                        <a:pt x="4870" y="5728"/>
                      </a:cubicBezTo>
                      <a:cubicBezTo>
                        <a:pt x="5037" y="5995"/>
                        <a:pt x="5237" y="6329"/>
                        <a:pt x="5504" y="6662"/>
                      </a:cubicBezTo>
                      <a:cubicBezTo>
                        <a:pt x="5304" y="6729"/>
                        <a:pt x="4970" y="6862"/>
                        <a:pt x="4570" y="6929"/>
                      </a:cubicBezTo>
                      <a:cubicBezTo>
                        <a:pt x="4203" y="7062"/>
                        <a:pt x="3870" y="7196"/>
                        <a:pt x="3636" y="7329"/>
                      </a:cubicBezTo>
                      <a:cubicBezTo>
                        <a:pt x="3569" y="7329"/>
                        <a:pt x="3503" y="7329"/>
                        <a:pt x="3369" y="7363"/>
                      </a:cubicBezTo>
                      <a:cubicBezTo>
                        <a:pt x="3036" y="7429"/>
                        <a:pt x="2669" y="7596"/>
                        <a:pt x="2202" y="7896"/>
                      </a:cubicBezTo>
                      <a:cubicBezTo>
                        <a:pt x="2168" y="7096"/>
                        <a:pt x="2202" y="6362"/>
                        <a:pt x="2369" y="5595"/>
                      </a:cubicBezTo>
                      <a:cubicBezTo>
                        <a:pt x="2302" y="4694"/>
                        <a:pt x="2335" y="3860"/>
                        <a:pt x="2535" y="3060"/>
                      </a:cubicBezTo>
                      <a:close/>
                      <a:moveTo>
                        <a:pt x="2003" y="1"/>
                      </a:moveTo>
                      <a:cubicBezTo>
                        <a:pt x="1876" y="1"/>
                        <a:pt x="1742" y="20"/>
                        <a:pt x="1601" y="57"/>
                      </a:cubicBezTo>
                      <a:cubicBezTo>
                        <a:pt x="1001" y="224"/>
                        <a:pt x="667" y="591"/>
                        <a:pt x="667" y="1192"/>
                      </a:cubicBezTo>
                      <a:cubicBezTo>
                        <a:pt x="667" y="1358"/>
                        <a:pt x="634" y="1659"/>
                        <a:pt x="567" y="2025"/>
                      </a:cubicBezTo>
                      <a:cubicBezTo>
                        <a:pt x="534" y="2392"/>
                        <a:pt x="467" y="2759"/>
                        <a:pt x="401" y="3193"/>
                      </a:cubicBezTo>
                      <a:cubicBezTo>
                        <a:pt x="334" y="3593"/>
                        <a:pt x="300" y="4027"/>
                        <a:pt x="234" y="4394"/>
                      </a:cubicBezTo>
                      <a:cubicBezTo>
                        <a:pt x="200" y="4761"/>
                        <a:pt x="167" y="5094"/>
                        <a:pt x="200" y="5328"/>
                      </a:cubicBezTo>
                      <a:lnTo>
                        <a:pt x="0" y="7696"/>
                      </a:lnTo>
                      <a:lnTo>
                        <a:pt x="0" y="8063"/>
                      </a:lnTo>
                      <a:lnTo>
                        <a:pt x="0" y="8864"/>
                      </a:lnTo>
                      <a:cubicBezTo>
                        <a:pt x="34" y="9164"/>
                        <a:pt x="34" y="9498"/>
                        <a:pt x="67" y="9831"/>
                      </a:cubicBezTo>
                      <a:cubicBezTo>
                        <a:pt x="134" y="10165"/>
                        <a:pt x="167" y="10398"/>
                        <a:pt x="200" y="10598"/>
                      </a:cubicBezTo>
                      <a:cubicBezTo>
                        <a:pt x="200" y="10732"/>
                        <a:pt x="234" y="10865"/>
                        <a:pt x="267" y="10899"/>
                      </a:cubicBezTo>
                      <a:cubicBezTo>
                        <a:pt x="334" y="12600"/>
                        <a:pt x="401" y="13600"/>
                        <a:pt x="501" y="13934"/>
                      </a:cubicBezTo>
                      <a:cubicBezTo>
                        <a:pt x="534" y="14101"/>
                        <a:pt x="667" y="14234"/>
                        <a:pt x="868" y="14268"/>
                      </a:cubicBezTo>
                      <a:cubicBezTo>
                        <a:pt x="958" y="14298"/>
                        <a:pt x="1061" y="14314"/>
                        <a:pt x="1169" y="14314"/>
                      </a:cubicBezTo>
                      <a:cubicBezTo>
                        <a:pt x="1301" y="14314"/>
                        <a:pt x="1440" y="14289"/>
                        <a:pt x="1568" y="14234"/>
                      </a:cubicBezTo>
                      <a:cubicBezTo>
                        <a:pt x="1835" y="14168"/>
                        <a:pt x="2035" y="14067"/>
                        <a:pt x="2202" y="13934"/>
                      </a:cubicBezTo>
                      <a:cubicBezTo>
                        <a:pt x="2369" y="13834"/>
                        <a:pt x="2435" y="13667"/>
                        <a:pt x="2435" y="13500"/>
                      </a:cubicBezTo>
                      <a:lnTo>
                        <a:pt x="2435" y="11833"/>
                      </a:lnTo>
                      <a:cubicBezTo>
                        <a:pt x="2402" y="11265"/>
                        <a:pt x="2402" y="10832"/>
                        <a:pt x="2369" y="10398"/>
                      </a:cubicBezTo>
                      <a:cubicBezTo>
                        <a:pt x="2535" y="10231"/>
                        <a:pt x="2836" y="10065"/>
                        <a:pt x="3236" y="9864"/>
                      </a:cubicBezTo>
                      <a:cubicBezTo>
                        <a:pt x="3670" y="9664"/>
                        <a:pt x="4070" y="9498"/>
                        <a:pt x="4570" y="9264"/>
                      </a:cubicBezTo>
                      <a:cubicBezTo>
                        <a:pt x="5037" y="9064"/>
                        <a:pt x="5504" y="8897"/>
                        <a:pt x="5971" y="8730"/>
                      </a:cubicBezTo>
                      <a:cubicBezTo>
                        <a:pt x="6371" y="8564"/>
                        <a:pt x="6705" y="8430"/>
                        <a:pt x="6939" y="8363"/>
                      </a:cubicBezTo>
                      <a:cubicBezTo>
                        <a:pt x="7105" y="8430"/>
                        <a:pt x="7305" y="8597"/>
                        <a:pt x="7439" y="8864"/>
                      </a:cubicBezTo>
                      <a:cubicBezTo>
                        <a:pt x="7606" y="9097"/>
                        <a:pt x="7839" y="9531"/>
                        <a:pt x="8073" y="10098"/>
                      </a:cubicBezTo>
                      <a:cubicBezTo>
                        <a:pt x="8406" y="10565"/>
                        <a:pt x="8706" y="10932"/>
                        <a:pt x="8973" y="11332"/>
                      </a:cubicBezTo>
                      <a:cubicBezTo>
                        <a:pt x="9207" y="11699"/>
                        <a:pt x="9407" y="11966"/>
                        <a:pt x="9574" y="12233"/>
                      </a:cubicBezTo>
                      <a:cubicBezTo>
                        <a:pt x="9715" y="12321"/>
                        <a:pt x="9883" y="12362"/>
                        <a:pt x="10075" y="12362"/>
                      </a:cubicBezTo>
                      <a:cubicBezTo>
                        <a:pt x="10247" y="12362"/>
                        <a:pt x="10436" y="12329"/>
                        <a:pt x="10641" y="12266"/>
                      </a:cubicBezTo>
                      <a:cubicBezTo>
                        <a:pt x="11108" y="12099"/>
                        <a:pt x="11375" y="11899"/>
                        <a:pt x="11375" y="11566"/>
                      </a:cubicBezTo>
                      <a:cubicBezTo>
                        <a:pt x="11375" y="11432"/>
                        <a:pt x="11375" y="11366"/>
                        <a:pt x="11408" y="11199"/>
                      </a:cubicBezTo>
                      <a:cubicBezTo>
                        <a:pt x="11408" y="11099"/>
                        <a:pt x="11342" y="10932"/>
                        <a:pt x="11208" y="10732"/>
                      </a:cubicBezTo>
                      <a:cubicBezTo>
                        <a:pt x="11075" y="10532"/>
                        <a:pt x="10908" y="10331"/>
                        <a:pt x="10808" y="10065"/>
                      </a:cubicBezTo>
                      <a:cubicBezTo>
                        <a:pt x="10675" y="9864"/>
                        <a:pt x="10508" y="9598"/>
                        <a:pt x="10374" y="9397"/>
                      </a:cubicBezTo>
                      <a:cubicBezTo>
                        <a:pt x="10241" y="9197"/>
                        <a:pt x="10174" y="9031"/>
                        <a:pt x="10141" y="8897"/>
                      </a:cubicBezTo>
                      <a:cubicBezTo>
                        <a:pt x="10041" y="8864"/>
                        <a:pt x="9907" y="8664"/>
                        <a:pt x="9741" y="8397"/>
                      </a:cubicBezTo>
                      <a:cubicBezTo>
                        <a:pt x="9574" y="8163"/>
                        <a:pt x="9407" y="7863"/>
                        <a:pt x="9207" y="7529"/>
                      </a:cubicBezTo>
                      <a:cubicBezTo>
                        <a:pt x="9007" y="7196"/>
                        <a:pt x="8807" y="6862"/>
                        <a:pt x="8540" y="6562"/>
                      </a:cubicBezTo>
                      <a:cubicBezTo>
                        <a:pt x="8340" y="6262"/>
                        <a:pt x="8073" y="6028"/>
                        <a:pt x="7873" y="5862"/>
                      </a:cubicBezTo>
                      <a:cubicBezTo>
                        <a:pt x="7506" y="5428"/>
                        <a:pt x="7105" y="5061"/>
                        <a:pt x="6838" y="4727"/>
                      </a:cubicBezTo>
                      <a:cubicBezTo>
                        <a:pt x="6538" y="4394"/>
                        <a:pt x="6271" y="4094"/>
                        <a:pt x="6071" y="3827"/>
                      </a:cubicBezTo>
                      <a:cubicBezTo>
                        <a:pt x="6038" y="3727"/>
                        <a:pt x="5904" y="3593"/>
                        <a:pt x="5738" y="3393"/>
                      </a:cubicBezTo>
                      <a:cubicBezTo>
                        <a:pt x="5571" y="3226"/>
                        <a:pt x="5371" y="2993"/>
                        <a:pt x="5104" y="2726"/>
                      </a:cubicBezTo>
                      <a:lnTo>
                        <a:pt x="4337" y="1925"/>
                      </a:lnTo>
                      <a:lnTo>
                        <a:pt x="3569" y="1192"/>
                      </a:lnTo>
                      <a:cubicBezTo>
                        <a:pt x="3336" y="991"/>
                        <a:pt x="3069" y="691"/>
                        <a:pt x="2769" y="391"/>
                      </a:cubicBezTo>
                      <a:cubicBezTo>
                        <a:pt x="2601" y="127"/>
                        <a:pt x="2329" y="1"/>
                        <a:pt x="200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46"/>
                <p:cNvSpPr/>
                <p:nvPr/>
              </p:nvSpPr>
              <p:spPr>
                <a:xfrm>
                  <a:off x="4985825" y="2591175"/>
                  <a:ext cx="221225" cy="237525"/>
                </a:xfrm>
                <a:custGeom>
                  <a:avLst/>
                  <a:gdLst/>
                  <a:ahLst/>
                  <a:cxnLst/>
                  <a:rect l="l" t="t" r="r" b="b"/>
                  <a:pathLst>
                    <a:path w="8849" h="9501" extrusionOk="0">
                      <a:moveTo>
                        <a:pt x="396" y="0"/>
                      </a:moveTo>
                      <a:cubicBezTo>
                        <a:pt x="179" y="0"/>
                        <a:pt x="1" y="250"/>
                        <a:pt x="217" y="412"/>
                      </a:cubicBezTo>
                      <a:cubicBezTo>
                        <a:pt x="1651" y="1880"/>
                        <a:pt x="3152" y="3281"/>
                        <a:pt x="4520" y="4815"/>
                      </a:cubicBezTo>
                      <a:cubicBezTo>
                        <a:pt x="5220" y="5583"/>
                        <a:pt x="5854" y="6317"/>
                        <a:pt x="6488" y="7117"/>
                      </a:cubicBezTo>
                      <a:cubicBezTo>
                        <a:pt x="6822" y="7551"/>
                        <a:pt x="7155" y="7951"/>
                        <a:pt x="7455" y="8385"/>
                      </a:cubicBezTo>
                      <a:cubicBezTo>
                        <a:pt x="7756" y="8785"/>
                        <a:pt x="8022" y="9152"/>
                        <a:pt x="8456" y="9452"/>
                      </a:cubicBezTo>
                      <a:cubicBezTo>
                        <a:pt x="8498" y="9486"/>
                        <a:pt x="8544" y="9500"/>
                        <a:pt x="8589" y="9500"/>
                      </a:cubicBezTo>
                      <a:cubicBezTo>
                        <a:pt x="8723" y="9500"/>
                        <a:pt x="8848" y="9369"/>
                        <a:pt x="8823" y="9219"/>
                      </a:cubicBezTo>
                      <a:cubicBezTo>
                        <a:pt x="8623" y="8285"/>
                        <a:pt x="7789" y="7451"/>
                        <a:pt x="7222" y="6717"/>
                      </a:cubicBezTo>
                      <a:cubicBezTo>
                        <a:pt x="6521" y="5883"/>
                        <a:pt x="5888" y="5082"/>
                        <a:pt x="5154" y="4282"/>
                      </a:cubicBezTo>
                      <a:cubicBezTo>
                        <a:pt x="3753" y="2747"/>
                        <a:pt x="2252" y="1280"/>
                        <a:pt x="550" y="45"/>
                      </a:cubicBezTo>
                      <a:cubicBezTo>
                        <a:pt x="500" y="14"/>
                        <a:pt x="447" y="0"/>
                        <a:pt x="39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46"/>
                <p:cNvSpPr/>
                <p:nvPr/>
              </p:nvSpPr>
              <p:spPr>
                <a:xfrm>
                  <a:off x="5216400" y="2848100"/>
                  <a:ext cx="41725" cy="62375"/>
                </a:xfrm>
                <a:custGeom>
                  <a:avLst/>
                  <a:gdLst/>
                  <a:ahLst/>
                  <a:cxnLst/>
                  <a:rect l="l" t="t" r="r" b="b"/>
                  <a:pathLst>
                    <a:path w="1669" h="2495" extrusionOk="0">
                      <a:moveTo>
                        <a:pt x="317" y="1"/>
                      </a:moveTo>
                      <a:cubicBezTo>
                        <a:pt x="290" y="1"/>
                        <a:pt x="262" y="3"/>
                        <a:pt x="234" y="9"/>
                      </a:cubicBezTo>
                      <a:cubicBezTo>
                        <a:pt x="100" y="42"/>
                        <a:pt x="0" y="209"/>
                        <a:pt x="34" y="343"/>
                      </a:cubicBezTo>
                      <a:cubicBezTo>
                        <a:pt x="100" y="710"/>
                        <a:pt x="234" y="1043"/>
                        <a:pt x="401" y="1443"/>
                      </a:cubicBezTo>
                      <a:cubicBezTo>
                        <a:pt x="501" y="1610"/>
                        <a:pt x="567" y="1710"/>
                        <a:pt x="667" y="1877"/>
                      </a:cubicBezTo>
                      <a:cubicBezTo>
                        <a:pt x="701" y="1977"/>
                        <a:pt x="768" y="2111"/>
                        <a:pt x="868" y="2177"/>
                      </a:cubicBezTo>
                      <a:cubicBezTo>
                        <a:pt x="934" y="2277"/>
                        <a:pt x="1001" y="2377"/>
                        <a:pt x="1068" y="2444"/>
                      </a:cubicBezTo>
                      <a:cubicBezTo>
                        <a:pt x="1134" y="2478"/>
                        <a:pt x="1201" y="2494"/>
                        <a:pt x="1272" y="2494"/>
                      </a:cubicBezTo>
                      <a:cubicBezTo>
                        <a:pt x="1343" y="2494"/>
                        <a:pt x="1418" y="2478"/>
                        <a:pt x="1501" y="2444"/>
                      </a:cubicBezTo>
                      <a:cubicBezTo>
                        <a:pt x="1601" y="2344"/>
                        <a:pt x="1668" y="2211"/>
                        <a:pt x="1668" y="2044"/>
                      </a:cubicBezTo>
                      <a:cubicBezTo>
                        <a:pt x="1668" y="1977"/>
                        <a:pt x="1601" y="1910"/>
                        <a:pt x="1568" y="1877"/>
                      </a:cubicBezTo>
                      <a:cubicBezTo>
                        <a:pt x="1568" y="1844"/>
                        <a:pt x="1568" y="1810"/>
                        <a:pt x="1535" y="1777"/>
                      </a:cubicBezTo>
                      <a:cubicBezTo>
                        <a:pt x="1435" y="1677"/>
                        <a:pt x="1401" y="1610"/>
                        <a:pt x="1368" y="1477"/>
                      </a:cubicBezTo>
                      <a:lnTo>
                        <a:pt x="1335" y="1443"/>
                      </a:lnTo>
                      <a:cubicBezTo>
                        <a:pt x="1268" y="1377"/>
                        <a:pt x="1268" y="1343"/>
                        <a:pt x="1235" y="1310"/>
                      </a:cubicBezTo>
                      <a:cubicBezTo>
                        <a:pt x="1201" y="1210"/>
                        <a:pt x="1168" y="1143"/>
                        <a:pt x="1101" y="1110"/>
                      </a:cubicBezTo>
                      <a:cubicBezTo>
                        <a:pt x="934" y="810"/>
                        <a:pt x="768" y="476"/>
                        <a:pt x="601" y="176"/>
                      </a:cubicBezTo>
                      <a:cubicBezTo>
                        <a:pt x="546" y="65"/>
                        <a:pt x="444" y="1"/>
                        <a:pt x="31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46"/>
                <p:cNvSpPr/>
                <p:nvPr/>
              </p:nvSpPr>
              <p:spPr>
                <a:xfrm>
                  <a:off x="5103825" y="2865525"/>
                  <a:ext cx="92425" cy="107025"/>
                </a:xfrm>
                <a:custGeom>
                  <a:avLst/>
                  <a:gdLst/>
                  <a:ahLst/>
                  <a:cxnLst/>
                  <a:rect l="l" t="t" r="r" b="b"/>
                  <a:pathLst>
                    <a:path w="3697" h="4281" extrusionOk="0">
                      <a:moveTo>
                        <a:pt x="307" y="1"/>
                      </a:moveTo>
                      <a:cubicBezTo>
                        <a:pt x="199" y="1"/>
                        <a:pt x="93" y="50"/>
                        <a:pt x="67" y="179"/>
                      </a:cubicBezTo>
                      <a:cubicBezTo>
                        <a:pt x="0" y="446"/>
                        <a:pt x="100" y="680"/>
                        <a:pt x="234" y="880"/>
                      </a:cubicBezTo>
                      <a:cubicBezTo>
                        <a:pt x="367" y="1147"/>
                        <a:pt x="500" y="1380"/>
                        <a:pt x="634" y="1647"/>
                      </a:cubicBezTo>
                      <a:cubicBezTo>
                        <a:pt x="901" y="2147"/>
                        <a:pt x="1201" y="2614"/>
                        <a:pt x="1434" y="3115"/>
                      </a:cubicBezTo>
                      <a:cubicBezTo>
                        <a:pt x="1635" y="3482"/>
                        <a:pt x="1901" y="3949"/>
                        <a:pt x="2268" y="4149"/>
                      </a:cubicBezTo>
                      <a:cubicBezTo>
                        <a:pt x="2431" y="4237"/>
                        <a:pt x="2619" y="4280"/>
                        <a:pt x="2808" y="4280"/>
                      </a:cubicBezTo>
                      <a:cubicBezTo>
                        <a:pt x="3046" y="4280"/>
                        <a:pt x="3283" y="4212"/>
                        <a:pt x="3469" y="4082"/>
                      </a:cubicBezTo>
                      <a:cubicBezTo>
                        <a:pt x="3697" y="3912"/>
                        <a:pt x="3561" y="3620"/>
                        <a:pt x="3371" y="3620"/>
                      </a:cubicBezTo>
                      <a:cubicBezTo>
                        <a:pt x="3338" y="3620"/>
                        <a:pt x="3304" y="3629"/>
                        <a:pt x="3269" y="3649"/>
                      </a:cubicBezTo>
                      <a:cubicBezTo>
                        <a:pt x="3207" y="3687"/>
                        <a:pt x="3141" y="3705"/>
                        <a:pt x="3074" y="3705"/>
                      </a:cubicBezTo>
                      <a:cubicBezTo>
                        <a:pt x="2852" y="3705"/>
                        <a:pt x="2614" y="3520"/>
                        <a:pt x="2435" y="3315"/>
                      </a:cubicBezTo>
                      <a:cubicBezTo>
                        <a:pt x="2202" y="3015"/>
                        <a:pt x="2035" y="2614"/>
                        <a:pt x="1835" y="2214"/>
                      </a:cubicBezTo>
                      <a:cubicBezTo>
                        <a:pt x="1601" y="1847"/>
                        <a:pt x="1401" y="1447"/>
                        <a:pt x="1201" y="1047"/>
                      </a:cubicBezTo>
                      <a:cubicBezTo>
                        <a:pt x="1101" y="847"/>
                        <a:pt x="1001" y="680"/>
                        <a:pt x="867" y="480"/>
                      </a:cubicBezTo>
                      <a:cubicBezTo>
                        <a:pt x="734" y="279"/>
                        <a:pt x="667" y="46"/>
                        <a:pt x="400" y="13"/>
                      </a:cubicBezTo>
                      <a:cubicBezTo>
                        <a:pt x="370" y="5"/>
                        <a:pt x="339" y="1"/>
                        <a:pt x="30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46"/>
                <p:cNvSpPr/>
                <p:nvPr/>
              </p:nvSpPr>
              <p:spPr>
                <a:xfrm>
                  <a:off x="5008750" y="2866825"/>
                  <a:ext cx="83950" cy="117150"/>
                </a:xfrm>
                <a:custGeom>
                  <a:avLst/>
                  <a:gdLst/>
                  <a:ahLst/>
                  <a:cxnLst/>
                  <a:rect l="l" t="t" r="r" b="b"/>
                  <a:pathLst>
                    <a:path w="3358" h="4686" extrusionOk="0">
                      <a:moveTo>
                        <a:pt x="2998" y="1"/>
                      </a:moveTo>
                      <a:cubicBezTo>
                        <a:pt x="2958" y="1"/>
                        <a:pt x="2915" y="9"/>
                        <a:pt x="2869" y="27"/>
                      </a:cubicBezTo>
                      <a:cubicBezTo>
                        <a:pt x="1968" y="294"/>
                        <a:pt x="1001" y="728"/>
                        <a:pt x="467" y="1562"/>
                      </a:cubicBezTo>
                      <a:cubicBezTo>
                        <a:pt x="167" y="2029"/>
                        <a:pt x="67" y="2462"/>
                        <a:pt x="67" y="2996"/>
                      </a:cubicBezTo>
                      <a:cubicBezTo>
                        <a:pt x="67" y="3263"/>
                        <a:pt x="134" y="3496"/>
                        <a:pt x="134" y="3730"/>
                      </a:cubicBezTo>
                      <a:cubicBezTo>
                        <a:pt x="134" y="3997"/>
                        <a:pt x="0" y="4297"/>
                        <a:pt x="201" y="4564"/>
                      </a:cubicBezTo>
                      <a:cubicBezTo>
                        <a:pt x="277" y="4615"/>
                        <a:pt x="354" y="4686"/>
                        <a:pt x="446" y="4686"/>
                      </a:cubicBezTo>
                      <a:cubicBezTo>
                        <a:pt x="474" y="4686"/>
                        <a:pt x="503" y="4679"/>
                        <a:pt x="534" y="4664"/>
                      </a:cubicBezTo>
                      <a:cubicBezTo>
                        <a:pt x="1135" y="4531"/>
                        <a:pt x="1001" y="3697"/>
                        <a:pt x="968" y="3230"/>
                      </a:cubicBezTo>
                      <a:cubicBezTo>
                        <a:pt x="901" y="2796"/>
                        <a:pt x="901" y="2429"/>
                        <a:pt x="1135" y="2095"/>
                      </a:cubicBezTo>
                      <a:cubicBezTo>
                        <a:pt x="1335" y="1729"/>
                        <a:pt x="1635" y="1462"/>
                        <a:pt x="1968" y="1228"/>
                      </a:cubicBezTo>
                      <a:cubicBezTo>
                        <a:pt x="2335" y="961"/>
                        <a:pt x="2702" y="728"/>
                        <a:pt x="3069" y="528"/>
                      </a:cubicBezTo>
                      <a:cubicBezTo>
                        <a:pt x="3357" y="326"/>
                        <a:pt x="3248" y="1"/>
                        <a:pt x="29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46"/>
                <p:cNvSpPr/>
                <p:nvPr/>
              </p:nvSpPr>
              <p:spPr>
                <a:xfrm>
                  <a:off x="4885325" y="2606850"/>
                  <a:ext cx="44725" cy="385775"/>
                </a:xfrm>
                <a:custGeom>
                  <a:avLst/>
                  <a:gdLst/>
                  <a:ahLst/>
                  <a:cxnLst/>
                  <a:rect l="l" t="t" r="r" b="b"/>
                  <a:pathLst>
                    <a:path w="1789" h="15431" extrusionOk="0">
                      <a:moveTo>
                        <a:pt x="1354" y="1"/>
                      </a:moveTo>
                      <a:cubicBezTo>
                        <a:pt x="1210" y="1"/>
                        <a:pt x="1068" y="78"/>
                        <a:pt x="1001" y="252"/>
                      </a:cubicBezTo>
                      <a:cubicBezTo>
                        <a:pt x="801" y="819"/>
                        <a:pt x="734" y="1453"/>
                        <a:pt x="634" y="2087"/>
                      </a:cubicBezTo>
                      <a:cubicBezTo>
                        <a:pt x="501" y="2687"/>
                        <a:pt x="434" y="3321"/>
                        <a:pt x="334" y="3988"/>
                      </a:cubicBezTo>
                      <a:cubicBezTo>
                        <a:pt x="167" y="5256"/>
                        <a:pt x="101" y="6490"/>
                        <a:pt x="67" y="7758"/>
                      </a:cubicBezTo>
                      <a:cubicBezTo>
                        <a:pt x="1" y="10293"/>
                        <a:pt x="167" y="12795"/>
                        <a:pt x="768" y="15263"/>
                      </a:cubicBezTo>
                      <a:cubicBezTo>
                        <a:pt x="796" y="15377"/>
                        <a:pt x="886" y="15430"/>
                        <a:pt x="979" y="15430"/>
                      </a:cubicBezTo>
                      <a:cubicBezTo>
                        <a:pt x="1104" y="15430"/>
                        <a:pt x="1235" y="15335"/>
                        <a:pt x="1235" y="15163"/>
                      </a:cubicBezTo>
                      <a:cubicBezTo>
                        <a:pt x="968" y="12695"/>
                        <a:pt x="768" y="10193"/>
                        <a:pt x="834" y="7758"/>
                      </a:cubicBezTo>
                      <a:cubicBezTo>
                        <a:pt x="901" y="6490"/>
                        <a:pt x="968" y="5289"/>
                        <a:pt x="1135" y="4088"/>
                      </a:cubicBezTo>
                      <a:lnTo>
                        <a:pt x="1402" y="2320"/>
                      </a:lnTo>
                      <a:cubicBezTo>
                        <a:pt x="1502" y="1687"/>
                        <a:pt x="1668" y="1086"/>
                        <a:pt x="1768" y="452"/>
                      </a:cubicBezTo>
                      <a:cubicBezTo>
                        <a:pt x="1788" y="173"/>
                        <a:pt x="1569" y="1"/>
                        <a:pt x="1354"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46"/>
                <p:cNvSpPr/>
                <p:nvPr/>
              </p:nvSpPr>
              <p:spPr>
                <a:xfrm>
                  <a:off x="4929525" y="2571450"/>
                  <a:ext cx="50900" cy="24400"/>
                </a:xfrm>
                <a:custGeom>
                  <a:avLst/>
                  <a:gdLst/>
                  <a:ahLst/>
                  <a:cxnLst/>
                  <a:rect l="l" t="t" r="r" b="b"/>
                  <a:pathLst>
                    <a:path w="2036" h="976" extrusionOk="0">
                      <a:moveTo>
                        <a:pt x="1368" y="0"/>
                      </a:moveTo>
                      <a:cubicBezTo>
                        <a:pt x="1201" y="0"/>
                        <a:pt x="1068" y="0"/>
                        <a:pt x="901" y="34"/>
                      </a:cubicBezTo>
                      <a:cubicBezTo>
                        <a:pt x="634" y="101"/>
                        <a:pt x="367" y="234"/>
                        <a:pt x="134" y="401"/>
                      </a:cubicBezTo>
                      <a:cubicBezTo>
                        <a:pt x="0" y="467"/>
                        <a:pt x="0" y="701"/>
                        <a:pt x="67" y="834"/>
                      </a:cubicBezTo>
                      <a:cubicBezTo>
                        <a:pt x="138" y="905"/>
                        <a:pt x="242" y="976"/>
                        <a:pt x="332" y="976"/>
                      </a:cubicBezTo>
                      <a:cubicBezTo>
                        <a:pt x="370" y="976"/>
                        <a:pt x="405" y="964"/>
                        <a:pt x="434" y="934"/>
                      </a:cubicBezTo>
                      <a:cubicBezTo>
                        <a:pt x="534" y="901"/>
                        <a:pt x="668" y="834"/>
                        <a:pt x="801" y="768"/>
                      </a:cubicBezTo>
                      <a:lnTo>
                        <a:pt x="834" y="768"/>
                      </a:lnTo>
                      <a:cubicBezTo>
                        <a:pt x="834" y="768"/>
                        <a:pt x="901" y="768"/>
                        <a:pt x="901" y="734"/>
                      </a:cubicBezTo>
                      <a:cubicBezTo>
                        <a:pt x="968" y="734"/>
                        <a:pt x="1035" y="701"/>
                        <a:pt x="1068" y="701"/>
                      </a:cubicBezTo>
                      <a:lnTo>
                        <a:pt x="1568" y="701"/>
                      </a:lnTo>
                      <a:cubicBezTo>
                        <a:pt x="1668" y="701"/>
                        <a:pt x="1702" y="701"/>
                        <a:pt x="1768" y="668"/>
                      </a:cubicBezTo>
                      <a:cubicBezTo>
                        <a:pt x="1902" y="601"/>
                        <a:pt x="1935" y="501"/>
                        <a:pt x="1935" y="401"/>
                      </a:cubicBezTo>
                      <a:cubicBezTo>
                        <a:pt x="2035" y="267"/>
                        <a:pt x="2002" y="201"/>
                        <a:pt x="1868" y="101"/>
                      </a:cubicBezTo>
                      <a:cubicBezTo>
                        <a:pt x="1735" y="34"/>
                        <a:pt x="1535" y="0"/>
                        <a:pt x="1368"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46"/>
                <p:cNvSpPr/>
                <p:nvPr/>
              </p:nvSpPr>
              <p:spPr>
                <a:xfrm>
                  <a:off x="5298825" y="2600625"/>
                  <a:ext cx="70200" cy="376150"/>
                </a:xfrm>
                <a:custGeom>
                  <a:avLst/>
                  <a:gdLst/>
                  <a:ahLst/>
                  <a:cxnLst/>
                  <a:rect l="l" t="t" r="r" b="b"/>
                  <a:pathLst>
                    <a:path w="2808" h="15046" extrusionOk="0">
                      <a:moveTo>
                        <a:pt x="2358" y="1"/>
                      </a:moveTo>
                      <a:cubicBezTo>
                        <a:pt x="2177" y="1"/>
                        <a:pt x="1989" y="109"/>
                        <a:pt x="1940" y="335"/>
                      </a:cubicBezTo>
                      <a:cubicBezTo>
                        <a:pt x="1740" y="1502"/>
                        <a:pt x="1740" y="2736"/>
                        <a:pt x="1607" y="3937"/>
                      </a:cubicBezTo>
                      <a:cubicBezTo>
                        <a:pt x="1473" y="5171"/>
                        <a:pt x="1373" y="6372"/>
                        <a:pt x="1207" y="7573"/>
                      </a:cubicBezTo>
                      <a:cubicBezTo>
                        <a:pt x="873" y="10008"/>
                        <a:pt x="439" y="12377"/>
                        <a:pt x="39" y="14778"/>
                      </a:cubicBezTo>
                      <a:cubicBezTo>
                        <a:pt x="1" y="14950"/>
                        <a:pt x="116" y="15045"/>
                        <a:pt x="234" y="15045"/>
                      </a:cubicBezTo>
                      <a:cubicBezTo>
                        <a:pt x="321" y="15045"/>
                        <a:pt x="411" y="14992"/>
                        <a:pt x="439" y="14878"/>
                      </a:cubicBezTo>
                      <a:cubicBezTo>
                        <a:pt x="1106" y="12477"/>
                        <a:pt x="1607" y="10075"/>
                        <a:pt x="1974" y="7640"/>
                      </a:cubicBezTo>
                      <a:cubicBezTo>
                        <a:pt x="2207" y="6439"/>
                        <a:pt x="2307" y="5238"/>
                        <a:pt x="2474" y="4037"/>
                      </a:cubicBezTo>
                      <a:cubicBezTo>
                        <a:pt x="2608" y="2803"/>
                        <a:pt x="2808" y="1569"/>
                        <a:pt x="2741" y="368"/>
                      </a:cubicBezTo>
                      <a:cubicBezTo>
                        <a:pt x="2741" y="126"/>
                        <a:pt x="2553" y="1"/>
                        <a:pt x="23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46"/>
                <p:cNvSpPr/>
                <p:nvPr/>
              </p:nvSpPr>
              <p:spPr>
                <a:xfrm>
                  <a:off x="5551825" y="2551675"/>
                  <a:ext cx="99900" cy="189900"/>
                </a:xfrm>
                <a:custGeom>
                  <a:avLst/>
                  <a:gdLst/>
                  <a:ahLst/>
                  <a:cxnLst/>
                  <a:rect l="l" t="t" r="r" b="b"/>
                  <a:pathLst>
                    <a:path w="3996" h="7596" extrusionOk="0">
                      <a:moveTo>
                        <a:pt x="410" y="1"/>
                      </a:moveTo>
                      <a:cubicBezTo>
                        <a:pt x="144" y="1"/>
                        <a:pt x="0" y="378"/>
                        <a:pt x="293" y="525"/>
                      </a:cubicBezTo>
                      <a:cubicBezTo>
                        <a:pt x="1461" y="1192"/>
                        <a:pt x="2228" y="2459"/>
                        <a:pt x="2661" y="3727"/>
                      </a:cubicBezTo>
                      <a:cubicBezTo>
                        <a:pt x="2828" y="4327"/>
                        <a:pt x="2995" y="4994"/>
                        <a:pt x="2928" y="5595"/>
                      </a:cubicBezTo>
                      <a:cubicBezTo>
                        <a:pt x="2862" y="5895"/>
                        <a:pt x="2828" y="6195"/>
                        <a:pt x="2695" y="6395"/>
                      </a:cubicBezTo>
                      <a:cubicBezTo>
                        <a:pt x="2595" y="6662"/>
                        <a:pt x="2328" y="6729"/>
                        <a:pt x="2161" y="6963"/>
                      </a:cubicBezTo>
                      <a:cubicBezTo>
                        <a:pt x="1961" y="7196"/>
                        <a:pt x="2094" y="7496"/>
                        <a:pt x="2361" y="7563"/>
                      </a:cubicBezTo>
                      <a:cubicBezTo>
                        <a:pt x="2424" y="7586"/>
                        <a:pt x="2488" y="7596"/>
                        <a:pt x="2553" y="7596"/>
                      </a:cubicBezTo>
                      <a:cubicBezTo>
                        <a:pt x="2869" y="7596"/>
                        <a:pt x="3196" y="7356"/>
                        <a:pt x="3362" y="7163"/>
                      </a:cubicBezTo>
                      <a:cubicBezTo>
                        <a:pt x="3629" y="6862"/>
                        <a:pt x="3796" y="6496"/>
                        <a:pt x="3862" y="6129"/>
                      </a:cubicBezTo>
                      <a:cubicBezTo>
                        <a:pt x="3996" y="5328"/>
                        <a:pt x="3862" y="4461"/>
                        <a:pt x="3662" y="3694"/>
                      </a:cubicBezTo>
                      <a:cubicBezTo>
                        <a:pt x="3195" y="2059"/>
                        <a:pt x="2128" y="625"/>
                        <a:pt x="527" y="24"/>
                      </a:cubicBezTo>
                      <a:cubicBezTo>
                        <a:pt x="486" y="8"/>
                        <a:pt x="447" y="1"/>
                        <a:pt x="410"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46"/>
                <p:cNvSpPr/>
                <p:nvPr/>
              </p:nvSpPr>
              <p:spPr>
                <a:xfrm>
                  <a:off x="5603000" y="2535300"/>
                  <a:ext cx="69575" cy="120925"/>
                </a:xfrm>
                <a:custGeom>
                  <a:avLst/>
                  <a:gdLst/>
                  <a:ahLst/>
                  <a:cxnLst/>
                  <a:rect l="l" t="t" r="r" b="b"/>
                  <a:pathLst>
                    <a:path w="2783" h="4837" extrusionOk="0">
                      <a:moveTo>
                        <a:pt x="406" y="0"/>
                      </a:moveTo>
                      <a:cubicBezTo>
                        <a:pt x="216" y="0"/>
                        <a:pt x="1" y="203"/>
                        <a:pt x="147" y="379"/>
                      </a:cubicBezTo>
                      <a:cubicBezTo>
                        <a:pt x="648" y="1013"/>
                        <a:pt x="1248" y="1547"/>
                        <a:pt x="1582" y="2347"/>
                      </a:cubicBezTo>
                      <a:cubicBezTo>
                        <a:pt x="1749" y="2714"/>
                        <a:pt x="1849" y="3114"/>
                        <a:pt x="1949" y="3481"/>
                      </a:cubicBezTo>
                      <a:cubicBezTo>
                        <a:pt x="1982" y="3681"/>
                        <a:pt x="2015" y="3882"/>
                        <a:pt x="2015" y="4048"/>
                      </a:cubicBezTo>
                      <a:cubicBezTo>
                        <a:pt x="2082" y="4282"/>
                        <a:pt x="2082" y="4515"/>
                        <a:pt x="2149" y="4682"/>
                      </a:cubicBezTo>
                      <a:cubicBezTo>
                        <a:pt x="2201" y="4787"/>
                        <a:pt x="2299" y="4837"/>
                        <a:pt x="2400" y="4837"/>
                      </a:cubicBezTo>
                      <a:cubicBezTo>
                        <a:pt x="2492" y="4837"/>
                        <a:pt x="2586" y="4795"/>
                        <a:pt x="2649" y="4715"/>
                      </a:cubicBezTo>
                      <a:cubicBezTo>
                        <a:pt x="2783" y="4515"/>
                        <a:pt x="2783" y="4282"/>
                        <a:pt x="2783" y="4048"/>
                      </a:cubicBezTo>
                      <a:cubicBezTo>
                        <a:pt x="2783" y="3848"/>
                        <a:pt x="2783" y="3615"/>
                        <a:pt x="2749" y="3381"/>
                      </a:cubicBezTo>
                      <a:cubicBezTo>
                        <a:pt x="2649" y="2948"/>
                        <a:pt x="2549" y="2481"/>
                        <a:pt x="2316" y="2047"/>
                      </a:cubicBezTo>
                      <a:cubicBezTo>
                        <a:pt x="1949" y="1280"/>
                        <a:pt x="1315" y="379"/>
                        <a:pt x="481" y="12"/>
                      </a:cubicBezTo>
                      <a:cubicBezTo>
                        <a:pt x="457" y="4"/>
                        <a:pt x="432" y="0"/>
                        <a:pt x="40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46"/>
                <p:cNvSpPr/>
                <p:nvPr/>
              </p:nvSpPr>
              <p:spPr>
                <a:xfrm>
                  <a:off x="5537450" y="2754675"/>
                  <a:ext cx="148475" cy="232325"/>
                </a:xfrm>
                <a:custGeom>
                  <a:avLst/>
                  <a:gdLst/>
                  <a:ahLst/>
                  <a:cxnLst/>
                  <a:rect l="l" t="t" r="r" b="b"/>
                  <a:pathLst>
                    <a:path w="5939" h="9293" extrusionOk="0">
                      <a:moveTo>
                        <a:pt x="4037" y="0"/>
                      </a:moveTo>
                      <a:cubicBezTo>
                        <a:pt x="3864" y="0"/>
                        <a:pt x="3699" y="197"/>
                        <a:pt x="3770" y="410"/>
                      </a:cubicBezTo>
                      <a:cubicBezTo>
                        <a:pt x="4571" y="1911"/>
                        <a:pt x="5038" y="3980"/>
                        <a:pt x="4237" y="5581"/>
                      </a:cubicBezTo>
                      <a:cubicBezTo>
                        <a:pt x="3870" y="6381"/>
                        <a:pt x="3203" y="6948"/>
                        <a:pt x="2503" y="7415"/>
                      </a:cubicBezTo>
                      <a:cubicBezTo>
                        <a:pt x="2102" y="7682"/>
                        <a:pt x="1702" y="7882"/>
                        <a:pt x="1268" y="8083"/>
                      </a:cubicBezTo>
                      <a:cubicBezTo>
                        <a:pt x="901" y="8249"/>
                        <a:pt x="401" y="8383"/>
                        <a:pt x="168" y="8716"/>
                      </a:cubicBezTo>
                      <a:cubicBezTo>
                        <a:pt x="1" y="8916"/>
                        <a:pt x="68" y="9250"/>
                        <a:pt x="368" y="9283"/>
                      </a:cubicBezTo>
                      <a:cubicBezTo>
                        <a:pt x="416" y="9290"/>
                        <a:pt x="464" y="9293"/>
                        <a:pt x="512" y="9293"/>
                      </a:cubicBezTo>
                      <a:cubicBezTo>
                        <a:pt x="958" y="9293"/>
                        <a:pt x="1377" y="9027"/>
                        <a:pt x="1769" y="8816"/>
                      </a:cubicBezTo>
                      <a:cubicBezTo>
                        <a:pt x="2236" y="8616"/>
                        <a:pt x="2703" y="8383"/>
                        <a:pt x="3103" y="8083"/>
                      </a:cubicBezTo>
                      <a:cubicBezTo>
                        <a:pt x="3937" y="7549"/>
                        <a:pt x="4704" y="6782"/>
                        <a:pt x="5104" y="5881"/>
                      </a:cubicBezTo>
                      <a:cubicBezTo>
                        <a:pt x="5938" y="3913"/>
                        <a:pt x="5371" y="1778"/>
                        <a:pt x="4237" y="110"/>
                      </a:cubicBezTo>
                      <a:cubicBezTo>
                        <a:pt x="4179" y="33"/>
                        <a:pt x="4107" y="0"/>
                        <a:pt x="40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46"/>
                <p:cNvSpPr/>
                <p:nvPr/>
              </p:nvSpPr>
              <p:spPr>
                <a:xfrm>
                  <a:off x="5817175" y="2585450"/>
                  <a:ext cx="150625" cy="83800"/>
                </a:xfrm>
                <a:custGeom>
                  <a:avLst/>
                  <a:gdLst/>
                  <a:ahLst/>
                  <a:cxnLst/>
                  <a:rect l="l" t="t" r="r" b="b"/>
                  <a:pathLst>
                    <a:path w="6025" h="3352" extrusionOk="0">
                      <a:moveTo>
                        <a:pt x="262" y="1"/>
                      </a:moveTo>
                      <a:cubicBezTo>
                        <a:pt x="131" y="1"/>
                        <a:pt x="0" y="104"/>
                        <a:pt x="20" y="241"/>
                      </a:cubicBezTo>
                      <a:cubicBezTo>
                        <a:pt x="53" y="1075"/>
                        <a:pt x="320" y="1876"/>
                        <a:pt x="854" y="2509"/>
                      </a:cubicBezTo>
                      <a:cubicBezTo>
                        <a:pt x="1312" y="3028"/>
                        <a:pt x="2021" y="3352"/>
                        <a:pt x="2726" y="3352"/>
                      </a:cubicBezTo>
                      <a:cubicBezTo>
                        <a:pt x="2792" y="3352"/>
                        <a:pt x="2857" y="3349"/>
                        <a:pt x="2922" y="3343"/>
                      </a:cubicBezTo>
                      <a:cubicBezTo>
                        <a:pt x="3756" y="3243"/>
                        <a:pt x="4423" y="2743"/>
                        <a:pt x="4990" y="2176"/>
                      </a:cubicBezTo>
                      <a:cubicBezTo>
                        <a:pt x="5257" y="1876"/>
                        <a:pt x="5524" y="1575"/>
                        <a:pt x="5724" y="1208"/>
                      </a:cubicBezTo>
                      <a:cubicBezTo>
                        <a:pt x="5891" y="942"/>
                        <a:pt x="6024" y="441"/>
                        <a:pt x="5691" y="141"/>
                      </a:cubicBezTo>
                      <a:cubicBezTo>
                        <a:pt x="5632" y="82"/>
                        <a:pt x="5567" y="56"/>
                        <a:pt x="5501" y="56"/>
                      </a:cubicBezTo>
                      <a:cubicBezTo>
                        <a:pt x="5417" y="56"/>
                        <a:pt x="5332" y="99"/>
                        <a:pt x="5257" y="174"/>
                      </a:cubicBezTo>
                      <a:cubicBezTo>
                        <a:pt x="5090" y="374"/>
                        <a:pt x="5023" y="641"/>
                        <a:pt x="4857" y="875"/>
                      </a:cubicBezTo>
                      <a:cubicBezTo>
                        <a:pt x="4690" y="1142"/>
                        <a:pt x="4490" y="1342"/>
                        <a:pt x="4256" y="1542"/>
                      </a:cubicBezTo>
                      <a:cubicBezTo>
                        <a:pt x="3889" y="1942"/>
                        <a:pt x="3422" y="2376"/>
                        <a:pt x="2855" y="2409"/>
                      </a:cubicBezTo>
                      <a:cubicBezTo>
                        <a:pt x="2793" y="2416"/>
                        <a:pt x="2732" y="2419"/>
                        <a:pt x="2672" y="2419"/>
                      </a:cubicBezTo>
                      <a:cubicBezTo>
                        <a:pt x="1479" y="2419"/>
                        <a:pt x="741" y="1191"/>
                        <a:pt x="487" y="174"/>
                      </a:cubicBezTo>
                      <a:cubicBezTo>
                        <a:pt x="446" y="51"/>
                        <a:pt x="354" y="1"/>
                        <a:pt x="26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46"/>
                <p:cNvSpPr/>
                <p:nvPr/>
              </p:nvSpPr>
              <p:spPr>
                <a:xfrm>
                  <a:off x="5877700" y="2556100"/>
                  <a:ext cx="60075" cy="45600"/>
                </a:xfrm>
                <a:custGeom>
                  <a:avLst/>
                  <a:gdLst/>
                  <a:ahLst/>
                  <a:cxnLst/>
                  <a:rect l="l" t="t" r="r" b="b"/>
                  <a:pathLst>
                    <a:path w="2403" h="1824" extrusionOk="0">
                      <a:moveTo>
                        <a:pt x="2133" y="0"/>
                      </a:moveTo>
                      <a:cubicBezTo>
                        <a:pt x="2111" y="0"/>
                        <a:pt x="2088" y="4"/>
                        <a:pt x="2069" y="14"/>
                      </a:cubicBezTo>
                      <a:cubicBezTo>
                        <a:pt x="1969" y="47"/>
                        <a:pt x="1935" y="47"/>
                        <a:pt x="1902" y="147"/>
                      </a:cubicBezTo>
                      <a:cubicBezTo>
                        <a:pt x="1835" y="181"/>
                        <a:pt x="1802" y="281"/>
                        <a:pt x="1769" y="314"/>
                      </a:cubicBezTo>
                      <a:cubicBezTo>
                        <a:pt x="1769" y="314"/>
                        <a:pt x="1769" y="348"/>
                        <a:pt x="1735" y="348"/>
                      </a:cubicBezTo>
                      <a:cubicBezTo>
                        <a:pt x="1668" y="381"/>
                        <a:pt x="1635" y="481"/>
                        <a:pt x="1602" y="514"/>
                      </a:cubicBezTo>
                      <a:lnTo>
                        <a:pt x="1602" y="548"/>
                      </a:lnTo>
                      <a:cubicBezTo>
                        <a:pt x="1602" y="548"/>
                        <a:pt x="1602" y="614"/>
                        <a:pt x="1568" y="614"/>
                      </a:cubicBezTo>
                      <a:cubicBezTo>
                        <a:pt x="1502" y="648"/>
                        <a:pt x="1468" y="681"/>
                        <a:pt x="1468" y="715"/>
                      </a:cubicBezTo>
                      <a:lnTo>
                        <a:pt x="1402" y="815"/>
                      </a:lnTo>
                      <a:lnTo>
                        <a:pt x="1335" y="848"/>
                      </a:lnTo>
                      <a:lnTo>
                        <a:pt x="1302" y="848"/>
                      </a:lnTo>
                      <a:cubicBezTo>
                        <a:pt x="1235" y="881"/>
                        <a:pt x="1135" y="981"/>
                        <a:pt x="1035" y="1015"/>
                      </a:cubicBezTo>
                      <a:cubicBezTo>
                        <a:pt x="1001" y="1048"/>
                        <a:pt x="968" y="1048"/>
                        <a:pt x="935" y="1115"/>
                      </a:cubicBezTo>
                      <a:cubicBezTo>
                        <a:pt x="868" y="1115"/>
                        <a:pt x="868" y="1115"/>
                        <a:pt x="835" y="1148"/>
                      </a:cubicBezTo>
                      <a:cubicBezTo>
                        <a:pt x="801" y="1148"/>
                        <a:pt x="768" y="1182"/>
                        <a:pt x="701" y="1182"/>
                      </a:cubicBezTo>
                      <a:lnTo>
                        <a:pt x="301" y="1182"/>
                      </a:lnTo>
                      <a:cubicBezTo>
                        <a:pt x="134" y="1182"/>
                        <a:pt x="1" y="1348"/>
                        <a:pt x="1" y="1482"/>
                      </a:cubicBezTo>
                      <a:cubicBezTo>
                        <a:pt x="1" y="1649"/>
                        <a:pt x="101" y="1815"/>
                        <a:pt x="267" y="1815"/>
                      </a:cubicBezTo>
                      <a:cubicBezTo>
                        <a:pt x="342" y="1820"/>
                        <a:pt x="417" y="1823"/>
                        <a:pt x="492" y="1823"/>
                      </a:cubicBezTo>
                      <a:cubicBezTo>
                        <a:pt x="924" y="1823"/>
                        <a:pt x="1366" y="1733"/>
                        <a:pt x="1735" y="1448"/>
                      </a:cubicBezTo>
                      <a:cubicBezTo>
                        <a:pt x="1935" y="1248"/>
                        <a:pt x="2135" y="1048"/>
                        <a:pt x="2269" y="815"/>
                      </a:cubicBezTo>
                      <a:lnTo>
                        <a:pt x="2402" y="414"/>
                      </a:lnTo>
                      <a:cubicBezTo>
                        <a:pt x="2402" y="314"/>
                        <a:pt x="2402" y="181"/>
                        <a:pt x="2269" y="47"/>
                      </a:cubicBezTo>
                      <a:cubicBezTo>
                        <a:pt x="2245" y="24"/>
                        <a:pt x="2188" y="0"/>
                        <a:pt x="213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46"/>
                <p:cNvSpPr/>
                <p:nvPr/>
              </p:nvSpPr>
              <p:spPr>
                <a:xfrm>
                  <a:off x="5721475" y="2689600"/>
                  <a:ext cx="307625" cy="119525"/>
                </a:xfrm>
                <a:custGeom>
                  <a:avLst/>
                  <a:gdLst/>
                  <a:ahLst/>
                  <a:cxnLst/>
                  <a:rect l="l" t="t" r="r" b="b"/>
                  <a:pathLst>
                    <a:path w="12305" h="4781" extrusionOk="0">
                      <a:moveTo>
                        <a:pt x="292" y="0"/>
                      </a:moveTo>
                      <a:cubicBezTo>
                        <a:pt x="149" y="0"/>
                        <a:pt x="1" y="134"/>
                        <a:pt x="45" y="311"/>
                      </a:cubicBezTo>
                      <a:cubicBezTo>
                        <a:pt x="979" y="2613"/>
                        <a:pt x="3014" y="4281"/>
                        <a:pt x="5482" y="4681"/>
                      </a:cubicBezTo>
                      <a:cubicBezTo>
                        <a:pt x="5886" y="4747"/>
                        <a:pt x="6298" y="4780"/>
                        <a:pt x="6710" y="4780"/>
                      </a:cubicBezTo>
                      <a:cubicBezTo>
                        <a:pt x="7558" y="4780"/>
                        <a:pt x="8411" y="4639"/>
                        <a:pt x="9218" y="4348"/>
                      </a:cubicBezTo>
                      <a:cubicBezTo>
                        <a:pt x="9819" y="4147"/>
                        <a:pt x="10386" y="3847"/>
                        <a:pt x="10920" y="3514"/>
                      </a:cubicBezTo>
                      <a:cubicBezTo>
                        <a:pt x="11387" y="3180"/>
                        <a:pt x="12020" y="2713"/>
                        <a:pt x="12221" y="2179"/>
                      </a:cubicBezTo>
                      <a:cubicBezTo>
                        <a:pt x="12305" y="2011"/>
                        <a:pt x="12200" y="1748"/>
                        <a:pt x="12006" y="1748"/>
                      </a:cubicBezTo>
                      <a:cubicBezTo>
                        <a:pt x="11969" y="1748"/>
                        <a:pt x="11929" y="1758"/>
                        <a:pt x="11887" y="1779"/>
                      </a:cubicBezTo>
                      <a:cubicBezTo>
                        <a:pt x="11420" y="1979"/>
                        <a:pt x="11020" y="2380"/>
                        <a:pt x="10553" y="2680"/>
                      </a:cubicBezTo>
                      <a:cubicBezTo>
                        <a:pt x="10052" y="3013"/>
                        <a:pt x="9552" y="3280"/>
                        <a:pt x="9018" y="3480"/>
                      </a:cubicBezTo>
                      <a:cubicBezTo>
                        <a:pt x="8286" y="3740"/>
                        <a:pt x="7487" y="3900"/>
                        <a:pt x="6681" y="3900"/>
                      </a:cubicBezTo>
                      <a:cubicBezTo>
                        <a:pt x="6348" y="3900"/>
                        <a:pt x="6014" y="3872"/>
                        <a:pt x="5683" y="3814"/>
                      </a:cubicBezTo>
                      <a:cubicBezTo>
                        <a:pt x="3514" y="3480"/>
                        <a:pt x="1546" y="2013"/>
                        <a:pt x="479" y="111"/>
                      </a:cubicBezTo>
                      <a:cubicBezTo>
                        <a:pt x="434" y="33"/>
                        <a:pt x="364" y="0"/>
                        <a:pt x="292"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46"/>
                <p:cNvSpPr/>
                <p:nvPr/>
              </p:nvSpPr>
              <p:spPr>
                <a:xfrm>
                  <a:off x="6032825" y="2685575"/>
                  <a:ext cx="29200" cy="48625"/>
                </a:xfrm>
                <a:custGeom>
                  <a:avLst/>
                  <a:gdLst/>
                  <a:ahLst/>
                  <a:cxnLst/>
                  <a:rect l="l" t="t" r="r" b="b"/>
                  <a:pathLst>
                    <a:path w="1168" h="1945" extrusionOk="0">
                      <a:moveTo>
                        <a:pt x="831" y="0"/>
                      </a:moveTo>
                      <a:cubicBezTo>
                        <a:pt x="796" y="0"/>
                        <a:pt x="762" y="11"/>
                        <a:pt x="734" y="39"/>
                      </a:cubicBezTo>
                      <a:lnTo>
                        <a:pt x="667" y="105"/>
                      </a:lnTo>
                      <a:cubicBezTo>
                        <a:pt x="644" y="129"/>
                        <a:pt x="637" y="153"/>
                        <a:pt x="635" y="153"/>
                      </a:cubicBezTo>
                      <a:cubicBezTo>
                        <a:pt x="634" y="153"/>
                        <a:pt x="634" y="149"/>
                        <a:pt x="634" y="139"/>
                      </a:cubicBezTo>
                      <a:cubicBezTo>
                        <a:pt x="600" y="172"/>
                        <a:pt x="600" y="206"/>
                        <a:pt x="600" y="306"/>
                      </a:cubicBezTo>
                      <a:cubicBezTo>
                        <a:pt x="600" y="372"/>
                        <a:pt x="567" y="439"/>
                        <a:pt x="567" y="472"/>
                      </a:cubicBezTo>
                      <a:lnTo>
                        <a:pt x="567" y="506"/>
                      </a:lnTo>
                      <a:cubicBezTo>
                        <a:pt x="567" y="539"/>
                        <a:pt x="500" y="606"/>
                        <a:pt x="500" y="673"/>
                      </a:cubicBezTo>
                      <a:cubicBezTo>
                        <a:pt x="500" y="706"/>
                        <a:pt x="500" y="773"/>
                        <a:pt x="467" y="773"/>
                      </a:cubicBezTo>
                      <a:lnTo>
                        <a:pt x="467" y="806"/>
                      </a:lnTo>
                      <a:cubicBezTo>
                        <a:pt x="434" y="939"/>
                        <a:pt x="400" y="1039"/>
                        <a:pt x="300" y="1173"/>
                      </a:cubicBezTo>
                      <a:cubicBezTo>
                        <a:pt x="300" y="1173"/>
                        <a:pt x="300" y="1206"/>
                        <a:pt x="267" y="1206"/>
                      </a:cubicBezTo>
                      <a:lnTo>
                        <a:pt x="267" y="1273"/>
                      </a:lnTo>
                      <a:cubicBezTo>
                        <a:pt x="267" y="1273"/>
                        <a:pt x="267" y="1306"/>
                        <a:pt x="234" y="1306"/>
                      </a:cubicBezTo>
                      <a:cubicBezTo>
                        <a:pt x="167" y="1340"/>
                        <a:pt x="133" y="1440"/>
                        <a:pt x="100" y="1473"/>
                      </a:cubicBezTo>
                      <a:cubicBezTo>
                        <a:pt x="0" y="1607"/>
                        <a:pt x="0" y="1740"/>
                        <a:pt x="133" y="1873"/>
                      </a:cubicBezTo>
                      <a:cubicBezTo>
                        <a:pt x="195" y="1920"/>
                        <a:pt x="264" y="1945"/>
                        <a:pt x="334" y="1945"/>
                      </a:cubicBezTo>
                      <a:cubicBezTo>
                        <a:pt x="414" y="1945"/>
                        <a:pt x="496" y="1912"/>
                        <a:pt x="567" y="1840"/>
                      </a:cubicBezTo>
                      <a:cubicBezTo>
                        <a:pt x="767" y="1640"/>
                        <a:pt x="934" y="1373"/>
                        <a:pt x="1067" y="1073"/>
                      </a:cubicBezTo>
                      <a:cubicBezTo>
                        <a:pt x="1101" y="1006"/>
                        <a:pt x="1101" y="906"/>
                        <a:pt x="1134" y="839"/>
                      </a:cubicBezTo>
                      <a:cubicBezTo>
                        <a:pt x="1168" y="773"/>
                        <a:pt x="1168" y="673"/>
                        <a:pt x="1168" y="606"/>
                      </a:cubicBezTo>
                      <a:cubicBezTo>
                        <a:pt x="1101" y="439"/>
                        <a:pt x="1134" y="172"/>
                        <a:pt x="967" y="39"/>
                      </a:cubicBezTo>
                      <a:cubicBezTo>
                        <a:pt x="929" y="20"/>
                        <a:pt x="879" y="0"/>
                        <a:pt x="831" y="0"/>
                      </a:cubicBezTo>
                      <a:close/>
                    </a:path>
                  </a:pathLst>
                </a:custGeom>
                <a:solidFill>
                  <a:srgbClr val="79CCB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46"/>
                <p:cNvSpPr/>
                <p:nvPr/>
              </p:nvSpPr>
              <p:spPr>
                <a:xfrm>
                  <a:off x="5692925" y="2331950"/>
                  <a:ext cx="174800" cy="189700"/>
                </a:xfrm>
                <a:custGeom>
                  <a:avLst/>
                  <a:gdLst/>
                  <a:ahLst/>
                  <a:cxnLst/>
                  <a:rect l="l" t="t" r="r" b="b"/>
                  <a:pathLst>
                    <a:path w="6992" h="7588" extrusionOk="0">
                      <a:moveTo>
                        <a:pt x="6285" y="1"/>
                      </a:moveTo>
                      <a:cubicBezTo>
                        <a:pt x="6010" y="1"/>
                        <a:pt x="5738" y="58"/>
                        <a:pt x="5490" y="140"/>
                      </a:cubicBezTo>
                      <a:cubicBezTo>
                        <a:pt x="5023" y="207"/>
                        <a:pt x="4590" y="407"/>
                        <a:pt x="4189" y="607"/>
                      </a:cubicBezTo>
                      <a:cubicBezTo>
                        <a:pt x="3355" y="1008"/>
                        <a:pt x="2655" y="1575"/>
                        <a:pt x="2054" y="2242"/>
                      </a:cubicBezTo>
                      <a:cubicBezTo>
                        <a:pt x="820" y="3643"/>
                        <a:pt x="186" y="5444"/>
                        <a:pt x="20" y="7312"/>
                      </a:cubicBezTo>
                      <a:cubicBezTo>
                        <a:pt x="1" y="7482"/>
                        <a:pt x="131" y="7587"/>
                        <a:pt x="259" y="7587"/>
                      </a:cubicBezTo>
                      <a:cubicBezTo>
                        <a:pt x="359" y="7587"/>
                        <a:pt x="458" y="7524"/>
                        <a:pt x="487" y="7379"/>
                      </a:cubicBezTo>
                      <a:cubicBezTo>
                        <a:pt x="820" y="5778"/>
                        <a:pt x="1487" y="4110"/>
                        <a:pt x="2621" y="2842"/>
                      </a:cubicBezTo>
                      <a:cubicBezTo>
                        <a:pt x="3155" y="2209"/>
                        <a:pt x="3789" y="1708"/>
                        <a:pt x="4523" y="1308"/>
                      </a:cubicBezTo>
                      <a:cubicBezTo>
                        <a:pt x="4890" y="1108"/>
                        <a:pt x="5290" y="941"/>
                        <a:pt x="5657" y="808"/>
                      </a:cubicBezTo>
                      <a:cubicBezTo>
                        <a:pt x="6024" y="674"/>
                        <a:pt x="6491" y="641"/>
                        <a:pt x="6858" y="474"/>
                      </a:cubicBezTo>
                      <a:cubicBezTo>
                        <a:pt x="6991" y="407"/>
                        <a:pt x="6991" y="107"/>
                        <a:pt x="6791" y="74"/>
                      </a:cubicBezTo>
                      <a:cubicBezTo>
                        <a:pt x="6626" y="23"/>
                        <a:pt x="6455" y="1"/>
                        <a:pt x="6285"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86" name="Google Shape;1186;p46"/>
              <p:cNvGrpSpPr/>
              <p:nvPr/>
            </p:nvGrpSpPr>
            <p:grpSpPr>
              <a:xfrm>
                <a:off x="536849" y="3549977"/>
                <a:ext cx="196995" cy="333016"/>
                <a:chOff x="2771475" y="2690675"/>
                <a:chExt cx="147650" cy="249600"/>
              </a:xfrm>
            </p:grpSpPr>
            <p:sp>
              <p:nvSpPr>
                <p:cNvPr id="1187" name="Google Shape;1187;p46"/>
                <p:cNvSpPr/>
                <p:nvPr/>
              </p:nvSpPr>
              <p:spPr>
                <a:xfrm>
                  <a:off x="2771475" y="2873475"/>
                  <a:ext cx="74125" cy="66800"/>
                </a:xfrm>
                <a:custGeom>
                  <a:avLst/>
                  <a:gdLst/>
                  <a:ahLst/>
                  <a:cxnLst/>
                  <a:rect l="l" t="t" r="r" b="b"/>
                  <a:pathLst>
                    <a:path w="2965" h="2672" extrusionOk="0">
                      <a:moveTo>
                        <a:pt x="1583" y="0"/>
                      </a:moveTo>
                      <a:cubicBezTo>
                        <a:pt x="1355" y="0"/>
                        <a:pt x="1126" y="60"/>
                        <a:pt x="929" y="188"/>
                      </a:cubicBezTo>
                      <a:cubicBezTo>
                        <a:pt x="917" y="188"/>
                        <a:pt x="917" y="200"/>
                        <a:pt x="893" y="224"/>
                      </a:cubicBezTo>
                      <a:cubicBezTo>
                        <a:pt x="857" y="224"/>
                        <a:pt x="810" y="236"/>
                        <a:pt x="750" y="236"/>
                      </a:cubicBezTo>
                      <a:cubicBezTo>
                        <a:pt x="512" y="283"/>
                        <a:pt x="286" y="355"/>
                        <a:pt x="155" y="557"/>
                      </a:cubicBezTo>
                      <a:cubicBezTo>
                        <a:pt x="60" y="712"/>
                        <a:pt x="36" y="902"/>
                        <a:pt x="36" y="1069"/>
                      </a:cubicBezTo>
                      <a:cubicBezTo>
                        <a:pt x="0" y="1498"/>
                        <a:pt x="203" y="1986"/>
                        <a:pt x="524" y="2283"/>
                      </a:cubicBezTo>
                      <a:cubicBezTo>
                        <a:pt x="780" y="2523"/>
                        <a:pt x="1129" y="2671"/>
                        <a:pt x="1482" y="2671"/>
                      </a:cubicBezTo>
                      <a:cubicBezTo>
                        <a:pt x="1636" y="2671"/>
                        <a:pt x="1792" y="2643"/>
                        <a:pt x="1941" y="2581"/>
                      </a:cubicBezTo>
                      <a:cubicBezTo>
                        <a:pt x="2179" y="2498"/>
                        <a:pt x="2405" y="2367"/>
                        <a:pt x="2560" y="2164"/>
                      </a:cubicBezTo>
                      <a:cubicBezTo>
                        <a:pt x="2762" y="1926"/>
                        <a:pt x="2881" y="1676"/>
                        <a:pt x="2905" y="1367"/>
                      </a:cubicBezTo>
                      <a:cubicBezTo>
                        <a:pt x="2965" y="890"/>
                        <a:pt x="2667" y="426"/>
                        <a:pt x="2262" y="188"/>
                      </a:cubicBezTo>
                      <a:cubicBezTo>
                        <a:pt x="2061" y="66"/>
                        <a:pt x="1823" y="0"/>
                        <a:pt x="158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46"/>
                <p:cNvSpPr/>
                <p:nvPr/>
              </p:nvSpPr>
              <p:spPr>
                <a:xfrm>
                  <a:off x="2772950" y="2690675"/>
                  <a:ext cx="69075" cy="75925"/>
                </a:xfrm>
                <a:custGeom>
                  <a:avLst/>
                  <a:gdLst/>
                  <a:ahLst/>
                  <a:cxnLst/>
                  <a:rect l="l" t="t" r="r" b="b"/>
                  <a:pathLst>
                    <a:path w="2763" h="3037" extrusionOk="0">
                      <a:moveTo>
                        <a:pt x="1255" y="1"/>
                      </a:moveTo>
                      <a:cubicBezTo>
                        <a:pt x="1155" y="1"/>
                        <a:pt x="1054" y="12"/>
                        <a:pt x="953" y="35"/>
                      </a:cubicBezTo>
                      <a:cubicBezTo>
                        <a:pt x="560" y="118"/>
                        <a:pt x="263" y="452"/>
                        <a:pt x="108" y="821"/>
                      </a:cubicBezTo>
                      <a:cubicBezTo>
                        <a:pt x="1" y="1118"/>
                        <a:pt x="24" y="1475"/>
                        <a:pt x="203" y="1761"/>
                      </a:cubicBezTo>
                      <a:cubicBezTo>
                        <a:pt x="203" y="1833"/>
                        <a:pt x="203" y="1916"/>
                        <a:pt x="215" y="1999"/>
                      </a:cubicBezTo>
                      <a:cubicBezTo>
                        <a:pt x="274" y="2333"/>
                        <a:pt x="513" y="2618"/>
                        <a:pt x="775" y="2833"/>
                      </a:cubicBezTo>
                      <a:cubicBezTo>
                        <a:pt x="972" y="2973"/>
                        <a:pt x="1193" y="3036"/>
                        <a:pt x="1412" y="3036"/>
                      </a:cubicBezTo>
                      <a:cubicBezTo>
                        <a:pt x="1879" y="3036"/>
                        <a:pt x="2338" y="2750"/>
                        <a:pt x="2549" y="2321"/>
                      </a:cubicBezTo>
                      <a:cubicBezTo>
                        <a:pt x="2715" y="1964"/>
                        <a:pt x="2763" y="1606"/>
                        <a:pt x="2703" y="1225"/>
                      </a:cubicBezTo>
                      <a:cubicBezTo>
                        <a:pt x="2644" y="868"/>
                        <a:pt x="2418" y="535"/>
                        <a:pt x="2132" y="309"/>
                      </a:cubicBezTo>
                      <a:cubicBezTo>
                        <a:pt x="1870" y="110"/>
                        <a:pt x="1568" y="1"/>
                        <a:pt x="12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46"/>
                <p:cNvSpPr/>
                <p:nvPr/>
              </p:nvSpPr>
              <p:spPr>
                <a:xfrm>
                  <a:off x="2862550" y="2745725"/>
                  <a:ext cx="56575" cy="38625"/>
                </a:xfrm>
                <a:custGeom>
                  <a:avLst/>
                  <a:gdLst/>
                  <a:ahLst/>
                  <a:cxnLst/>
                  <a:rect l="l" t="t" r="r" b="b"/>
                  <a:pathLst>
                    <a:path w="2263" h="1545" extrusionOk="0">
                      <a:moveTo>
                        <a:pt x="1135" y="0"/>
                      </a:moveTo>
                      <a:cubicBezTo>
                        <a:pt x="1031" y="0"/>
                        <a:pt x="922" y="22"/>
                        <a:pt x="810" y="71"/>
                      </a:cubicBezTo>
                      <a:cubicBezTo>
                        <a:pt x="1" y="425"/>
                        <a:pt x="446" y="1544"/>
                        <a:pt x="1146" y="1544"/>
                      </a:cubicBezTo>
                      <a:cubicBezTo>
                        <a:pt x="1270" y="1544"/>
                        <a:pt x="1402" y="1509"/>
                        <a:pt x="1536" y="1428"/>
                      </a:cubicBezTo>
                      <a:cubicBezTo>
                        <a:pt x="2262" y="1003"/>
                        <a:pt x="1832" y="0"/>
                        <a:pt x="113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
        <p:nvSpPr>
          <p:cNvPr id="4" name="Google Shape;1161;p38">
            <a:extLst>
              <a:ext uri="{FF2B5EF4-FFF2-40B4-BE49-F238E27FC236}">
                <a16:creationId xmlns:a16="http://schemas.microsoft.com/office/drawing/2014/main" id="{E5E131AA-B3A5-19DE-D9FC-7F837B978445}"/>
              </a:ext>
            </a:extLst>
          </p:cNvPr>
          <p:cNvSpPr/>
          <p:nvPr/>
        </p:nvSpPr>
        <p:spPr>
          <a:xfrm rot="3363349">
            <a:off x="4911521" y="678279"/>
            <a:ext cx="2373407" cy="186255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1162;p38">
            <a:extLst>
              <a:ext uri="{FF2B5EF4-FFF2-40B4-BE49-F238E27FC236}">
                <a16:creationId xmlns:a16="http://schemas.microsoft.com/office/drawing/2014/main" id="{6C84B028-2633-8734-28EC-6AAC5CFFF741}"/>
              </a:ext>
            </a:extLst>
          </p:cNvPr>
          <p:cNvSpPr txBox="1">
            <a:spLocks noGrp="1"/>
          </p:cNvSpPr>
          <p:nvPr/>
        </p:nvSpPr>
        <p:spPr>
          <a:xfrm>
            <a:off x="4967861" y="819115"/>
            <a:ext cx="20700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marL="0" marR="0" lvl="0" indent="0" algn="ctr" defTabSz="1219170" rtl="0" eaLnBrk="1" fontAlgn="auto" latinLnBrk="0" hangingPunct="1">
              <a:lnSpc>
                <a:spcPct val="100000"/>
              </a:lnSpc>
              <a:spcBef>
                <a:spcPts val="0"/>
              </a:spcBef>
              <a:spcAft>
                <a:spcPts val="0"/>
              </a:spcAft>
              <a:buClr>
                <a:srgbClr val="38965D"/>
              </a:buClr>
              <a:buSzPts val="6000"/>
              <a:buFont typeface="Titan One"/>
              <a:buNone/>
              <a:tabLst/>
              <a:defRPr/>
            </a:pPr>
            <a:r>
              <a:rPr kumimoji="0" lang="en" sz="9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rPr>
              <a:t>5</a:t>
            </a:r>
            <a:endParaRPr kumimoji="0" sz="9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endParaRPr>
          </a:p>
        </p:txBody>
      </p:sp>
      <p:grpSp>
        <p:nvGrpSpPr>
          <p:cNvPr id="14" name="Google Shape;1124;p46">
            <a:extLst>
              <a:ext uri="{FF2B5EF4-FFF2-40B4-BE49-F238E27FC236}">
                <a16:creationId xmlns:a16="http://schemas.microsoft.com/office/drawing/2014/main" id="{27C3F70A-5F06-6EF3-933F-33025A639BB7}"/>
              </a:ext>
            </a:extLst>
          </p:cNvPr>
          <p:cNvGrpSpPr/>
          <p:nvPr/>
        </p:nvGrpSpPr>
        <p:grpSpPr>
          <a:xfrm rot="20576165">
            <a:off x="8960661" y="4220724"/>
            <a:ext cx="3223393" cy="2903531"/>
            <a:chOff x="2477050" y="1113475"/>
            <a:chExt cx="891500" cy="766225"/>
          </a:xfrm>
        </p:grpSpPr>
        <p:sp>
          <p:nvSpPr>
            <p:cNvPr id="15" name="Google Shape;1125;p46">
              <a:extLst>
                <a:ext uri="{FF2B5EF4-FFF2-40B4-BE49-F238E27FC236}">
                  <a16:creationId xmlns:a16="http://schemas.microsoft.com/office/drawing/2014/main" id="{1CD54B08-87E3-CD22-556D-4C3B62D7DE43}"/>
                </a:ext>
              </a:extLst>
            </p:cNvPr>
            <p:cNvSpPr/>
            <p:nvPr/>
          </p:nvSpPr>
          <p:spPr>
            <a:xfrm>
              <a:off x="3015450" y="1548025"/>
              <a:ext cx="225" cy="25"/>
            </a:xfrm>
            <a:custGeom>
              <a:avLst/>
              <a:gdLst/>
              <a:ahLst/>
              <a:cxnLst/>
              <a:rect l="l" t="t" r="r" b="b"/>
              <a:pathLst>
                <a:path w="9" h="1" extrusionOk="0">
                  <a:moveTo>
                    <a:pt x="0" y="0"/>
                  </a:moveTo>
                  <a:cubicBezTo>
                    <a:pt x="0" y="0"/>
                    <a:pt x="0" y="0"/>
                    <a:pt x="0" y="0"/>
                  </a:cubicBezTo>
                  <a:cubicBezTo>
                    <a:pt x="0" y="0"/>
                    <a:pt x="0" y="0"/>
                    <a:pt x="8"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126;p46">
              <a:extLst>
                <a:ext uri="{FF2B5EF4-FFF2-40B4-BE49-F238E27FC236}">
                  <a16:creationId xmlns:a16="http://schemas.microsoft.com/office/drawing/2014/main" id="{D6F92E59-9DAD-C4FF-548A-F3757BB48BCC}"/>
                </a:ext>
              </a:extLst>
            </p:cNvPr>
            <p:cNvSpPr/>
            <p:nvPr/>
          </p:nvSpPr>
          <p:spPr>
            <a:xfrm>
              <a:off x="3015450" y="1548025"/>
              <a:ext cx="225" cy="25"/>
            </a:xfrm>
            <a:custGeom>
              <a:avLst/>
              <a:gdLst/>
              <a:ahLst/>
              <a:cxnLst/>
              <a:rect l="l" t="t" r="r" b="b"/>
              <a:pathLst>
                <a:path w="9" h="1" fill="none" extrusionOk="0">
                  <a:moveTo>
                    <a:pt x="0" y="0"/>
                  </a:moveTo>
                  <a:cubicBezTo>
                    <a:pt x="0" y="0"/>
                    <a:pt x="0" y="0"/>
                    <a:pt x="0" y="0"/>
                  </a:cubicBezTo>
                  <a:cubicBezTo>
                    <a:pt x="0" y="0"/>
                    <a:pt x="0" y="0"/>
                    <a:pt x="8" y="0"/>
                  </a:cubicBezTo>
                  <a:cubicBezTo>
                    <a:pt x="0" y="0"/>
                    <a:pt x="0" y="0"/>
                    <a:pt x="0" y="0"/>
                  </a:cubicBezTo>
                  <a:close/>
                </a:path>
              </a:pathLst>
            </a:custGeom>
            <a:noFill/>
            <a:ln w="13825" cap="flat" cmpd="sng">
              <a:solidFill>
                <a:srgbClr val="FFFFFF"/>
              </a:solidFill>
              <a:prstDash val="solid"/>
              <a:miter lim="779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127;p46">
              <a:extLst>
                <a:ext uri="{FF2B5EF4-FFF2-40B4-BE49-F238E27FC236}">
                  <a16:creationId xmlns:a16="http://schemas.microsoft.com/office/drawing/2014/main" id="{D9CF0B99-7354-BB5D-BC4E-871AB67EA5B1}"/>
                </a:ext>
              </a:extLst>
            </p:cNvPr>
            <p:cNvSpPr/>
            <p:nvPr/>
          </p:nvSpPr>
          <p:spPr>
            <a:xfrm>
              <a:off x="2477050" y="1114675"/>
              <a:ext cx="891500" cy="765025"/>
            </a:xfrm>
            <a:custGeom>
              <a:avLst/>
              <a:gdLst/>
              <a:ahLst/>
              <a:cxnLst/>
              <a:rect l="l" t="t" r="r" b="b"/>
              <a:pathLst>
                <a:path w="35660" h="30601" extrusionOk="0">
                  <a:moveTo>
                    <a:pt x="14732" y="16041"/>
                  </a:moveTo>
                  <a:cubicBezTo>
                    <a:pt x="15402" y="16438"/>
                    <a:pt x="16205" y="16633"/>
                    <a:pt x="16992" y="16703"/>
                  </a:cubicBezTo>
                  <a:cubicBezTo>
                    <a:pt x="17000" y="16734"/>
                    <a:pt x="17000" y="16758"/>
                    <a:pt x="17008" y="16789"/>
                  </a:cubicBezTo>
                  <a:cubicBezTo>
                    <a:pt x="16930" y="16804"/>
                    <a:pt x="16844" y="16812"/>
                    <a:pt x="16766" y="16828"/>
                  </a:cubicBezTo>
                  <a:cubicBezTo>
                    <a:pt x="16719" y="16836"/>
                    <a:pt x="16680" y="16851"/>
                    <a:pt x="16634" y="16859"/>
                  </a:cubicBezTo>
                  <a:cubicBezTo>
                    <a:pt x="16517" y="16882"/>
                    <a:pt x="16408" y="16913"/>
                    <a:pt x="16291" y="16937"/>
                  </a:cubicBezTo>
                  <a:cubicBezTo>
                    <a:pt x="16174" y="16968"/>
                    <a:pt x="16057" y="17007"/>
                    <a:pt x="15940" y="17038"/>
                  </a:cubicBezTo>
                  <a:cubicBezTo>
                    <a:pt x="15901" y="17054"/>
                    <a:pt x="15854" y="17062"/>
                    <a:pt x="15815" y="17077"/>
                  </a:cubicBezTo>
                  <a:cubicBezTo>
                    <a:pt x="15808" y="17077"/>
                    <a:pt x="15792" y="17085"/>
                    <a:pt x="15776" y="17085"/>
                  </a:cubicBezTo>
                  <a:cubicBezTo>
                    <a:pt x="15745" y="17093"/>
                    <a:pt x="15714" y="17108"/>
                    <a:pt x="15675" y="17116"/>
                  </a:cubicBezTo>
                  <a:cubicBezTo>
                    <a:pt x="15652" y="17124"/>
                    <a:pt x="15620" y="17140"/>
                    <a:pt x="15589" y="17147"/>
                  </a:cubicBezTo>
                  <a:cubicBezTo>
                    <a:pt x="15449" y="17202"/>
                    <a:pt x="15309" y="17264"/>
                    <a:pt x="15168" y="17319"/>
                  </a:cubicBezTo>
                  <a:cubicBezTo>
                    <a:pt x="15145" y="17334"/>
                    <a:pt x="15129" y="17342"/>
                    <a:pt x="15114" y="17350"/>
                  </a:cubicBezTo>
                  <a:cubicBezTo>
                    <a:pt x="15114" y="17194"/>
                    <a:pt x="15067" y="17007"/>
                    <a:pt x="15051" y="16937"/>
                  </a:cubicBezTo>
                  <a:cubicBezTo>
                    <a:pt x="15036" y="16913"/>
                    <a:pt x="15028" y="16890"/>
                    <a:pt x="15020" y="16867"/>
                  </a:cubicBezTo>
                  <a:cubicBezTo>
                    <a:pt x="15020" y="16859"/>
                    <a:pt x="15028" y="16859"/>
                    <a:pt x="15036" y="16851"/>
                  </a:cubicBezTo>
                  <a:cubicBezTo>
                    <a:pt x="15051" y="16836"/>
                    <a:pt x="15051" y="16797"/>
                    <a:pt x="15036" y="16781"/>
                  </a:cubicBezTo>
                  <a:cubicBezTo>
                    <a:pt x="14989" y="16726"/>
                    <a:pt x="14942" y="16672"/>
                    <a:pt x="14888" y="16633"/>
                  </a:cubicBezTo>
                  <a:cubicBezTo>
                    <a:pt x="14779" y="16544"/>
                    <a:pt x="14645" y="16511"/>
                    <a:pt x="14510" y="16511"/>
                  </a:cubicBezTo>
                  <a:cubicBezTo>
                    <a:pt x="14432" y="16511"/>
                    <a:pt x="14354" y="16522"/>
                    <a:pt x="14280" y="16539"/>
                  </a:cubicBezTo>
                  <a:lnTo>
                    <a:pt x="14264" y="16539"/>
                  </a:lnTo>
                  <a:cubicBezTo>
                    <a:pt x="14420" y="16399"/>
                    <a:pt x="14607" y="16189"/>
                    <a:pt x="14732" y="16041"/>
                  </a:cubicBezTo>
                  <a:close/>
                  <a:moveTo>
                    <a:pt x="22713" y="15362"/>
                  </a:moveTo>
                  <a:cubicBezTo>
                    <a:pt x="22822" y="15472"/>
                    <a:pt x="22939" y="15596"/>
                    <a:pt x="23041" y="15690"/>
                  </a:cubicBezTo>
                  <a:lnTo>
                    <a:pt x="23025" y="15690"/>
                  </a:lnTo>
                  <a:cubicBezTo>
                    <a:pt x="22954" y="15673"/>
                    <a:pt x="22879" y="15664"/>
                    <a:pt x="22805" y="15664"/>
                  </a:cubicBezTo>
                  <a:cubicBezTo>
                    <a:pt x="22666" y="15664"/>
                    <a:pt x="22529" y="15697"/>
                    <a:pt x="22417" y="15783"/>
                  </a:cubicBezTo>
                  <a:cubicBezTo>
                    <a:pt x="22363" y="15830"/>
                    <a:pt x="22316" y="15877"/>
                    <a:pt x="22269" y="15931"/>
                  </a:cubicBezTo>
                  <a:cubicBezTo>
                    <a:pt x="22253" y="15947"/>
                    <a:pt x="22253" y="15986"/>
                    <a:pt x="22269" y="16002"/>
                  </a:cubicBezTo>
                  <a:cubicBezTo>
                    <a:pt x="22277" y="16009"/>
                    <a:pt x="22285" y="16017"/>
                    <a:pt x="22285" y="16017"/>
                  </a:cubicBezTo>
                  <a:cubicBezTo>
                    <a:pt x="22277" y="16041"/>
                    <a:pt x="22269" y="16064"/>
                    <a:pt x="22253" y="16095"/>
                  </a:cubicBezTo>
                  <a:cubicBezTo>
                    <a:pt x="22230" y="16165"/>
                    <a:pt x="22191" y="16352"/>
                    <a:pt x="22191" y="16516"/>
                  </a:cubicBezTo>
                  <a:cubicBezTo>
                    <a:pt x="22137" y="16516"/>
                    <a:pt x="22082" y="16532"/>
                    <a:pt x="22027" y="16555"/>
                  </a:cubicBezTo>
                  <a:cubicBezTo>
                    <a:pt x="21934" y="16586"/>
                    <a:pt x="21856" y="16641"/>
                    <a:pt x="21786" y="16734"/>
                  </a:cubicBezTo>
                  <a:cubicBezTo>
                    <a:pt x="21653" y="16913"/>
                    <a:pt x="21638" y="17155"/>
                    <a:pt x="21661" y="17373"/>
                  </a:cubicBezTo>
                  <a:cubicBezTo>
                    <a:pt x="21669" y="17389"/>
                    <a:pt x="21669" y="17397"/>
                    <a:pt x="21669" y="17412"/>
                  </a:cubicBezTo>
                  <a:cubicBezTo>
                    <a:pt x="21661" y="17405"/>
                    <a:pt x="21653" y="17405"/>
                    <a:pt x="21646" y="17397"/>
                  </a:cubicBezTo>
                  <a:cubicBezTo>
                    <a:pt x="21614" y="17373"/>
                    <a:pt x="21583" y="17358"/>
                    <a:pt x="21544" y="17334"/>
                  </a:cubicBezTo>
                  <a:lnTo>
                    <a:pt x="21536" y="17334"/>
                  </a:lnTo>
                  <a:cubicBezTo>
                    <a:pt x="21427" y="17264"/>
                    <a:pt x="21310" y="17194"/>
                    <a:pt x="21193" y="17132"/>
                  </a:cubicBezTo>
                  <a:cubicBezTo>
                    <a:pt x="21162" y="17116"/>
                    <a:pt x="21139" y="17101"/>
                    <a:pt x="21108" y="17085"/>
                  </a:cubicBezTo>
                  <a:cubicBezTo>
                    <a:pt x="21069" y="17062"/>
                    <a:pt x="21030" y="17046"/>
                    <a:pt x="20991" y="17023"/>
                  </a:cubicBezTo>
                  <a:cubicBezTo>
                    <a:pt x="20928" y="16991"/>
                    <a:pt x="20874" y="16968"/>
                    <a:pt x="20812" y="16937"/>
                  </a:cubicBezTo>
                  <a:cubicBezTo>
                    <a:pt x="20780" y="16929"/>
                    <a:pt x="20757" y="16913"/>
                    <a:pt x="20726" y="16898"/>
                  </a:cubicBezTo>
                  <a:cubicBezTo>
                    <a:pt x="20702" y="16890"/>
                    <a:pt x="20679" y="16882"/>
                    <a:pt x="20656" y="16875"/>
                  </a:cubicBezTo>
                  <a:cubicBezTo>
                    <a:pt x="20601" y="16851"/>
                    <a:pt x="20539" y="16828"/>
                    <a:pt x="20484" y="16804"/>
                  </a:cubicBezTo>
                  <a:cubicBezTo>
                    <a:pt x="20492" y="16687"/>
                    <a:pt x="20500" y="16563"/>
                    <a:pt x="20500" y="16438"/>
                  </a:cubicBezTo>
                  <a:cubicBezTo>
                    <a:pt x="21084" y="16267"/>
                    <a:pt x="21646" y="15994"/>
                    <a:pt x="22191" y="15713"/>
                  </a:cubicBezTo>
                  <a:cubicBezTo>
                    <a:pt x="22394" y="15620"/>
                    <a:pt x="22565" y="15495"/>
                    <a:pt x="22713" y="15362"/>
                  </a:cubicBezTo>
                  <a:close/>
                  <a:moveTo>
                    <a:pt x="17578" y="1"/>
                  </a:moveTo>
                  <a:cubicBezTo>
                    <a:pt x="17421" y="1"/>
                    <a:pt x="17267" y="23"/>
                    <a:pt x="17133" y="62"/>
                  </a:cubicBezTo>
                  <a:cubicBezTo>
                    <a:pt x="16961" y="101"/>
                    <a:pt x="16649" y="117"/>
                    <a:pt x="16727" y="382"/>
                  </a:cubicBezTo>
                  <a:cubicBezTo>
                    <a:pt x="16727" y="382"/>
                    <a:pt x="16727" y="382"/>
                    <a:pt x="16735" y="389"/>
                  </a:cubicBezTo>
                  <a:cubicBezTo>
                    <a:pt x="14818" y="647"/>
                    <a:pt x="12916" y="1481"/>
                    <a:pt x="11731" y="2946"/>
                  </a:cubicBezTo>
                  <a:cubicBezTo>
                    <a:pt x="10811" y="4162"/>
                    <a:pt x="10227" y="5892"/>
                    <a:pt x="10959" y="7311"/>
                  </a:cubicBezTo>
                  <a:lnTo>
                    <a:pt x="10967" y="7311"/>
                  </a:lnTo>
                  <a:cubicBezTo>
                    <a:pt x="10975" y="7319"/>
                    <a:pt x="10991" y="7326"/>
                    <a:pt x="11006" y="7326"/>
                  </a:cubicBezTo>
                  <a:cubicBezTo>
                    <a:pt x="11084" y="7311"/>
                    <a:pt x="11170" y="7295"/>
                    <a:pt x="11248" y="7280"/>
                  </a:cubicBezTo>
                  <a:lnTo>
                    <a:pt x="11248" y="7280"/>
                  </a:lnTo>
                  <a:cubicBezTo>
                    <a:pt x="11069" y="8285"/>
                    <a:pt x="11162" y="9330"/>
                    <a:pt x="11575" y="10280"/>
                  </a:cubicBezTo>
                  <a:cubicBezTo>
                    <a:pt x="11575" y="10280"/>
                    <a:pt x="11575" y="10288"/>
                    <a:pt x="11583" y="10296"/>
                  </a:cubicBezTo>
                  <a:cubicBezTo>
                    <a:pt x="11583" y="10312"/>
                    <a:pt x="11599" y="10327"/>
                    <a:pt x="11622" y="10343"/>
                  </a:cubicBezTo>
                  <a:lnTo>
                    <a:pt x="11645" y="10343"/>
                  </a:lnTo>
                  <a:cubicBezTo>
                    <a:pt x="11521" y="10390"/>
                    <a:pt x="11404" y="10460"/>
                    <a:pt x="11295" y="10545"/>
                  </a:cubicBezTo>
                  <a:cubicBezTo>
                    <a:pt x="10593" y="10943"/>
                    <a:pt x="10757" y="11987"/>
                    <a:pt x="11349" y="12408"/>
                  </a:cubicBezTo>
                  <a:cubicBezTo>
                    <a:pt x="11786" y="12720"/>
                    <a:pt x="12300" y="12899"/>
                    <a:pt x="12830" y="13024"/>
                  </a:cubicBezTo>
                  <a:cubicBezTo>
                    <a:pt x="12994" y="13733"/>
                    <a:pt x="13243" y="14427"/>
                    <a:pt x="13656" y="15035"/>
                  </a:cubicBezTo>
                  <a:cubicBezTo>
                    <a:pt x="13477" y="15183"/>
                    <a:pt x="13306" y="15339"/>
                    <a:pt x="13142" y="15503"/>
                  </a:cubicBezTo>
                  <a:cubicBezTo>
                    <a:pt x="12963" y="15666"/>
                    <a:pt x="12807" y="15853"/>
                    <a:pt x="12635" y="16033"/>
                  </a:cubicBezTo>
                  <a:cubicBezTo>
                    <a:pt x="12627" y="16041"/>
                    <a:pt x="12627" y="16041"/>
                    <a:pt x="12627" y="16048"/>
                  </a:cubicBezTo>
                  <a:cubicBezTo>
                    <a:pt x="12627" y="16048"/>
                    <a:pt x="12627" y="16056"/>
                    <a:pt x="12627" y="16056"/>
                  </a:cubicBezTo>
                  <a:cubicBezTo>
                    <a:pt x="12238" y="16493"/>
                    <a:pt x="11903" y="16968"/>
                    <a:pt x="11591" y="17467"/>
                  </a:cubicBezTo>
                  <a:cubicBezTo>
                    <a:pt x="11560" y="17521"/>
                    <a:pt x="11528" y="17576"/>
                    <a:pt x="11497" y="17631"/>
                  </a:cubicBezTo>
                  <a:cubicBezTo>
                    <a:pt x="11326" y="17482"/>
                    <a:pt x="11162" y="17342"/>
                    <a:pt x="10991" y="17202"/>
                  </a:cubicBezTo>
                  <a:cubicBezTo>
                    <a:pt x="10211" y="16563"/>
                    <a:pt x="9440" y="15916"/>
                    <a:pt x="8660" y="15284"/>
                  </a:cubicBezTo>
                  <a:cubicBezTo>
                    <a:pt x="8816" y="15058"/>
                    <a:pt x="8964" y="14825"/>
                    <a:pt x="9089" y="14567"/>
                  </a:cubicBezTo>
                  <a:cubicBezTo>
                    <a:pt x="9447" y="13858"/>
                    <a:pt x="9627" y="13118"/>
                    <a:pt x="9650" y="12393"/>
                  </a:cubicBezTo>
                  <a:cubicBezTo>
                    <a:pt x="9705" y="10655"/>
                    <a:pt x="8855" y="9026"/>
                    <a:pt x="7319" y="8254"/>
                  </a:cubicBezTo>
                  <a:cubicBezTo>
                    <a:pt x="6735" y="7961"/>
                    <a:pt x="6110" y="7823"/>
                    <a:pt x="5486" y="7823"/>
                  </a:cubicBezTo>
                  <a:cubicBezTo>
                    <a:pt x="3781" y="7823"/>
                    <a:pt x="2079" y="8856"/>
                    <a:pt x="1201" y="10608"/>
                  </a:cubicBezTo>
                  <a:cubicBezTo>
                    <a:pt x="1" y="13001"/>
                    <a:pt x="788" y="15830"/>
                    <a:pt x="2970" y="16921"/>
                  </a:cubicBezTo>
                  <a:cubicBezTo>
                    <a:pt x="3555" y="17214"/>
                    <a:pt x="4179" y="17352"/>
                    <a:pt x="4803" y="17352"/>
                  </a:cubicBezTo>
                  <a:cubicBezTo>
                    <a:pt x="6107" y="17352"/>
                    <a:pt x="7410" y="16747"/>
                    <a:pt x="8348" y="15682"/>
                  </a:cubicBezTo>
                  <a:cubicBezTo>
                    <a:pt x="9291" y="16516"/>
                    <a:pt x="10242" y="17334"/>
                    <a:pt x="11201" y="18161"/>
                  </a:cubicBezTo>
                  <a:cubicBezTo>
                    <a:pt x="11076" y="18379"/>
                    <a:pt x="10967" y="18605"/>
                    <a:pt x="10881" y="18839"/>
                  </a:cubicBezTo>
                  <a:cubicBezTo>
                    <a:pt x="10866" y="18854"/>
                    <a:pt x="10850" y="18862"/>
                    <a:pt x="10835" y="18870"/>
                  </a:cubicBezTo>
                  <a:cubicBezTo>
                    <a:pt x="10804" y="18893"/>
                    <a:pt x="10772" y="18917"/>
                    <a:pt x="10741" y="18940"/>
                  </a:cubicBezTo>
                  <a:cubicBezTo>
                    <a:pt x="10710" y="18956"/>
                    <a:pt x="10687" y="18979"/>
                    <a:pt x="10655" y="19002"/>
                  </a:cubicBezTo>
                  <a:cubicBezTo>
                    <a:pt x="10601" y="19041"/>
                    <a:pt x="10546" y="19088"/>
                    <a:pt x="10492" y="19127"/>
                  </a:cubicBezTo>
                  <a:cubicBezTo>
                    <a:pt x="10375" y="19221"/>
                    <a:pt x="10258" y="19322"/>
                    <a:pt x="10149" y="19415"/>
                  </a:cubicBezTo>
                  <a:cubicBezTo>
                    <a:pt x="10094" y="19462"/>
                    <a:pt x="10040" y="19517"/>
                    <a:pt x="9993" y="19564"/>
                  </a:cubicBezTo>
                  <a:cubicBezTo>
                    <a:pt x="9938" y="19618"/>
                    <a:pt x="9884" y="19680"/>
                    <a:pt x="9829" y="19735"/>
                  </a:cubicBezTo>
                  <a:cubicBezTo>
                    <a:pt x="9720" y="19844"/>
                    <a:pt x="9603" y="19953"/>
                    <a:pt x="9494" y="20070"/>
                  </a:cubicBezTo>
                  <a:cubicBezTo>
                    <a:pt x="9463" y="20101"/>
                    <a:pt x="9432" y="20140"/>
                    <a:pt x="9393" y="20172"/>
                  </a:cubicBezTo>
                  <a:cubicBezTo>
                    <a:pt x="9299" y="20288"/>
                    <a:pt x="9213" y="20398"/>
                    <a:pt x="9120" y="20507"/>
                  </a:cubicBezTo>
                  <a:cubicBezTo>
                    <a:pt x="8138" y="21621"/>
                    <a:pt x="7249" y="22822"/>
                    <a:pt x="6571" y="24147"/>
                  </a:cubicBezTo>
                  <a:cubicBezTo>
                    <a:pt x="6018" y="25253"/>
                    <a:pt x="5636" y="26259"/>
                    <a:pt x="6181" y="27459"/>
                  </a:cubicBezTo>
                  <a:cubicBezTo>
                    <a:pt x="6462" y="28052"/>
                    <a:pt x="6743" y="28504"/>
                    <a:pt x="7257" y="28706"/>
                  </a:cubicBezTo>
                  <a:cubicBezTo>
                    <a:pt x="7241" y="28847"/>
                    <a:pt x="7639" y="28925"/>
                    <a:pt x="7748" y="28948"/>
                  </a:cubicBezTo>
                  <a:cubicBezTo>
                    <a:pt x="7816" y="28955"/>
                    <a:pt x="7884" y="28959"/>
                    <a:pt x="7952" y="28959"/>
                  </a:cubicBezTo>
                  <a:cubicBezTo>
                    <a:pt x="8097" y="28959"/>
                    <a:pt x="8242" y="28943"/>
                    <a:pt x="8379" y="28917"/>
                  </a:cubicBezTo>
                  <a:cubicBezTo>
                    <a:pt x="8379" y="28956"/>
                    <a:pt x="8379" y="29003"/>
                    <a:pt x="8379" y="29042"/>
                  </a:cubicBezTo>
                  <a:cubicBezTo>
                    <a:pt x="8379" y="29135"/>
                    <a:pt x="8372" y="29229"/>
                    <a:pt x="8372" y="29322"/>
                  </a:cubicBezTo>
                  <a:cubicBezTo>
                    <a:pt x="8372" y="29447"/>
                    <a:pt x="8372" y="29579"/>
                    <a:pt x="8372" y="29704"/>
                  </a:cubicBezTo>
                  <a:cubicBezTo>
                    <a:pt x="8372" y="29813"/>
                    <a:pt x="8372" y="29914"/>
                    <a:pt x="8379" y="30016"/>
                  </a:cubicBezTo>
                  <a:cubicBezTo>
                    <a:pt x="8379" y="30109"/>
                    <a:pt x="8379" y="30203"/>
                    <a:pt x="8387" y="30289"/>
                  </a:cubicBezTo>
                  <a:cubicBezTo>
                    <a:pt x="8387" y="30390"/>
                    <a:pt x="8395" y="30483"/>
                    <a:pt x="8403" y="30577"/>
                  </a:cubicBezTo>
                  <a:cubicBezTo>
                    <a:pt x="8403" y="30585"/>
                    <a:pt x="8403" y="30593"/>
                    <a:pt x="8403" y="30600"/>
                  </a:cubicBezTo>
                  <a:lnTo>
                    <a:pt x="27546" y="30600"/>
                  </a:lnTo>
                  <a:cubicBezTo>
                    <a:pt x="27538" y="30530"/>
                    <a:pt x="27538" y="30460"/>
                    <a:pt x="27530" y="30398"/>
                  </a:cubicBezTo>
                  <a:cubicBezTo>
                    <a:pt x="27507" y="30172"/>
                    <a:pt x="27484" y="29946"/>
                    <a:pt x="27460" y="29720"/>
                  </a:cubicBezTo>
                  <a:cubicBezTo>
                    <a:pt x="27445" y="29525"/>
                    <a:pt x="27421" y="29322"/>
                    <a:pt x="27398" y="29127"/>
                  </a:cubicBezTo>
                  <a:cubicBezTo>
                    <a:pt x="27367" y="28932"/>
                    <a:pt x="27343" y="28738"/>
                    <a:pt x="27312" y="28543"/>
                  </a:cubicBezTo>
                  <a:cubicBezTo>
                    <a:pt x="27250" y="28122"/>
                    <a:pt x="27187" y="27701"/>
                    <a:pt x="27125" y="27272"/>
                  </a:cubicBezTo>
                  <a:cubicBezTo>
                    <a:pt x="27110" y="27203"/>
                    <a:pt x="27102" y="27127"/>
                    <a:pt x="27087" y="27050"/>
                  </a:cubicBezTo>
                  <a:lnTo>
                    <a:pt x="27087" y="27050"/>
                  </a:lnTo>
                  <a:cubicBezTo>
                    <a:pt x="27089" y="27054"/>
                    <a:pt x="27094" y="27055"/>
                    <a:pt x="27094" y="27062"/>
                  </a:cubicBezTo>
                  <a:cubicBezTo>
                    <a:pt x="27683" y="27615"/>
                    <a:pt x="28505" y="28109"/>
                    <a:pt x="29344" y="28109"/>
                  </a:cubicBezTo>
                  <a:cubicBezTo>
                    <a:pt x="29415" y="28109"/>
                    <a:pt x="29486" y="28106"/>
                    <a:pt x="29557" y="28098"/>
                  </a:cubicBezTo>
                  <a:cubicBezTo>
                    <a:pt x="29658" y="28075"/>
                    <a:pt x="30063" y="27997"/>
                    <a:pt x="30048" y="27857"/>
                  </a:cubicBezTo>
                  <a:cubicBezTo>
                    <a:pt x="30562" y="27662"/>
                    <a:pt x="30843" y="27210"/>
                    <a:pt x="31116" y="26610"/>
                  </a:cubicBezTo>
                  <a:cubicBezTo>
                    <a:pt x="31669" y="25409"/>
                    <a:pt x="31287" y="24404"/>
                    <a:pt x="30734" y="23297"/>
                  </a:cubicBezTo>
                  <a:cubicBezTo>
                    <a:pt x="30056" y="21980"/>
                    <a:pt x="29167" y="20772"/>
                    <a:pt x="28185" y="19657"/>
                  </a:cubicBezTo>
                  <a:cubicBezTo>
                    <a:pt x="28091" y="19548"/>
                    <a:pt x="27998" y="19439"/>
                    <a:pt x="27904" y="19330"/>
                  </a:cubicBezTo>
                  <a:cubicBezTo>
                    <a:pt x="27873" y="19291"/>
                    <a:pt x="27842" y="19260"/>
                    <a:pt x="27803" y="19221"/>
                  </a:cubicBezTo>
                  <a:cubicBezTo>
                    <a:pt x="27694" y="19111"/>
                    <a:pt x="27585" y="18995"/>
                    <a:pt x="27476" y="18885"/>
                  </a:cubicBezTo>
                  <a:cubicBezTo>
                    <a:pt x="27421" y="18831"/>
                    <a:pt x="27367" y="18776"/>
                    <a:pt x="27312" y="18722"/>
                  </a:cubicBezTo>
                  <a:cubicBezTo>
                    <a:pt x="27265" y="18667"/>
                    <a:pt x="27211" y="18620"/>
                    <a:pt x="27156" y="18566"/>
                  </a:cubicBezTo>
                  <a:cubicBezTo>
                    <a:pt x="27047" y="18472"/>
                    <a:pt x="26930" y="18379"/>
                    <a:pt x="26813" y="18285"/>
                  </a:cubicBezTo>
                  <a:cubicBezTo>
                    <a:pt x="26759" y="18239"/>
                    <a:pt x="26704" y="18200"/>
                    <a:pt x="26650" y="18153"/>
                  </a:cubicBezTo>
                  <a:cubicBezTo>
                    <a:pt x="26618" y="18137"/>
                    <a:pt x="26595" y="18114"/>
                    <a:pt x="26564" y="18090"/>
                  </a:cubicBezTo>
                  <a:cubicBezTo>
                    <a:pt x="26533" y="18067"/>
                    <a:pt x="26501" y="18044"/>
                    <a:pt x="26470" y="18028"/>
                  </a:cubicBezTo>
                  <a:cubicBezTo>
                    <a:pt x="26470" y="18028"/>
                    <a:pt x="26470" y="18020"/>
                    <a:pt x="26470" y="18020"/>
                  </a:cubicBezTo>
                  <a:cubicBezTo>
                    <a:pt x="26455" y="18012"/>
                    <a:pt x="26439" y="18005"/>
                    <a:pt x="26423" y="17997"/>
                  </a:cubicBezTo>
                  <a:cubicBezTo>
                    <a:pt x="26268" y="17584"/>
                    <a:pt x="26049" y="17202"/>
                    <a:pt x="25831" y="16828"/>
                  </a:cubicBezTo>
                  <a:cubicBezTo>
                    <a:pt x="26431" y="16134"/>
                    <a:pt x="27031" y="15433"/>
                    <a:pt x="27624" y="14731"/>
                  </a:cubicBezTo>
                  <a:cubicBezTo>
                    <a:pt x="28590" y="15594"/>
                    <a:pt x="29786" y="16031"/>
                    <a:pt x="30945" y="16031"/>
                  </a:cubicBezTo>
                  <a:cubicBezTo>
                    <a:pt x="32049" y="16031"/>
                    <a:pt x="33120" y="15634"/>
                    <a:pt x="33929" y="14832"/>
                  </a:cubicBezTo>
                  <a:cubicBezTo>
                    <a:pt x="35660" y="13118"/>
                    <a:pt x="35535" y="10187"/>
                    <a:pt x="33649" y="8285"/>
                  </a:cubicBezTo>
                  <a:cubicBezTo>
                    <a:pt x="32643" y="7271"/>
                    <a:pt x="31340" y="6755"/>
                    <a:pt x="30080" y="6755"/>
                  </a:cubicBezTo>
                  <a:cubicBezTo>
                    <a:pt x="28978" y="6755"/>
                    <a:pt x="27909" y="7150"/>
                    <a:pt x="27102" y="7950"/>
                  </a:cubicBezTo>
                  <a:cubicBezTo>
                    <a:pt x="25878" y="9158"/>
                    <a:pt x="25582" y="10974"/>
                    <a:pt x="26174" y="12603"/>
                  </a:cubicBezTo>
                  <a:cubicBezTo>
                    <a:pt x="26400" y="13242"/>
                    <a:pt x="26766" y="13842"/>
                    <a:pt x="27265" y="14380"/>
                  </a:cubicBezTo>
                  <a:cubicBezTo>
                    <a:pt x="26673" y="15019"/>
                    <a:pt x="26096" y="15666"/>
                    <a:pt x="25512" y="16306"/>
                  </a:cubicBezTo>
                  <a:cubicBezTo>
                    <a:pt x="25254" y="15924"/>
                    <a:pt x="24982" y="15549"/>
                    <a:pt x="24678" y="15207"/>
                  </a:cubicBezTo>
                  <a:cubicBezTo>
                    <a:pt x="24678" y="15199"/>
                    <a:pt x="24670" y="15191"/>
                    <a:pt x="24670" y="15183"/>
                  </a:cubicBezTo>
                  <a:cubicBezTo>
                    <a:pt x="24498" y="15012"/>
                    <a:pt x="24342" y="14825"/>
                    <a:pt x="24163" y="14653"/>
                  </a:cubicBezTo>
                  <a:cubicBezTo>
                    <a:pt x="23953" y="14450"/>
                    <a:pt x="23734" y="14256"/>
                    <a:pt x="23508" y="14069"/>
                  </a:cubicBezTo>
                  <a:cubicBezTo>
                    <a:pt x="23617" y="13718"/>
                    <a:pt x="23688" y="13344"/>
                    <a:pt x="23727" y="12977"/>
                  </a:cubicBezTo>
                  <a:cubicBezTo>
                    <a:pt x="23750" y="12798"/>
                    <a:pt x="23773" y="12619"/>
                    <a:pt x="23797" y="12440"/>
                  </a:cubicBezTo>
                  <a:cubicBezTo>
                    <a:pt x="23798" y="12440"/>
                    <a:pt x="23799" y="12440"/>
                    <a:pt x="23801" y="12440"/>
                  </a:cubicBezTo>
                  <a:cubicBezTo>
                    <a:pt x="23860" y="12440"/>
                    <a:pt x="23891" y="12256"/>
                    <a:pt x="23906" y="12042"/>
                  </a:cubicBezTo>
                  <a:cubicBezTo>
                    <a:pt x="24374" y="11847"/>
                    <a:pt x="24818" y="11567"/>
                    <a:pt x="25052" y="11091"/>
                  </a:cubicBezTo>
                  <a:cubicBezTo>
                    <a:pt x="25285" y="10592"/>
                    <a:pt x="25083" y="9976"/>
                    <a:pt x="24678" y="9766"/>
                  </a:cubicBezTo>
                  <a:cubicBezTo>
                    <a:pt x="24989" y="9353"/>
                    <a:pt x="24958" y="8776"/>
                    <a:pt x="25013" y="8285"/>
                  </a:cubicBezTo>
                  <a:cubicBezTo>
                    <a:pt x="25028" y="7708"/>
                    <a:pt x="25044" y="7124"/>
                    <a:pt x="24943" y="6555"/>
                  </a:cubicBezTo>
                  <a:cubicBezTo>
                    <a:pt x="24982" y="6547"/>
                    <a:pt x="25020" y="6539"/>
                    <a:pt x="25052" y="6524"/>
                  </a:cubicBezTo>
                  <a:cubicBezTo>
                    <a:pt x="25060" y="6529"/>
                    <a:pt x="25071" y="6532"/>
                    <a:pt x="25083" y="6532"/>
                  </a:cubicBezTo>
                  <a:cubicBezTo>
                    <a:pt x="25248" y="6532"/>
                    <a:pt x="25722" y="6028"/>
                    <a:pt x="25831" y="5962"/>
                  </a:cubicBezTo>
                  <a:cubicBezTo>
                    <a:pt x="25971" y="5845"/>
                    <a:pt x="26112" y="5729"/>
                    <a:pt x="26244" y="5604"/>
                  </a:cubicBezTo>
                  <a:cubicBezTo>
                    <a:pt x="26844" y="5121"/>
                    <a:pt x="27374" y="4567"/>
                    <a:pt x="27616" y="3842"/>
                  </a:cubicBezTo>
                  <a:cubicBezTo>
                    <a:pt x="28045" y="2486"/>
                    <a:pt x="26673" y="1496"/>
                    <a:pt x="25363" y="1372"/>
                  </a:cubicBezTo>
                  <a:cubicBezTo>
                    <a:pt x="24871" y="1300"/>
                    <a:pt x="24376" y="1266"/>
                    <a:pt x="23881" y="1266"/>
                  </a:cubicBezTo>
                  <a:cubicBezTo>
                    <a:pt x="23357" y="1266"/>
                    <a:pt x="22833" y="1303"/>
                    <a:pt x="22308" y="1372"/>
                  </a:cubicBezTo>
                  <a:cubicBezTo>
                    <a:pt x="21536" y="951"/>
                    <a:pt x="20679" y="693"/>
                    <a:pt x="19783" y="538"/>
                  </a:cubicBezTo>
                  <a:cubicBezTo>
                    <a:pt x="19323" y="444"/>
                    <a:pt x="18847" y="358"/>
                    <a:pt x="18372" y="319"/>
                  </a:cubicBezTo>
                  <a:cubicBezTo>
                    <a:pt x="18364" y="296"/>
                    <a:pt x="18356" y="273"/>
                    <a:pt x="18341" y="241"/>
                  </a:cubicBezTo>
                  <a:cubicBezTo>
                    <a:pt x="18146" y="71"/>
                    <a:pt x="17858" y="1"/>
                    <a:pt x="1757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128;p46">
              <a:extLst>
                <a:ext uri="{FF2B5EF4-FFF2-40B4-BE49-F238E27FC236}">
                  <a16:creationId xmlns:a16="http://schemas.microsoft.com/office/drawing/2014/main" id="{B77F7648-CF7A-0356-0B74-46CA6EA72A36}"/>
                </a:ext>
              </a:extLst>
            </p:cNvPr>
            <p:cNvSpPr/>
            <p:nvPr/>
          </p:nvSpPr>
          <p:spPr>
            <a:xfrm>
              <a:off x="2477050" y="1113475"/>
              <a:ext cx="891500" cy="766225"/>
            </a:xfrm>
            <a:custGeom>
              <a:avLst/>
              <a:gdLst/>
              <a:ahLst/>
              <a:cxnLst/>
              <a:rect l="l" t="t" r="r" b="b"/>
              <a:pathLst>
                <a:path w="35660" h="30649" fill="none" extrusionOk="0">
                  <a:moveTo>
                    <a:pt x="20812" y="16985"/>
                  </a:moveTo>
                  <a:cubicBezTo>
                    <a:pt x="20780" y="16977"/>
                    <a:pt x="20757" y="16961"/>
                    <a:pt x="20726" y="16946"/>
                  </a:cubicBezTo>
                  <a:cubicBezTo>
                    <a:pt x="20702" y="16938"/>
                    <a:pt x="20679" y="16930"/>
                    <a:pt x="20656" y="16923"/>
                  </a:cubicBezTo>
                  <a:cubicBezTo>
                    <a:pt x="20601" y="16899"/>
                    <a:pt x="20539" y="16876"/>
                    <a:pt x="20484" y="16852"/>
                  </a:cubicBezTo>
                  <a:cubicBezTo>
                    <a:pt x="20492" y="16735"/>
                    <a:pt x="20500" y="16611"/>
                    <a:pt x="20500" y="16486"/>
                  </a:cubicBezTo>
                  <a:cubicBezTo>
                    <a:pt x="21084" y="16315"/>
                    <a:pt x="21646" y="16042"/>
                    <a:pt x="22191" y="15761"/>
                  </a:cubicBezTo>
                  <a:cubicBezTo>
                    <a:pt x="22394" y="15668"/>
                    <a:pt x="22565" y="15543"/>
                    <a:pt x="22713" y="15410"/>
                  </a:cubicBezTo>
                  <a:cubicBezTo>
                    <a:pt x="22822" y="15520"/>
                    <a:pt x="22939" y="15644"/>
                    <a:pt x="23041" y="15738"/>
                  </a:cubicBezTo>
                  <a:cubicBezTo>
                    <a:pt x="23041" y="15738"/>
                    <a:pt x="23033" y="15738"/>
                    <a:pt x="23025" y="15738"/>
                  </a:cubicBezTo>
                  <a:cubicBezTo>
                    <a:pt x="22822" y="15691"/>
                    <a:pt x="22589" y="15699"/>
                    <a:pt x="22417" y="15831"/>
                  </a:cubicBezTo>
                  <a:cubicBezTo>
                    <a:pt x="22363" y="15878"/>
                    <a:pt x="22316" y="15925"/>
                    <a:pt x="22269" y="15979"/>
                  </a:cubicBezTo>
                  <a:cubicBezTo>
                    <a:pt x="22253" y="15995"/>
                    <a:pt x="22253" y="16034"/>
                    <a:pt x="22269" y="16050"/>
                  </a:cubicBezTo>
                  <a:cubicBezTo>
                    <a:pt x="22277" y="16057"/>
                    <a:pt x="22285" y="16065"/>
                    <a:pt x="22285" y="16065"/>
                  </a:cubicBezTo>
                  <a:cubicBezTo>
                    <a:pt x="22277" y="16089"/>
                    <a:pt x="22269" y="16112"/>
                    <a:pt x="22253" y="16143"/>
                  </a:cubicBezTo>
                  <a:cubicBezTo>
                    <a:pt x="22230" y="16213"/>
                    <a:pt x="22191" y="16400"/>
                    <a:pt x="22191" y="16564"/>
                  </a:cubicBezTo>
                  <a:cubicBezTo>
                    <a:pt x="22137" y="16564"/>
                    <a:pt x="22082" y="16580"/>
                    <a:pt x="22027" y="16603"/>
                  </a:cubicBezTo>
                  <a:cubicBezTo>
                    <a:pt x="21934" y="16634"/>
                    <a:pt x="21856" y="16689"/>
                    <a:pt x="21786" y="16782"/>
                  </a:cubicBezTo>
                  <a:cubicBezTo>
                    <a:pt x="21653" y="16961"/>
                    <a:pt x="21638" y="17203"/>
                    <a:pt x="21661" y="17421"/>
                  </a:cubicBezTo>
                  <a:cubicBezTo>
                    <a:pt x="21669" y="17437"/>
                    <a:pt x="21669" y="17445"/>
                    <a:pt x="21669" y="17460"/>
                  </a:cubicBezTo>
                  <a:cubicBezTo>
                    <a:pt x="21661" y="17453"/>
                    <a:pt x="21653" y="17453"/>
                    <a:pt x="21646" y="17445"/>
                  </a:cubicBezTo>
                  <a:cubicBezTo>
                    <a:pt x="21614" y="17421"/>
                    <a:pt x="21583" y="17406"/>
                    <a:pt x="21544" y="17382"/>
                  </a:cubicBezTo>
                  <a:lnTo>
                    <a:pt x="21544" y="17382"/>
                  </a:lnTo>
                  <a:cubicBezTo>
                    <a:pt x="21544" y="17382"/>
                    <a:pt x="21544" y="17382"/>
                    <a:pt x="21544" y="17382"/>
                  </a:cubicBezTo>
                  <a:cubicBezTo>
                    <a:pt x="21544" y="17382"/>
                    <a:pt x="21536" y="17382"/>
                    <a:pt x="21536" y="17382"/>
                  </a:cubicBezTo>
                  <a:cubicBezTo>
                    <a:pt x="21427" y="17312"/>
                    <a:pt x="21310" y="17242"/>
                    <a:pt x="21193" y="17180"/>
                  </a:cubicBezTo>
                  <a:cubicBezTo>
                    <a:pt x="21162" y="17164"/>
                    <a:pt x="21139" y="17149"/>
                    <a:pt x="21108" y="17133"/>
                  </a:cubicBezTo>
                  <a:cubicBezTo>
                    <a:pt x="21069" y="17110"/>
                    <a:pt x="21030" y="17094"/>
                    <a:pt x="20991" y="17071"/>
                  </a:cubicBezTo>
                  <a:cubicBezTo>
                    <a:pt x="20928" y="17039"/>
                    <a:pt x="20874" y="17016"/>
                    <a:pt x="20812" y="16985"/>
                  </a:cubicBezTo>
                  <a:close/>
                  <a:moveTo>
                    <a:pt x="15815" y="17125"/>
                  </a:moveTo>
                  <a:cubicBezTo>
                    <a:pt x="15808" y="17125"/>
                    <a:pt x="15792" y="17133"/>
                    <a:pt x="15776" y="17133"/>
                  </a:cubicBezTo>
                  <a:cubicBezTo>
                    <a:pt x="15745" y="17141"/>
                    <a:pt x="15714" y="17156"/>
                    <a:pt x="15675" y="17164"/>
                  </a:cubicBezTo>
                  <a:cubicBezTo>
                    <a:pt x="15652" y="17172"/>
                    <a:pt x="15620" y="17188"/>
                    <a:pt x="15589" y="17195"/>
                  </a:cubicBezTo>
                  <a:cubicBezTo>
                    <a:pt x="15449" y="17250"/>
                    <a:pt x="15309" y="17312"/>
                    <a:pt x="15168" y="17367"/>
                  </a:cubicBezTo>
                  <a:cubicBezTo>
                    <a:pt x="15145" y="17382"/>
                    <a:pt x="15129" y="17390"/>
                    <a:pt x="15114" y="17398"/>
                  </a:cubicBezTo>
                  <a:cubicBezTo>
                    <a:pt x="15114" y="17242"/>
                    <a:pt x="15067" y="17055"/>
                    <a:pt x="15051" y="16985"/>
                  </a:cubicBezTo>
                  <a:cubicBezTo>
                    <a:pt x="15036" y="16961"/>
                    <a:pt x="15028" y="16938"/>
                    <a:pt x="15020" y="16915"/>
                  </a:cubicBezTo>
                  <a:cubicBezTo>
                    <a:pt x="15020" y="16907"/>
                    <a:pt x="15028" y="16907"/>
                    <a:pt x="15036" y="16899"/>
                  </a:cubicBezTo>
                  <a:cubicBezTo>
                    <a:pt x="15051" y="16884"/>
                    <a:pt x="15051" y="16845"/>
                    <a:pt x="15036" y="16829"/>
                  </a:cubicBezTo>
                  <a:cubicBezTo>
                    <a:pt x="14989" y="16774"/>
                    <a:pt x="14942" y="16720"/>
                    <a:pt x="14888" y="16681"/>
                  </a:cubicBezTo>
                  <a:cubicBezTo>
                    <a:pt x="14716" y="16541"/>
                    <a:pt x="14482" y="16541"/>
                    <a:pt x="14280" y="16587"/>
                  </a:cubicBezTo>
                  <a:cubicBezTo>
                    <a:pt x="14272" y="16587"/>
                    <a:pt x="14264" y="16587"/>
                    <a:pt x="14264" y="16587"/>
                  </a:cubicBezTo>
                  <a:cubicBezTo>
                    <a:pt x="14420" y="16447"/>
                    <a:pt x="14607" y="16237"/>
                    <a:pt x="14732" y="16089"/>
                  </a:cubicBezTo>
                  <a:cubicBezTo>
                    <a:pt x="15402" y="16486"/>
                    <a:pt x="16205" y="16681"/>
                    <a:pt x="16992" y="16751"/>
                  </a:cubicBezTo>
                  <a:cubicBezTo>
                    <a:pt x="17000" y="16782"/>
                    <a:pt x="17000" y="16806"/>
                    <a:pt x="17008" y="16837"/>
                  </a:cubicBezTo>
                  <a:cubicBezTo>
                    <a:pt x="16930" y="16852"/>
                    <a:pt x="16844" y="16860"/>
                    <a:pt x="16766" y="16876"/>
                  </a:cubicBezTo>
                  <a:cubicBezTo>
                    <a:pt x="16719" y="16884"/>
                    <a:pt x="16680" y="16899"/>
                    <a:pt x="16634" y="16907"/>
                  </a:cubicBezTo>
                  <a:cubicBezTo>
                    <a:pt x="16517" y="16930"/>
                    <a:pt x="16408" y="16961"/>
                    <a:pt x="16291" y="16985"/>
                  </a:cubicBezTo>
                  <a:cubicBezTo>
                    <a:pt x="16174" y="17016"/>
                    <a:pt x="16057" y="17055"/>
                    <a:pt x="15940" y="17086"/>
                  </a:cubicBezTo>
                  <a:cubicBezTo>
                    <a:pt x="15901" y="17102"/>
                    <a:pt x="15854" y="17110"/>
                    <a:pt x="15815" y="17125"/>
                  </a:cubicBezTo>
                  <a:close/>
                  <a:moveTo>
                    <a:pt x="27624" y="14779"/>
                  </a:moveTo>
                  <a:cubicBezTo>
                    <a:pt x="29510" y="16463"/>
                    <a:pt x="32269" y="16525"/>
                    <a:pt x="33929" y="14880"/>
                  </a:cubicBezTo>
                  <a:cubicBezTo>
                    <a:pt x="35660" y="13166"/>
                    <a:pt x="35535" y="10235"/>
                    <a:pt x="33649" y="8333"/>
                  </a:cubicBezTo>
                  <a:cubicBezTo>
                    <a:pt x="31763" y="6431"/>
                    <a:pt x="28832" y="6283"/>
                    <a:pt x="27102" y="7998"/>
                  </a:cubicBezTo>
                  <a:cubicBezTo>
                    <a:pt x="25878" y="9206"/>
                    <a:pt x="25582" y="11022"/>
                    <a:pt x="26174" y="12651"/>
                  </a:cubicBezTo>
                  <a:cubicBezTo>
                    <a:pt x="26400" y="13290"/>
                    <a:pt x="26766" y="13890"/>
                    <a:pt x="27265" y="14428"/>
                  </a:cubicBezTo>
                  <a:cubicBezTo>
                    <a:pt x="26673" y="15067"/>
                    <a:pt x="26096" y="15714"/>
                    <a:pt x="25512" y="16354"/>
                  </a:cubicBezTo>
                  <a:cubicBezTo>
                    <a:pt x="25254" y="15972"/>
                    <a:pt x="24982" y="15597"/>
                    <a:pt x="24678" y="15255"/>
                  </a:cubicBezTo>
                  <a:cubicBezTo>
                    <a:pt x="24678" y="15255"/>
                    <a:pt x="24678" y="15255"/>
                    <a:pt x="24678" y="15255"/>
                  </a:cubicBezTo>
                  <a:cubicBezTo>
                    <a:pt x="24678" y="15247"/>
                    <a:pt x="24670" y="15239"/>
                    <a:pt x="24670" y="15231"/>
                  </a:cubicBezTo>
                  <a:cubicBezTo>
                    <a:pt x="24498" y="15060"/>
                    <a:pt x="24342" y="14873"/>
                    <a:pt x="24163" y="14701"/>
                  </a:cubicBezTo>
                  <a:cubicBezTo>
                    <a:pt x="23953" y="14498"/>
                    <a:pt x="23734" y="14304"/>
                    <a:pt x="23508" y="14117"/>
                  </a:cubicBezTo>
                  <a:cubicBezTo>
                    <a:pt x="23617" y="13766"/>
                    <a:pt x="23688" y="13392"/>
                    <a:pt x="23727" y="13025"/>
                  </a:cubicBezTo>
                  <a:cubicBezTo>
                    <a:pt x="23750" y="12846"/>
                    <a:pt x="23773" y="12667"/>
                    <a:pt x="23797" y="12488"/>
                  </a:cubicBezTo>
                  <a:cubicBezTo>
                    <a:pt x="23859" y="12495"/>
                    <a:pt x="23890" y="12308"/>
                    <a:pt x="23906" y="12090"/>
                  </a:cubicBezTo>
                  <a:cubicBezTo>
                    <a:pt x="24374" y="11895"/>
                    <a:pt x="24818" y="11615"/>
                    <a:pt x="25052" y="11139"/>
                  </a:cubicBezTo>
                  <a:cubicBezTo>
                    <a:pt x="25285" y="10640"/>
                    <a:pt x="25083" y="10024"/>
                    <a:pt x="24678" y="9814"/>
                  </a:cubicBezTo>
                  <a:cubicBezTo>
                    <a:pt x="24989" y="9401"/>
                    <a:pt x="24958" y="8824"/>
                    <a:pt x="25013" y="8333"/>
                  </a:cubicBezTo>
                  <a:cubicBezTo>
                    <a:pt x="25028" y="7756"/>
                    <a:pt x="25044" y="7172"/>
                    <a:pt x="24943" y="6603"/>
                  </a:cubicBezTo>
                  <a:cubicBezTo>
                    <a:pt x="24982" y="6595"/>
                    <a:pt x="25020" y="6587"/>
                    <a:pt x="25052" y="6572"/>
                  </a:cubicBezTo>
                  <a:cubicBezTo>
                    <a:pt x="25176" y="6657"/>
                    <a:pt x="25714" y="6081"/>
                    <a:pt x="25831" y="6010"/>
                  </a:cubicBezTo>
                  <a:cubicBezTo>
                    <a:pt x="25971" y="5893"/>
                    <a:pt x="26112" y="5777"/>
                    <a:pt x="26244" y="5652"/>
                  </a:cubicBezTo>
                  <a:cubicBezTo>
                    <a:pt x="26844" y="5169"/>
                    <a:pt x="27374" y="4615"/>
                    <a:pt x="27616" y="3890"/>
                  </a:cubicBezTo>
                  <a:cubicBezTo>
                    <a:pt x="28045" y="2534"/>
                    <a:pt x="26673" y="1544"/>
                    <a:pt x="25363" y="1420"/>
                  </a:cubicBezTo>
                  <a:cubicBezTo>
                    <a:pt x="24350" y="1271"/>
                    <a:pt x="23329" y="1287"/>
                    <a:pt x="22308" y="1420"/>
                  </a:cubicBezTo>
                  <a:cubicBezTo>
                    <a:pt x="21536" y="999"/>
                    <a:pt x="20679" y="741"/>
                    <a:pt x="19783" y="586"/>
                  </a:cubicBezTo>
                  <a:cubicBezTo>
                    <a:pt x="19323" y="492"/>
                    <a:pt x="18847" y="406"/>
                    <a:pt x="18372" y="367"/>
                  </a:cubicBezTo>
                  <a:cubicBezTo>
                    <a:pt x="18364" y="344"/>
                    <a:pt x="18356" y="321"/>
                    <a:pt x="18341" y="289"/>
                  </a:cubicBezTo>
                  <a:cubicBezTo>
                    <a:pt x="18037" y="24"/>
                    <a:pt x="17507" y="1"/>
                    <a:pt x="17133" y="110"/>
                  </a:cubicBezTo>
                  <a:cubicBezTo>
                    <a:pt x="16961" y="149"/>
                    <a:pt x="16649" y="165"/>
                    <a:pt x="16727" y="430"/>
                  </a:cubicBezTo>
                  <a:cubicBezTo>
                    <a:pt x="16727" y="430"/>
                    <a:pt x="16727" y="430"/>
                    <a:pt x="16735" y="437"/>
                  </a:cubicBezTo>
                  <a:cubicBezTo>
                    <a:pt x="14818" y="695"/>
                    <a:pt x="12916" y="1529"/>
                    <a:pt x="11731" y="2994"/>
                  </a:cubicBezTo>
                  <a:cubicBezTo>
                    <a:pt x="10811" y="4210"/>
                    <a:pt x="10227" y="5940"/>
                    <a:pt x="10959" y="7359"/>
                  </a:cubicBezTo>
                  <a:cubicBezTo>
                    <a:pt x="10967" y="7359"/>
                    <a:pt x="10967" y="7359"/>
                    <a:pt x="10967" y="7359"/>
                  </a:cubicBezTo>
                  <a:cubicBezTo>
                    <a:pt x="10975" y="7367"/>
                    <a:pt x="10991" y="7374"/>
                    <a:pt x="11006" y="7374"/>
                  </a:cubicBezTo>
                  <a:cubicBezTo>
                    <a:pt x="11084" y="7359"/>
                    <a:pt x="11170" y="7343"/>
                    <a:pt x="11248" y="7328"/>
                  </a:cubicBezTo>
                  <a:cubicBezTo>
                    <a:pt x="11069" y="8333"/>
                    <a:pt x="11162" y="9378"/>
                    <a:pt x="11575" y="10328"/>
                  </a:cubicBezTo>
                  <a:cubicBezTo>
                    <a:pt x="11575" y="10328"/>
                    <a:pt x="11575" y="10336"/>
                    <a:pt x="11583" y="10344"/>
                  </a:cubicBezTo>
                  <a:cubicBezTo>
                    <a:pt x="11583" y="10360"/>
                    <a:pt x="11599" y="10375"/>
                    <a:pt x="11622" y="10391"/>
                  </a:cubicBezTo>
                  <a:cubicBezTo>
                    <a:pt x="11630" y="10391"/>
                    <a:pt x="11638" y="10391"/>
                    <a:pt x="11645" y="10391"/>
                  </a:cubicBezTo>
                  <a:cubicBezTo>
                    <a:pt x="11521" y="10438"/>
                    <a:pt x="11404" y="10508"/>
                    <a:pt x="11295" y="10593"/>
                  </a:cubicBezTo>
                  <a:cubicBezTo>
                    <a:pt x="10593" y="10991"/>
                    <a:pt x="10757" y="12035"/>
                    <a:pt x="11349" y="12456"/>
                  </a:cubicBezTo>
                  <a:cubicBezTo>
                    <a:pt x="11786" y="12768"/>
                    <a:pt x="12300" y="12947"/>
                    <a:pt x="12830" y="13072"/>
                  </a:cubicBezTo>
                  <a:cubicBezTo>
                    <a:pt x="12994" y="13781"/>
                    <a:pt x="13243" y="14475"/>
                    <a:pt x="13656" y="15083"/>
                  </a:cubicBezTo>
                  <a:cubicBezTo>
                    <a:pt x="13477" y="15231"/>
                    <a:pt x="13306" y="15387"/>
                    <a:pt x="13142" y="15551"/>
                  </a:cubicBezTo>
                  <a:cubicBezTo>
                    <a:pt x="12963" y="15714"/>
                    <a:pt x="12807" y="15901"/>
                    <a:pt x="12635" y="16081"/>
                  </a:cubicBezTo>
                  <a:cubicBezTo>
                    <a:pt x="12627" y="16089"/>
                    <a:pt x="12627" y="16089"/>
                    <a:pt x="12627" y="16096"/>
                  </a:cubicBezTo>
                  <a:cubicBezTo>
                    <a:pt x="12627" y="16096"/>
                    <a:pt x="12627" y="16104"/>
                    <a:pt x="12627" y="16104"/>
                  </a:cubicBezTo>
                  <a:cubicBezTo>
                    <a:pt x="12238" y="16541"/>
                    <a:pt x="11903" y="17016"/>
                    <a:pt x="11591" y="17515"/>
                  </a:cubicBezTo>
                  <a:cubicBezTo>
                    <a:pt x="11560" y="17569"/>
                    <a:pt x="11528" y="17624"/>
                    <a:pt x="11497" y="17679"/>
                  </a:cubicBezTo>
                  <a:cubicBezTo>
                    <a:pt x="11326" y="17530"/>
                    <a:pt x="11162" y="17390"/>
                    <a:pt x="10991" y="17250"/>
                  </a:cubicBezTo>
                  <a:cubicBezTo>
                    <a:pt x="10211" y="16611"/>
                    <a:pt x="9440" y="15964"/>
                    <a:pt x="8660" y="15332"/>
                  </a:cubicBezTo>
                  <a:cubicBezTo>
                    <a:pt x="8816" y="15106"/>
                    <a:pt x="8964" y="14873"/>
                    <a:pt x="9089" y="14615"/>
                  </a:cubicBezTo>
                  <a:cubicBezTo>
                    <a:pt x="9447" y="13906"/>
                    <a:pt x="9627" y="13166"/>
                    <a:pt x="9650" y="12441"/>
                  </a:cubicBezTo>
                  <a:cubicBezTo>
                    <a:pt x="9705" y="10703"/>
                    <a:pt x="8855" y="9074"/>
                    <a:pt x="7319" y="8302"/>
                  </a:cubicBezTo>
                  <a:cubicBezTo>
                    <a:pt x="5137" y="7211"/>
                    <a:pt x="2401" y="8263"/>
                    <a:pt x="1201" y="10656"/>
                  </a:cubicBezTo>
                  <a:cubicBezTo>
                    <a:pt x="1" y="13049"/>
                    <a:pt x="788" y="15878"/>
                    <a:pt x="2970" y="16969"/>
                  </a:cubicBezTo>
                  <a:cubicBezTo>
                    <a:pt x="4778" y="17873"/>
                    <a:pt x="6961" y="17304"/>
                    <a:pt x="8348" y="15730"/>
                  </a:cubicBezTo>
                  <a:cubicBezTo>
                    <a:pt x="9291" y="16564"/>
                    <a:pt x="10242" y="17382"/>
                    <a:pt x="11201" y="18209"/>
                  </a:cubicBezTo>
                  <a:cubicBezTo>
                    <a:pt x="11076" y="18427"/>
                    <a:pt x="10967" y="18653"/>
                    <a:pt x="10881" y="18887"/>
                  </a:cubicBezTo>
                  <a:cubicBezTo>
                    <a:pt x="10866" y="18902"/>
                    <a:pt x="10850" y="18910"/>
                    <a:pt x="10835" y="18918"/>
                  </a:cubicBezTo>
                  <a:cubicBezTo>
                    <a:pt x="10835" y="18918"/>
                    <a:pt x="10835" y="18918"/>
                    <a:pt x="10835" y="18918"/>
                  </a:cubicBezTo>
                  <a:cubicBezTo>
                    <a:pt x="10804" y="18941"/>
                    <a:pt x="10772" y="18965"/>
                    <a:pt x="10741" y="18988"/>
                  </a:cubicBezTo>
                  <a:cubicBezTo>
                    <a:pt x="10710" y="19004"/>
                    <a:pt x="10687" y="19027"/>
                    <a:pt x="10655" y="19050"/>
                  </a:cubicBezTo>
                  <a:cubicBezTo>
                    <a:pt x="10601" y="19089"/>
                    <a:pt x="10546" y="19136"/>
                    <a:pt x="10492" y="19175"/>
                  </a:cubicBezTo>
                  <a:cubicBezTo>
                    <a:pt x="10375" y="19269"/>
                    <a:pt x="10258" y="19370"/>
                    <a:pt x="10149" y="19463"/>
                  </a:cubicBezTo>
                  <a:cubicBezTo>
                    <a:pt x="10094" y="19510"/>
                    <a:pt x="10040" y="19565"/>
                    <a:pt x="9993" y="19612"/>
                  </a:cubicBezTo>
                  <a:cubicBezTo>
                    <a:pt x="9938" y="19666"/>
                    <a:pt x="9884" y="19728"/>
                    <a:pt x="9829" y="19783"/>
                  </a:cubicBezTo>
                  <a:cubicBezTo>
                    <a:pt x="9720" y="19892"/>
                    <a:pt x="9603" y="20001"/>
                    <a:pt x="9494" y="20118"/>
                  </a:cubicBezTo>
                  <a:cubicBezTo>
                    <a:pt x="9463" y="20149"/>
                    <a:pt x="9432" y="20188"/>
                    <a:pt x="9393" y="20220"/>
                  </a:cubicBezTo>
                  <a:cubicBezTo>
                    <a:pt x="9299" y="20336"/>
                    <a:pt x="9213" y="20446"/>
                    <a:pt x="9120" y="20555"/>
                  </a:cubicBezTo>
                  <a:cubicBezTo>
                    <a:pt x="8138" y="21669"/>
                    <a:pt x="7249" y="22870"/>
                    <a:pt x="6571" y="24195"/>
                  </a:cubicBezTo>
                  <a:cubicBezTo>
                    <a:pt x="6018" y="25301"/>
                    <a:pt x="5636" y="26307"/>
                    <a:pt x="6181" y="27507"/>
                  </a:cubicBezTo>
                  <a:cubicBezTo>
                    <a:pt x="6462" y="28100"/>
                    <a:pt x="6743" y="28552"/>
                    <a:pt x="7257" y="28754"/>
                  </a:cubicBezTo>
                  <a:cubicBezTo>
                    <a:pt x="7241" y="28895"/>
                    <a:pt x="7639" y="28973"/>
                    <a:pt x="7748" y="28996"/>
                  </a:cubicBezTo>
                  <a:cubicBezTo>
                    <a:pt x="7959" y="29019"/>
                    <a:pt x="8177" y="29004"/>
                    <a:pt x="8379" y="28965"/>
                  </a:cubicBezTo>
                  <a:cubicBezTo>
                    <a:pt x="8379" y="29004"/>
                    <a:pt x="8379" y="29051"/>
                    <a:pt x="8379" y="29090"/>
                  </a:cubicBezTo>
                  <a:cubicBezTo>
                    <a:pt x="8379" y="29183"/>
                    <a:pt x="8372" y="29277"/>
                    <a:pt x="8372" y="29370"/>
                  </a:cubicBezTo>
                  <a:cubicBezTo>
                    <a:pt x="8372" y="29495"/>
                    <a:pt x="8372" y="29627"/>
                    <a:pt x="8372" y="29752"/>
                  </a:cubicBezTo>
                  <a:cubicBezTo>
                    <a:pt x="8372" y="29861"/>
                    <a:pt x="8372" y="29962"/>
                    <a:pt x="8379" y="30064"/>
                  </a:cubicBezTo>
                  <a:cubicBezTo>
                    <a:pt x="8379" y="30157"/>
                    <a:pt x="8379" y="30251"/>
                    <a:pt x="8387" y="30337"/>
                  </a:cubicBezTo>
                  <a:cubicBezTo>
                    <a:pt x="8387" y="30438"/>
                    <a:pt x="8395" y="30531"/>
                    <a:pt x="8403" y="30625"/>
                  </a:cubicBezTo>
                  <a:cubicBezTo>
                    <a:pt x="8403" y="30633"/>
                    <a:pt x="8403" y="30641"/>
                    <a:pt x="8403" y="30648"/>
                  </a:cubicBezTo>
                  <a:lnTo>
                    <a:pt x="27546" y="30648"/>
                  </a:lnTo>
                  <a:cubicBezTo>
                    <a:pt x="27538" y="30578"/>
                    <a:pt x="27538" y="30508"/>
                    <a:pt x="27530" y="30446"/>
                  </a:cubicBezTo>
                  <a:cubicBezTo>
                    <a:pt x="27507" y="30220"/>
                    <a:pt x="27484" y="29994"/>
                    <a:pt x="27460" y="29768"/>
                  </a:cubicBezTo>
                  <a:cubicBezTo>
                    <a:pt x="27445" y="29573"/>
                    <a:pt x="27421" y="29370"/>
                    <a:pt x="27398" y="29175"/>
                  </a:cubicBezTo>
                  <a:cubicBezTo>
                    <a:pt x="27367" y="28980"/>
                    <a:pt x="27343" y="28786"/>
                    <a:pt x="27312" y="28591"/>
                  </a:cubicBezTo>
                  <a:cubicBezTo>
                    <a:pt x="27250" y="28170"/>
                    <a:pt x="27187" y="27749"/>
                    <a:pt x="27125" y="27320"/>
                  </a:cubicBezTo>
                  <a:cubicBezTo>
                    <a:pt x="27109" y="27250"/>
                    <a:pt x="27102" y="27172"/>
                    <a:pt x="27086" y="27094"/>
                  </a:cubicBezTo>
                  <a:cubicBezTo>
                    <a:pt x="27086" y="27102"/>
                    <a:pt x="27094" y="27102"/>
                    <a:pt x="27094" y="27110"/>
                  </a:cubicBezTo>
                  <a:cubicBezTo>
                    <a:pt x="27733" y="27710"/>
                    <a:pt x="28645" y="28240"/>
                    <a:pt x="29557" y="28146"/>
                  </a:cubicBezTo>
                  <a:cubicBezTo>
                    <a:pt x="29658" y="28123"/>
                    <a:pt x="30063" y="28045"/>
                    <a:pt x="30048" y="27905"/>
                  </a:cubicBezTo>
                  <a:cubicBezTo>
                    <a:pt x="30562" y="27710"/>
                    <a:pt x="30843" y="27258"/>
                    <a:pt x="31116" y="26658"/>
                  </a:cubicBezTo>
                  <a:cubicBezTo>
                    <a:pt x="31669" y="25457"/>
                    <a:pt x="31287" y="24452"/>
                    <a:pt x="30734" y="23345"/>
                  </a:cubicBezTo>
                  <a:cubicBezTo>
                    <a:pt x="30056" y="22028"/>
                    <a:pt x="29167" y="20820"/>
                    <a:pt x="28185" y="19705"/>
                  </a:cubicBezTo>
                  <a:cubicBezTo>
                    <a:pt x="28091" y="19596"/>
                    <a:pt x="27998" y="19487"/>
                    <a:pt x="27904" y="19378"/>
                  </a:cubicBezTo>
                  <a:cubicBezTo>
                    <a:pt x="27873" y="19339"/>
                    <a:pt x="27842" y="19308"/>
                    <a:pt x="27803" y="19269"/>
                  </a:cubicBezTo>
                  <a:cubicBezTo>
                    <a:pt x="27694" y="19159"/>
                    <a:pt x="27585" y="19043"/>
                    <a:pt x="27476" y="18933"/>
                  </a:cubicBezTo>
                  <a:cubicBezTo>
                    <a:pt x="27421" y="18879"/>
                    <a:pt x="27367" y="18824"/>
                    <a:pt x="27312" y="18770"/>
                  </a:cubicBezTo>
                  <a:cubicBezTo>
                    <a:pt x="27265" y="18715"/>
                    <a:pt x="27211" y="18668"/>
                    <a:pt x="27156" y="18614"/>
                  </a:cubicBezTo>
                  <a:cubicBezTo>
                    <a:pt x="27047" y="18520"/>
                    <a:pt x="26930" y="18427"/>
                    <a:pt x="26813" y="18333"/>
                  </a:cubicBezTo>
                  <a:cubicBezTo>
                    <a:pt x="26759" y="18287"/>
                    <a:pt x="26704" y="18248"/>
                    <a:pt x="26650" y="18201"/>
                  </a:cubicBezTo>
                  <a:cubicBezTo>
                    <a:pt x="26618" y="18185"/>
                    <a:pt x="26595" y="18162"/>
                    <a:pt x="26564" y="18138"/>
                  </a:cubicBezTo>
                  <a:cubicBezTo>
                    <a:pt x="26533" y="18115"/>
                    <a:pt x="26501" y="18092"/>
                    <a:pt x="26470" y="18076"/>
                  </a:cubicBezTo>
                  <a:cubicBezTo>
                    <a:pt x="26470" y="18076"/>
                    <a:pt x="26470" y="18068"/>
                    <a:pt x="26470" y="18068"/>
                  </a:cubicBezTo>
                  <a:cubicBezTo>
                    <a:pt x="26455" y="18060"/>
                    <a:pt x="26439" y="18053"/>
                    <a:pt x="26423" y="18045"/>
                  </a:cubicBezTo>
                  <a:cubicBezTo>
                    <a:pt x="26268" y="17632"/>
                    <a:pt x="26049" y="17250"/>
                    <a:pt x="25831" y="16876"/>
                  </a:cubicBezTo>
                  <a:cubicBezTo>
                    <a:pt x="26431" y="16182"/>
                    <a:pt x="27031" y="15481"/>
                    <a:pt x="27624" y="14779"/>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129;p46">
              <a:extLst>
                <a:ext uri="{FF2B5EF4-FFF2-40B4-BE49-F238E27FC236}">
                  <a16:creationId xmlns:a16="http://schemas.microsoft.com/office/drawing/2014/main" id="{58C5A091-5316-92EB-EBE9-858CAE26CE93}"/>
                </a:ext>
              </a:extLst>
            </p:cNvPr>
            <p:cNvSpPr/>
            <p:nvPr/>
          </p:nvSpPr>
          <p:spPr>
            <a:xfrm>
              <a:off x="2686325" y="1528525"/>
              <a:ext cx="479375" cy="351175"/>
            </a:xfrm>
            <a:custGeom>
              <a:avLst/>
              <a:gdLst/>
              <a:ahLst/>
              <a:cxnLst/>
              <a:rect l="l" t="t" r="r" b="b"/>
              <a:pathLst>
                <a:path w="19175" h="14047" extrusionOk="0">
                  <a:moveTo>
                    <a:pt x="10811" y="1"/>
                  </a:moveTo>
                  <a:cubicBezTo>
                    <a:pt x="10788" y="1"/>
                    <a:pt x="10757" y="9"/>
                    <a:pt x="10726" y="9"/>
                  </a:cubicBezTo>
                  <a:cubicBezTo>
                    <a:pt x="10648" y="9"/>
                    <a:pt x="10570" y="9"/>
                    <a:pt x="10492" y="17"/>
                  </a:cubicBezTo>
                  <a:cubicBezTo>
                    <a:pt x="10437" y="17"/>
                    <a:pt x="10383" y="17"/>
                    <a:pt x="10320" y="24"/>
                  </a:cubicBezTo>
                  <a:lnTo>
                    <a:pt x="10297" y="24"/>
                  </a:lnTo>
                  <a:cubicBezTo>
                    <a:pt x="10266" y="24"/>
                    <a:pt x="10235" y="24"/>
                    <a:pt x="10211" y="32"/>
                  </a:cubicBezTo>
                  <a:cubicBezTo>
                    <a:pt x="10079" y="40"/>
                    <a:pt x="9954" y="48"/>
                    <a:pt x="9829" y="63"/>
                  </a:cubicBezTo>
                  <a:cubicBezTo>
                    <a:pt x="9681" y="79"/>
                    <a:pt x="9533" y="94"/>
                    <a:pt x="9385" y="118"/>
                  </a:cubicBezTo>
                  <a:cubicBezTo>
                    <a:pt x="9260" y="133"/>
                    <a:pt x="9136" y="149"/>
                    <a:pt x="9003" y="172"/>
                  </a:cubicBezTo>
                  <a:lnTo>
                    <a:pt x="8886" y="188"/>
                  </a:lnTo>
                  <a:cubicBezTo>
                    <a:pt x="8871" y="188"/>
                    <a:pt x="8855" y="196"/>
                    <a:pt x="8840" y="196"/>
                  </a:cubicBezTo>
                  <a:cubicBezTo>
                    <a:pt x="8769" y="211"/>
                    <a:pt x="8707" y="219"/>
                    <a:pt x="8637" y="235"/>
                  </a:cubicBezTo>
                  <a:cubicBezTo>
                    <a:pt x="8559" y="250"/>
                    <a:pt x="8473" y="258"/>
                    <a:pt x="8395" y="274"/>
                  </a:cubicBezTo>
                  <a:cubicBezTo>
                    <a:pt x="8348" y="282"/>
                    <a:pt x="8309" y="297"/>
                    <a:pt x="8263" y="305"/>
                  </a:cubicBezTo>
                  <a:cubicBezTo>
                    <a:pt x="8146" y="328"/>
                    <a:pt x="8037" y="359"/>
                    <a:pt x="7920" y="383"/>
                  </a:cubicBezTo>
                  <a:cubicBezTo>
                    <a:pt x="7803" y="414"/>
                    <a:pt x="7686" y="453"/>
                    <a:pt x="7569" y="484"/>
                  </a:cubicBezTo>
                  <a:cubicBezTo>
                    <a:pt x="7530" y="500"/>
                    <a:pt x="7483" y="508"/>
                    <a:pt x="7444" y="523"/>
                  </a:cubicBezTo>
                  <a:cubicBezTo>
                    <a:pt x="7437" y="523"/>
                    <a:pt x="7421" y="531"/>
                    <a:pt x="7405" y="531"/>
                  </a:cubicBezTo>
                  <a:cubicBezTo>
                    <a:pt x="7374" y="539"/>
                    <a:pt x="7343" y="554"/>
                    <a:pt x="7304" y="562"/>
                  </a:cubicBezTo>
                  <a:cubicBezTo>
                    <a:pt x="7281" y="570"/>
                    <a:pt x="7249" y="586"/>
                    <a:pt x="7218" y="593"/>
                  </a:cubicBezTo>
                  <a:cubicBezTo>
                    <a:pt x="7078" y="648"/>
                    <a:pt x="6938" y="702"/>
                    <a:pt x="6797" y="765"/>
                  </a:cubicBezTo>
                  <a:cubicBezTo>
                    <a:pt x="6735" y="796"/>
                    <a:pt x="6673" y="819"/>
                    <a:pt x="6618" y="851"/>
                  </a:cubicBezTo>
                  <a:cubicBezTo>
                    <a:pt x="6564" y="874"/>
                    <a:pt x="6517" y="897"/>
                    <a:pt x="6462" y="921"/>
                  </a:cubicBezTo>
                  <a:cubicBezTo>
                    <a:pt x="6369" y="967"/>
                    <a:pt x="6275" y="1014"/>
                    <a:pt x="6182" y="1061"/>
                  </a:cubicBezTo>
                  <a:cubicBezTo>
                    <a:pt x="6127" y="1092"/>
                    <a:pt x="6073" y="1131"/>
                    <a:pt x="6010" y="1162"/>
                  </a:cubicBezTo>
                  <a:cubicBezTo>
                    <a:pt x="5963" y="1186"/>
                    <a:pt x="5917" y="1217"/>
                    <a:pt x="5878" y="1240"/>
                  </a:cubicBezTo>
                  <a:cubicBezTo>
                    <a:pt x="5776" y="1303"/>
                    <a:pt x="5683" y="1365"/>
                    <a:pt x="5581" y="1427"/>
                  </a:cubicBezTo>
                  <a:cubicBezTo>
                    <a:pt x="5480" y="1497"/>
                    <a:pt x="5371" y="1568"/>
                    <a:pt x="5270" y="1638"/>
                  </a:cubicBezTo>
                  <a:cubicBezTo>
                    <a:pt x="5176" y="1708"/>
                    <a:pt x="5083" y="1778"/>
                    <a:pt x="4989" y="1840"/>
                  </a:cubicBezTo>
                  <a:cubicBezTo>
                    <a:pt x="4818" y="1973"/>
                    <a:pt x="4646" y="2105"/>
                    <a:pt x="4482" y="2238"/>
                  </a:cubicBezTo>
                  <a:cubicBezTo>
                    <a:pt x="4389" y="2316"/>
                    <a:pt x="4295" y="2394"/>
                    <a:pt x="4210" y="2464"/>
                  </a:cubicBezTo>
                  <a:cubicBezTo>
                    <a:pt x="4124" y="2542"/>
                    <a:pt x="4046" y="2612"/>
                    <a:pt x="3968" y="2690"/>
                  </a:cubicBezTo>
                  <a:cubicBezTo>
                    <a:pt x="3929" y="2729"/>
                    <a:pt x="3890" y="2768"/>
                    <a:pt x="3851" y="2807"/>
                  </a:cubicBezTo>
                  <a:cubicBezTo>
                    <a:pt x="3812" y="2846"/>
                    <a:pt x="3773" y="2885"/>
                    <a:pt x="3734" y="2924"/>
                  </a:cubicBezTo>
                  <a:cubicBezTo>
                    <a:pt x="3672" y="2994"/>
                    <a:pt x="3602" y="3064"/>
                    <a:pt x="3539" y="3134"/>
                  </a:cubicBezTo>
                  <a:lnTo>
                    <a:pt x="3430" y="3259"/>
                  </a:lnTo>
                  <a:cubicBezTo>
                    <a:pt x="3383" y="3306"/>
                    <a:pt x="3344" y="3360"/>
                    <a:pt x="3305" y="3407"/>
                  </a:cubicBezTo>
                  <a:cubicBezTo>
                    <a:pt x="3235" y="3485"/>
                    <a:pt x="3173" y="3563"/>
                    <a:pt x="3111" y="3649"/>
                  </a:cubicBezTo>
                  <a:cubicBezTo>
                    <a:pt x="3056" y="3727"/>
                    <a:pt x="3002" y="3797"/>
                    <a:pt x="2939" y="3875"/>
                  </a:cubicBezTo>
                  <a:cubicBezTo>
                    <a:pt x="2877" y="3968"/>
                    <a:pt x="2807" y="4062"/>
                    <a:pt x="2744" y="4163"/>
                  </a:cubicBezTo>
                  <a:cubicBezTo>
                    <a:pt x="2682" y="4257"/>
                    <a:pt x="2620" y="4350"/>
                    <a:pt x="2557" y="4444"/>
                  </a:cubicBezTo>
                  <a:cubicBezTo>
                    <a:pt x="2510" y="4522"/>
                    <a:pt x="2456" y="4607"/>
                    <a:pt x="2409" y="4693"/>
                  </a:cubicBezTo>
                  <a:cubicBezTo>
                    <a:pt x="2308" y="4857"/>
                    <a:pt x="2214" y="5028"/>
                    <a:pt x="2113" y="5192"/>
                  </a:cubicBezTo>
                  <a:cubicBezTo>
                    <a:pt x="2066" y="5286"/>
                    <a:pt x="2012" y="5379"/>
                    <a:pt x="1957" y="5473"/>
                  </a:cubicBezTo>
                  <a:cubicBezTo>
                    <a:pt x="1934" y="5519"/>
                    <a:pt x="1903" y="5566"/>
                    <a:pt x="1879" y="5613"/>
                  </a:cubicBezTo>
                  <a:cubicBezTo>
                    <a:pt x="1848" y="5660"/>
                    <a:pt x="1817" y="5714"/>
                    <a:pt x="1793" y="5769"/>
                  </a:cubicBezTo>
                  <a:cubicBezTo>
                    <a:pt x="1778" y="5800"/>
                    <a:pt x="1754" y="5831"/>
                    <a:pt x="1739" y="5870"/>
                  </a:cubicBezTo>
                  <a:cubicBezTo>
                    <a:pt x="1708" y="5925"/>
                    <a:pt x="1676" y="5987"/>
                    <a:pt x="1653" y="6049"/>
                  </a:cubicBezTo>
                  <a:cubicBezTo>
                    <a:pt x="1599" y="6143"/>
                    <a:pt x="1560" y="6244"/>
                    <a:pt x="1513" y="6346"/>
                  </a:cubicBezTo>
                  <a:cubicBezTo>
                    <a:pt x="1427" y="6525"/>
                    <a:pt x="1349" y="6704"/>
                    <a:pt x="1271" y="6891"/>
                  </a:cubicBezTo>
                  <a:cubicBezTo>
                    <a:pt x="1154" y="7180"/>
                    <a:pt x="1030" y="7476"/>
                    <a:pt x="913" y="7772"/>
                  </a:cubicBezTo>
                  <a:cubicBezTo>
                    <a:pt x="850" y="7920"/>
                    <a:pt x="796" y="8060"/>
                    <a:pt x="741" y="8216"/>
                  </a:cubicBezTo>
                  <a:cubicBezTo>
                    <a:pt x="718" y="8286"/>
                    <a:pt x="694" y="8364"/>
                    <a:pt x="671" y="8442"/>
                  </a:cubicBezTo>
                  <a:lnTo>
                    <a:pt x="585" y="8707"/>
                  </a:lnTo>
                  <a:cubicBezTo>
                    <a:pt x="577" y="8746"/>
                    <a:pt x="562" y="8793"/>
                    <a:pt x="554" y="8840"/>
                  </a:cubicBezTo>
                  <a:cubicBezTo>
                    <a:pt x="538" y="8887"/>
                    <a:pt x="523" y="8933"/>
                    <a:pt x="515" y="8980"/>
                  </a:cubicBezTo>
                  <a:lnTo>
                    <a:pt x="468" y="9144"/>
                  </a:lnTo>
                  <a:cubicBezTo>
                    <a:pt x="461" y="9190"/>
                    <a:pt x="445" y="9237"/>
                    <a:pt x="437" y="9292"/>
                  </a:cubicBezTo>
                  <a:cubicBezTo>
                    <a:pt x="406" y="9401"/>
                    <a:pt x="383" y="9510"/>
                    <a:pt x="359" y="9619"/>
                  </a:cubicBezTo>
                  <a:cubicBezTo>
                    <a:pt x="336" y="9728"/>
                    <a:pt x="312" y="9837"/>
                    <a:pt x="289" y="9947"/>
                  </a:cubicBezTo>
                  <a:cubicBezTo>
                    <a:pt x="219" y="10274"/>
                    <a:pt x="157" y="10601"/>
                    <a:pt x="102" y="10929"/>
                  </a:cubicBezTo>
                  <a:cubicBezTo>
                    <a:pt x="102" y="10944"/>
                    <a:pt x="102" y="10960"/>
                    <a:pt x="94" y="10975"/>
                  </a:cubicBezTo>
                  <a:cubicBezTo>
                    <a:pt x="94" y="11007"/>
                    <a:pt x="94" y="11030"/>
                    <a:pt x="86" y="11061"/>
                  </a:cubicBezTo>
                  <a:cubicBezTo>
                    <a:pt x="86" y="11131"/>
                    <a:pt x="79" y="11194"/>
                    <a:pt x="71" y="11264"/>
                  </a:cubicBezTo>
                  <a:cubicBezTo>
                    <a:pt x="63" y="11350"/>
                    <a:pt x="55" y="11435"/>
                    <a:pt x="55" y="11521"/>
                  </a:cubicBezTo>
                  <a:cubicBezTo>
                    <a:pt x="47" y="11599"/>
                    <a:pt x="40" y="11677"/>
                    <a:pt x="40" y="11747"/>
                  </a:cubicBezTo>
                  <a:cubicBezTo>
                    <a:pt x="32" y="11786"/>
                    <a:pt x="32" y="11833"/>
                    <a:pt x="32" y="11872"/>
                  </a:cubicBezTo>
                  <a:cubicBezTo>
                    <a:pt x="24" y="11989"/>
                    <a:pt x="16" y="12106"/>
                    <a:pt x="16" y="12223"/>
                  </a:cubicBezTo>
                  <a:cubicBezTo>
                    <a:pt x="8" y="12308"/>
                    <a:pt x="8" y="12402"/>
                    <a:pt x="8" y="12488"/>
                  </a:cubicBezTo>
                  <a:cubicBezTo>
                    <a:pt x="8" y="12581"/>
                    <a:pt x="1" y="12675"/>
                    <a:pt x="1" y="12768"/>
                  </a:cubicBezTo>
                  <a:lnTo>
                    <a:pt x="1" y="13150"/>
                  </a:lnTo>
                  <a:cubicBezTo>
                    <a:pt x="1" y="13259"/>
                    <a:pt x="1" y="13360"/>
                    <a:pt x="8" y="13462"/>
                  </a:cubicBezTo>
                  <a:cubicBezTo>
                    <a:pt x="8" y="13555"/>
                    <a:pt x="8" y="13649"/>
                    <a:pt x="16" y="13735"/>
                  </a:cubicBezTo>
                  <a:cubicBezTo>
                    <a:pt x="16" y="13836"/>
                    <a:pt x="24" y="13929"/>
                    <a:pt x="32" y="14023"/>
                  </a:cubicBezTo>
                  <a:cubicBezTo>
                    <a:pt x="32" y="14031"/>
                    <a:pt x="32" y="14039"/>
                    <a:pt x="32" y="14046"/>
                  </a:cubicBezTo>
                  <a:lnTo>
                    <a:pt x="19175" y="14046"/>
                  </a:lnTo>
                  <a:cubicBezTo>
                    <a:pt x="19167" y="13976"/>
                    <a:pt x="19167" y="13906"/>
                    <a:pt x="19159" y="13844"/>
                  </a:cubicBezTo>
                  <a:cubicBezTo>
                    <a:pt x="19136" y="13618"/>
                    <a:pt x="19113" y="13392"/>
                    <a:pt x="19089" y="13166"/>
                  </a:cubicBezTo>
                  <a:cubicBezTo>
                    <a:pt x="19074" y="12971"/>
                    <a:pt x="19050" y="12768"/>
                    <a:pt x="19027" y="12573"/>
                  </a:cubicBezTo>
                  <a:cubicBezTo>
                    <a:pt x="18996" y="12378"/>
                    <a:pt x="18972" y="12184"/>
                    <a:pt x="18941" y="11989"/>
                  </a:cubicBezTo>
                  <a:cubicBezTo>
                    <a:pt x="18879" y="11568"/>
                    <a:pt x="18816" y="11147"/>
                    <a:pt x="18754" y="10718"/>
                  </a:cubicBezTo>
                  <a:cubicBezTo>
                    <a:pt x="18715" y="10508"/>
                    <a:pt x="18684" y="10297"/>
                    <a:pt x="18645" y="10087"/>
                  </a:cubicBezTo>
                  <a:cubicBezTo>
                    <a:pt x="18606" y="9876"/>
                    <a:pt x="18567" y="9666"/>
                    <a:pt x="18528" y="9456"/>
                  </a:cubicBezTo>
                  <a:cubicBezTo>
                    <a:pt x="18450" y="9035"/>
                    <a:pt x="18356" y="8622"/>
                    <a:pt x="18263" y="8208"/>
                  </a:cubicBezTo>
                  <a:cubicBezTo>
                    <a:pt x="18224" y="8021"/>
                    <a:pt x="18185" y="7842"/>
                    <a:pt x="18138" y="7655"/>
                  </a:cubicBezTo>
                  <a:cubicBezTo>
                    <a:pt x="18107" y="7538"/>
                    <a:pt x="18084" y="7421"/>
                    <a:pt x="18052" y="7304"/>
                  </a:cubicBezTo>
                  <a:cubicBezTo>
                    <a:pt x="18029" y="7195"/>
                    <a:pt x="17998" y="7086"/>
                    <a:pt x="17967" y="6977"/>
                  </a:cubicBezTo>
                  <a:cubicBezTo>
                    <a:pt x="17943" y="6883"/>
                    <a:pt x="17920" y="6798"/>
                    <a:pt x="17897" y="6712"/>
                  </a:cubicBezTo>
                  <a:cubicBezTo>
                    <a:pt x="17889" y="6689"/>
                    <a:pt x="17881" y="6673"/>
                    <a:pt x="17881" y="6650"/>
                  </a:cubicBezTo>
                  <a:lnTo>
                    <a:pt x="17842" y="6564"/>
                  </a:lnTo>
                  <a:cubicBezTo>
                    <a:pt x="17826" y="6533"/>
                    <a:pt x="17811" y="6501"/>
                    <a:pt x="17803" y="6470"/>
                  </a:cubicBezTo>
                  <a:cubicBezTo>
                    <a:pt x="17787" y="6431"/>
                    <a:pt x="17772" y="6392"/>
                    <a:pt x="17756" y="6361"/>
                  </a:cubicBezTo>
                  <a:lnTo>
                    <a:pt x="17702" y="6244"/>
                  </a:lnTo>
                  <a:cubicBezTo>
                    <a:pt x="17694" y="6213"/>
                    <a:pt x="17678" y="6182"/>
                    <a:pt x="17663" y="6158"/>
                  </a:cubicBezTo>
                  <a:cubicBezTo>
                    <a:pt x="17639" y="6104"/>
                    <a:pt x="17608" y="6049"/>
                    <a:pt x="17585" y="5987"/>
                  </a:cubicBezTo>
                  <a:cubicBezTo>
                    <a:pt x="17546" y="5932"/>
                    <a:pt x="17515" y="5870"/>
                    <a:pt x="17483" y="5808"/>
                  </a:cubicBezTo>
                  <a:cubicBezTo>
                    <a:pt x="17437" y="5730"/>
                    <a:pt x="17398" y="5660"/>
                    <a:pt x="17359" y="5582"/>
                  </a:cubicBezTo>
                  <a:cubicBezTo>
                    <a:pt x="17281" y="5449"/>
                    <a:pt x="17211" y="5309"/>
                    <a:pt x="17133" y="5176"/>
                  </a:cubicBezTo>
                  <a:cubicBezTo>
                    <a:pt x="17063" y="5044"/>
                    <a:pt x="16985" y="4919"/>
                    <a:pt x="16907" y="4787"/>
                  </a:cubicBezTo>
                  <a:cubicBezTo>
                    <a:pt x="16868" y="4717"/>
                    <a:pt x="16821" y="4646"/>
                    <a:pt x="16782" y="4568"/>
                  </a:cubicBezTo>
                  <a:cubicBezTo>
                    <a:pt x="16743" y="4506"/>
                    <a:pt x="16704" y="4436"/>
                    <a:pt x="16665" y="4366"/>
                  </a:cubicBezTo>
                  <a:cubicBezTo>
                    <a:pt x="16634" y="4319"/>
                    <a:pt x="16611" y="4272"/>
                    <a:pt x="16587" y="4225"/>
                  </a:cubicBezTo>
                  <a:cubicBezTo>
                    <a:pt x="16564" y="4187"/>
                    <a:pt x="16540" y="4148"/>
                    <a:pt x="16517" y="4109"/>
                  </a:cubicBezTo>
                  <a:cubicBezTo>
                    <a:pt x="16494" y="4070"/>
                    <a:pt x="16470" y="4031"/>
                    <a:pt x="16447" y="3992"/>
                  </a:cubicBezTo>
                  <a:cubicBezTo>
                    <a:pt x="16416" y="3945"/>
                    <a:pt x="16384" y="3898"/>
                    <a:pt x="16353" y="3844"/>
                  </a:cubicBezTo>
                  <a:cubicBezTo>
                    <a:pt x="16322" y="3805"/>
                    <a:pt x="16291" y="3758"/>
                    <a:pt x="16260" y="3711"/>
                  </a:cubicBezTo>
                  <a:cubicBezTo>
                    <a:pt x="16236" y="3672"/>
                    <a:pt x="16205" y="3633"/>
                    <a:pt x="16174" y="3586"/>
                  </a:cubicBezTo>
                  <a:cubicBezTo>
                    <a:pt x="16112" y="3508"/>
                    <a:pt x="16057" y="3438"/>
                    <a:pt x="15995" y="3360"/>
                  </a:cubicBezTo>
                  <a:cubicBezTo>
                    <a:pt x="15932" y="3275"/>
                    <a:pt x="15862" y="3189"/>
                    <a:pt x="15800" y="3103"/>
                  </a:cubicBezTo>
                  <a:cubicBezTo>
                    <a:pt x="15730" y="3017"/>
                    <a:pt x="15667" y="2932"/>
                    <a:pt x="15597" y="2846"/>
                  </a:cubicBezTo>
                  <a:lnTo>
                    <a:pt x="15488" y="2713"/>
                  </a:lnTo>
                  <a:cubicBezTo>
                    <a:pt x="15457" y="2674"/>
                    <a:pt x="15426" y="2643"/>
                    <a:pt x="15395" y="2612"/>
                  </a:cubicBezTo>
                  <a:cubicBezTo>
                    <a:pt x="15363" y="2573"/>
                    <a:pt x="15332" y="2542"/>
                    <a:pt x="15301" y="2503"/>
                  </a:cubicBezTo>
                  <a:cubicBezTo>
                    <a:pt x="15262" y="2464"/>
                    <a:pt x="15223" y="2417"/>
                    <a:pt x="15176" y="2378"/>
                  </a:cubicBezTo>
                  <a:cubicBezTo>
                    <a:pt x="15106" y="2292"/>
                    <a:pt x="15028" y="2215"/>
                    <a:pt x="14950" y="2137"/>
                  </a:cubicBezTo>
                  <a:cubicBezTo>
                    <a:pt x="14919" y="2105"/>
                    <a:pt x="14888" y="2074"/>
                    <a:pt x="14857" y="2043"/>
                  </a:cubicBezTo>
                  <a:cubicBezTo>
                    <a:pt x="14810" y="1996"/>
                    <a:pt x="14763" y="1957"/>
                    <a:pt x="14724" y="1918"/>
                  </a:cubicBezTo>
                  <a:cubicBezTo>
                    <a:pt x="14670" y="1864"/>
                    <a:pt x="14607" y="1817"/>
                    <a:pt x="14553" y="1770"/>
                  </a:cubicBezTo>
                  <a:cubicBezTo>
                    <a:pt x="14537" y="1755"/>
                    <a:pt x="14522" y="1739"/>
                    <a:pt x="14506" y="1731"/>
                  </a:cubicBezTo>
                  <a:cubicBezTo>
                    <a:pt x="14475" y="1700"/>
                    <a:pt x="14436" y="1669"/>
                    <a:pt x="14397" y="1638"/>
                  </a:cubicBezTo>
                  <a:cubicBezTo>
                    <a:pt x="14350" y="1599"/>
                    <a:pt x="14296" y="1560"/>
                    <a:pt x="14241" y="1521"/>
                  </a:cubicBezTo>
                  <a:cubicBezTo>
                    <a:pt x="14186" y="1474"/>
                    <a:pt x="14132" y="1435"/>
                    <a:pt x="14077" y="1396"/>
                  </a:cubicBezTo>
                  <a:cubicBezTo>
                    <a:pt x="13929" y="1287"/>
                    <a:pt x="13781" y="1178"/>
                    <a:pt x="13633" y="1077"/>
                  </a:cubicBezTo>
                  <a:cubicBezTo>
                    <a:pt x="13563" y="1030"/>
                    <a:pt x="13485" y="975"/>
                    <a:pt x="13407" y="928"/>
                  </a:cubicBezTo>
                  <a:cubicBezTo>
                    <a:pt x="13368" y="897"/>
                    <a:pt x="13321" y="874"/>
                    <a:pt x="13275" y="843"/>
                  </a:cubicBezTo>
                  <a:cubicBezTo>
                    <a:pt x="13243" y="819"/>
                    <a:pt x="13212" y="804"/>
                    <a:pt x="13173" y="780"/>
                  </a:cubicBezTo>
                  <a:cubicBezTo>
                    <a:pt x="13056" y="710"/>
                    <a:pt x="12939" y="640"/>
                    <a:pt x="12822" y="578"/>
                  </a:cubicBezTo>
                  <a:cubicBezTo>
                    <a:pt x="12791" y="562"/>
                    <a:pt x="12768" y="547"/>
                    <a:pt x="12737" y="531"/>
                  </a:cubicBezTo>
                  <a:cubicBezTo>
                    <a:pt x="12698" y="508"/>
                    <a:pt x="12659" y="492"/>
                    <a:pt x="12620" y="469"/>
                  </a:cubicBezTo>
                  <a:cubicBezTo>
                    <a:pt x="12557" y="437"/>
                    <a:pt x="12503" y="414"/>
                    <a:pt x="12441" y="383"/>
                  </a:cubicBezTo>
                  <a:cubicBezTo>
                    <a:pt x="12409" y="375"/>
                    <a:pt x="12386" y="359"/>
                    <a:pt x="12355" y="344"/>
                  </a:cubicBezTo>
                  <a:cubicBezTo>
                    <a:pt x="12331" y="336"/>
                    <a:pt x="12308" y="328"/>
                    <a:pt x="12285" y="321"/>
                  </a:cubicBezTo>
                  <a:cubicBezTo>
                    <a:pt x="12222" y="297"/>
                    <a:pt x="12160" y="266"/>
                    <a:pt x="12098" y="243"/>
                  </a:cubicBezTo>
                  <a:cubicBezTo>
                    <a:pt x="11965" y="196"/>
                    <a:pt x="11833" y="149"/>
                    <a:pt x="11700" y="102"/>
                  </a:cubicBezTo>
                  <a:cubicBezTo>
                    <a:pt x="11645" y="79"/>
                    <a:pt x="11599" y="55"/>
                    <a:pt x="11544" y="32"/>
                  </a:cubicBezTo>
                  <a:cubicBezTo>
                    <a:pt x="11419" y="24"/>
                    <a:pt x="11303" y="17"/>
                    <a:pt x="11186" y="9"/>
                  </a:cubicBezTo>
                  <a:lnTo>
                    <a:pt x="11193" y="9"/>
                  </a:lnTo>
                  <a:cubicBezTo>
                    <a:pt x="11061" y="9"/>
                    <a:pt x="10936" y="9"/>
                    <a:pt x="10811" y="1"/>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130;p46">
              <a:extLst>
                <a:ext uri="{FF2B5EF4-FFF2-40B4-BE49-F238E27FC236}">
                  <a16:creationId xmlns:a16="http://schemas.microsoft.com/office/drawing/2014/main" id="{E83DFF2A-DE4D-D07E-CB26-D4713AD0DDC5}"/>
                </a:ext>
              </a:extLst>
            </p:cNvPr>
            <p:cNvSpPr/>
            <p:nvPr/>
          </p:nvSpPr>
          <p:spPr>
            <a:xfrm>
              <a:off x="2932250" y="1530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131;p46">
              <a:extLst>
                <a:ext uri="{FF2B5EF4-FFF2-40B4-BE49-F238E27FC236}">
                  <a16:creationId xmlns:a16="http://schemas.microsoft.com/office/drawing/2014/main" id="{E0A821CF-12E3-E246-424F-6C7634FE1472}"/>
                </a:ext>
              </a:extLst>
            </p:cNvPr>
            <p:cNvSpPr/>
            <p:nvPr/>
          </p:nvSpPr>
          <p:spPr>
            <a:xfrm>
              <a:off x="2963225" y="1526575"/>
              <a:ext cx="225" cy="25"/>
            </a:xfrm>
            <a:custGeom>
              <a:avLst/>
              <a:gdLst/>
              <a:ahLst/>
              <a:cxnLst/>
              <a:rect l="l" t="t" r="r" b="b"/>
              <a:pathLst>
                <a:path w="9" h="1" extrusionOk="0">
                  <a:moveTo>
                    <a:pt x="0" y="1"/>
                  </a:moveTo>
                  <a:lnTo>
                    <a:pt x="0" y="1"/>
                  </a:lnTo>
                  <a:cubicBezTo>
                    <a:pt x="8" y="1"/>
                    <a:pt x="8" y="1"/>
                    <a:pt x="8" y="1"/>
                  </a:cubicBezTo>
                  <a:lnTo>
                    <a:pt x="8" y="1"/>
                  </a:lnTo>
                  <a:cubicBezTo>
                    <a:pt x="8" y="1"/>
                    <a:pt x="8" y="1"/>
                    <a:pt x="0" y="1"/>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132;p46">
              <a:extLst>
                <a:ext uri="{FF2B5EF4-FFF2-40B4-BE49-F238E27FC236}">
                  <a16:creationId xmlns:a16="http://schemas.microsoft.com/office/drawing/2014/main" id="{70271EBB-5DAB-A4A5-7137-78ED1D67897C}"/>
                </a:ext>
              </a:extLst>
            </p:cNvPr>
            <p:cNvSpPr/>
            <p:nvPr/>
          </p:nvSpPr>
          <p:spPr>
            <a:xfrm>
              <a:off x="2961475" y="1526200"/>
              <a:ext cx="225" cy="25"/>
            </a:xfrm>
            <a:custGeom>
              <a:avLst/>
              <a:gdLst/>
              <a:ahLst/>
              <a:cxnLst/>
              <a:rect l="l" t="t" r="r" b="b"/>
              <a:pathLst>
                <a:path w="9" h="1" extrusionOk="0">
                  <a:moveTo>
                    <a:pt x="0" y="0"/>
                  </a:moveTo>
                  <a:lnTo>
                    <a:pt x="0" y="0"/>
                  </a:lnTo>
                  <a:cubicBezTo>
                    <a:pt x="0" y="0"/>
                    <a:pt x="0" y="0"/>
                    <a:pt x="8" y="0"/>
                  </a:cubicBezTo>
                  <a:cubicBezTo>
                    <a:pt x="0" y="0"/>
                    <a:pt x="0" y="0"/>
                    <a:pt x="0" y="0"/>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133;p46">
              <a:extLst>
                <a:ext uri="{FF2B5EF4-FFF2-40B4-BE49-F238E27FC236}">
                  <a16:creationId xmlns:a16="http://schemas.microsoft.com/office/drawing/2014/main" id="{BE44F548-7995-C29C-D900-B1E7C7C36C49}"/>
                </a:ext>
              </a:extLst>
            </p:cNvPr>
            <p:cNvSpPr/>
            <p:nvPr/>
          </p:nvSpPr>
          <p:spPr>
            <a:xfrm>
              <a:off x="2888975" y="1539000"/>
              <a:ext cx="109550" cy="61525"/>
            </a:xfrm>
            <a:custGeom>
              <a:avLst/>
              <a:gdLst/>
              <a:ahLst/>
              <a:cxnLst/>
              <a:rect l="l" t="t" r="r" b="b"/>
              <a:pathLst>
                <a:path w="4382" h="2461" extrusionOk="0">
                  <a:moveTo>
                    <a:pt x="4275" y="0"/>
                  </a:moveTo>
                  <a:cubicBezTo>
                    <a:pt x="4227" y="0"/>
                    <a:pt x="4179" y="50"/>
                    <a:pt x="4179" y="104"/>
                  </a:cubicBezTo>
                  <a:cubicBezTo>
                    <a:pt x="4023" y="626"/>
                    <a:pt x="3804" y="1133"/>
                    <a:pt x="3477" y="1562"/>
                  </a:cubicBezTo>
                  <a:cubicBezTo>
                    <a:pt x="3204" y="1944"/>
                    <a:pt x="2842" y="2260"/>
                    <a:pt x="2375" y="2260"/>
                  </a:cubicBezTo>
                  <a:cubicBezTo>
                    <a:pt x="2308" y="2260"/>
                    <a:pt x="2239" y="2253"/>
                    <a:pt x="2168" y="2240"/>
                  </a:cubicBezTo>
                  <a:cubicBezTo>
                    <a:pt x="960" y="2076"/>
                    <a:pt x="437" y="1188"/>
                    <a:pt x="149" y="96"/>
                  </a:cubicBezTo>
                  <a:cubicBezTo>
                    <a:pt x="155" y="74"/>
                    <a:pt x="132" y="56"/>
                    <a:pt x="107" y="56"/>
                  </a:cubicBezTo>
                  <a:cubicBezTo>
                    <a:pt x="98" y="56"/>
                    <a:pt x="88" y="59"/>
                    <a:pt x="79" y="65"/>
                  </a:cubicBezTo>
                  <a:cubicBezTo>
                    <a:pt x="1" y="159"/>
                    <a:pt x="219" y="759"/>
                    <a:pt x="258" y="899"/>
                  </a:cubicBezTo>
                  <a:cubicBezTo>
                    <a:pt x="562" y="1803"/>
                    <a:pt x="1365" y="2411"/>
                    <a:pt x="2316" y="2458"/>
                  </a:cubicBezTo>
                  <a:cubicBezTo>
                    <a:pt x="2343" y="2460"/>
                    <a:pt x="2371" y="2461"/>
                    <a:pt x="2398" y="2461"/>
                  </a:cubicBezTo>
                  <a:cubicBezTo>
                    <a:pt x="3459" y="2461"/>
                    <a:pt x="4160" y="1141"/>
                    <a:pt x="4350" y="229"/>
                  </a:cubicBezTo>
                  <a:cubicBezTo>
                    <a:pt x="4358" y="167"/>
                    <a:pt x="4381" y="89"/>
                    <a:pt x="4335" y="34"/>
                  </a:cubicBezTo>
                  <a:cubicBezTo>
                    <a:pt x="4318" y="10"/>
                    <a:pt x="4296" y="0"/>
                    <a:pt x="427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134;p46">
              <a:extLst>
                <a:ext uri="{FF2B5EF4-FFF2-40B4-BE49-F238E27FC236}">
                  <a16:creationId xmlns:a16="http://schemas.microsoft.com/office/drawing/2014/main" id="{3ABA21C4-F2F9-8C3F-8225-97855F00E1EE}"/>
                </a:ext>
              </a:extLst>
            </p:cNvPr>
            <p:cNvSpPr/>
            <p:nvPr/>
          </p:nvSpPr>
          <p:spPr>
            <a:xfrm>
              <a:off x="2891700" y="1540375"/>
              <a:ext cx="24075" cy="9825"/>
            </a:xfrm>
            <a:custGeom>
              <a:avLst/>
              <a:gdLst/>
              <a:ahLst/>
              <a:cxnLst/>
              <a:rect l="l" t="t" r="r" b="b"/>
              <a:pathLst>
                <a:path w="963" h="393" extrusionOk="0">
                  <a:moveTo>
                    <a:pt x="895" y="1"/>
                  </a:moveTo>
                  <a:cubicBezTo>
                    <a:pt x="891" y="1"/>
                    <a:pt x="886" y="1"/>
                    <a:pt x="882" y="2"/>
                  </a:cubicBezTo>
                  <a:cubicBezTo>
                    <a:pt x="827" y="18"/>
                    <a:pt x="773" y="41"/>
                    <a:pt x="718" y="57"/>
                  </a:cubicBezTo>
                  <a:cubicBezTo>
                    <a:pt x="531" y="119"/>
                    <a:pt x="352" y="189"/>
                    <a:pt x="165" y="260"/>
                  </a:cubicBezTo>
                  <a:cubicBezTo>
                    <a:pt x="133" y="275"/>
                    <a:pt x="102" y="291"/>
                    <a:pt x="63" y="306"/>
                  </a:cubicBezTo>
                  <a:cubicBezTo>
                    <a:pt x="32" y="314"/>
                    <a:pt x="1" y="345"/>
                    <a:pt x="24" y="377"/>
                  </a:cubicBezTo>
                  <a:cubicBezTo>
                    <a:pt x="32" y="388"/>
                    <a:pt x="44" y="392"/>
                    <a:pt x="56" y="392"/>
                  </a:cubicBezTo>
                  <a:cubicBezTo>
                    <a:pt x="69" y="392"/>
                    <a:pt x="83" y="388"/>
                    <a:pt x="94" y="384"/>
                  </a:cubicBezTo>
                  <a:cubicBezTo>
                    <a:pt x="141" y="369"/>
                    <a:pt x="188" y="353"/>
                    <a:pt x="235" y="338"/>
                  </a:cubicBezTo>
                  <a:cubicBezTo>
                    <a:pt x="461" y="267"/>
                    <a:pt x="687" y="182"/>
                    <a:pt x="913" y="96"/>
                  </a:cubicBezTo>
                  <a:cubicBezTo>
                    <a:pt x="963" y="74"/>
                    <a:pt x="941" y="1"/>
                    <a:pt x="89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135;p46">
              <a:extLst>
                <a:ext uri="{FF2B5EF4-FFF2-40B4-BE49-F238E27FC236}">
                  <a16:creationId xmlns:a16="http://schemas.microsoft.com/office/drawing/2014/main" id="{845B2C2E-2B8A-CD98-A632-75324358A85B}"/>
                </a:ext>
              </a:extLst>
            </p:cNvPr>
            <p:cNvSpPr/>
            <p:nvPr/>
          </p:nvSpPr>
          <p:spPr>
            <a:xfrm>
              <a:off x="2896975" y="1547575"/>
              <a:ext cx="22625" cy="12200"/>
            </a:xfrm>
            <a:custGeom>
              <a:avLst/>
              <a:gdLst/>
              <a:ahLst/>
              <a:cxnLst/>
              <a:rect l="l" t="t" r="r" b="b"/>
              <a:pathLst>
                <a:path w="905" h="488" extrusionOk="0">
                  <a:moveTo>
                    <a:pt x="847" y="1"/>
                  </a:moveTo>
                  <a:cubicBezTo>
                    <a:pt x="843" y="1"/>
                    <a:pt x="839" y="1"/>
                    <a:pt x="834" y="3"/>
                  </a:cubicBezTo>
                  <a:cubicBezTo>
                    <a:pt x="780" y="34"/>
                    <a:pt x="717" y="57"/>
                    <a:pt x="663" y="81"/>
                  </a:cubicBezTo>
                  <a:cubicBezTo>
                    <a:pt x="546" y="127"/>
                    <a:pt x="437" y="182"/>
                    <a:pt x="328" y="237"/>
                  </a:cubicBezTo>
                  <a:cubicBezTo>
                    <a:pt x="226" y="291"/>
                    <a:pt x="125" y="361"/>
                    <a:pt x="24" y="416"/>
                  </a:cubicBezTo>
                  <a:cubicBezTo>
                    <a:pt x="0" y="431"/>
                    <a:pt x="0" y="478"/>
                    <a:pt x="32" y="486"/>
                  </a:cubicBezTo>
                  <a:cubicBezTo>
                    <a:pt x="35" y="487"/>
                    <a:pt x="38" y="487"/>
                    <a:pt x="42" y="487"/>
                  </a:cubicBezTo>
                  <a:cubicBezTo>
                    <a:pt x="70" y="487"/>
                    <a:pt x="98" y="461"/>
                    <a:pt x="133" y="447"/>
                  </a:cubicBezTo>
                  <a:cubicBezTo>
                    <a:pt x="211" y="400"/>
                    <a:pt x="289" y="354"/>
                    <a:pt x="375" y="315"/>
                  </a:cubicBezTo>
                  <a:cubicBezTo>
                    <a:pt x="538" y="237"/>
                    <a:pt x="710" y="166"/>
                    <a:pt x="873" y="89"/>
                  </a:cubicBezTo>
                  <a:cubicBezTo>
                    <a:pt x="897" y="81"/>
                    <a:pt x="905" y="57"/>
                    <a:pt x="897" y="34"/>
                  </a:cubicBezTo>
                  <a:cubicBezTo>
                    <a:pt x="890" y="15"/>
                    <a:pt x="868" y="1"/>
                    <a:pt x="84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136;p46">
              <a:extLst>
                <a:ext uri="{FF2B5EF4-FFF2-40B4-BE49-F238E27FC236}">
                  <a16:creationId xmlns:a16="http://schemas.microsoft.com/office/drawing/2014/main" id="{B5DE7004-CA4D-D897-D011-47C13E69002C}"/>
                </a:ext>
              </a:extLst>
            </p:cNvPr>
            <p:cNvSpPr/>
            <p:nvPr/>
          </p:nvSpPr>
          <p:spPr>
            <a:xfrm>
              <a:off x="2899500" y="1553700"/>
              <a:ext cx="22625" cy="17725"/>
            </a:xfrm>
            <a:custGeom>
              <a:avLst/>
              <a:gdLst/>
              <a:ahLst/>
              <a:cxnLst/>
              <a:rect l="l" t="t" r="r" b="b"/>
              <a:pathLst>
                <a:path w="905" h="709" extrusionOk="0">
                  <a:moveTo>
                    <a:pt x="844" y="1"/>
                  </a:moveTo>
                  <a:cubicBezTo>
                    <a:pt x="832" y="1"/>
                    <a:pt x="821" y="5"/>
                    <a:pt x="811" y="15"/>
                  </a:cubicBezTo>
                  <a:cubicBezTo>
                    <a:pt x="733" y="85"/>
                    <a:pt x="1" y="623"/>
                    <a:pt x="125" y="701"/>
                  </a:cubicBezTo>
                  <a:cubicBezTo>
                    <a:pt x="135" y="706"/>
                    <a:pt x="144" y="708"/>
                    <a:pt x="152" y="708"/>
                  </a:cubicBezTo>
                  <a:cubicBezTo>
                    <a:pt x="208" y="708"/>
                    <a:pt x="250" y="611"/>
                    <a:pt x="297" y="584"/>
                  </a:cubicBezTo>
                  <a:cubicBezTo>
                    <a:pt x="398" y="483"/>
                    <a:pt x="515" y="389"/>
                    <a:pt x="632" y="296"/>
                  </a:cubicBezTo>
                  <a:cubicBezTo>
                    <a:pt x="710" y="233"/>
                    <a:pt x="796" y="163"/>
                    <a:pt x="881" y="101"/>
                  </a:cubicBezTo>
                  <a:cubicBezTo>
                    <a:pt x="905" y="77"/>
                    <a:pt x="905" y="46"/>
                    <a:pt x="889" y="23"/>
                  </a:cubicBezTo>
                  <a:cubicBezTo>
                    <a:pt x="876" y="9"/>
                    <a:pt x="859" y="1"/>
                    <a:pt x="844"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137;p46">
              <a:extLst>
                <a:ext uri="{FF2B5EF4-FFF2-40B4-BE49-F238E27FC236}">
                  <a16:creationId xmlns:a16="http://schemas.microsoft.com/office/drawing/2014/main" id="{EDE5A3DD-ED5F-DAEE-FD91-BB8E844A6396}"/>
                </a:ext>
              </a:extLst>
            </p:cNvPr>
            <p:cNvSpPr/>
            <p:nvPr/>
          </p:nvSpPr>
          <p:spPr>
            <a:xfrm>
              <a:off x="2910625" y="1560475"/>
              <a:ext cx="16925" cy="21325"/>
            </a:xfrm>
            <a:custGeom>
              <a:avLst/>
              <a:gdLst/>
              <a:ahLst/>
              <a:cxnLst/>
              <a:rect l="l" t="t" r="r" b="b"/>
              <a:pathLst>
                <a:path w="677" h="853" extrusionOk="0">
                  <a:moveTo>
                    <a:pt x="607" y="1"/>
                  </a:moveTo>
                  <a:cubicBezTo>
                    <a:pt x="605" y="1"/>
                    <a:pt x="602" y="1"/>
                    <a:pt x="600" y="1"/>
                  </a:cubicBezTo>
                  <a:cubicBezTo>
                    <a:pt x="577" y="9"/>
                    <a:pt x="561" y="25"/>
                    <a:pt x="546" y="40"/>
                  </a:cubicBezTo>
                  <a:cubicBezTo>
                    <a:pt x="491" y="118"/>
                    <a:pt x="429" y="188"/>
                    <a:pt x="374" y="258"/>
                  </a:cubicBezTo>
                  <a:cubicBezTo>
                    <a:pt x="234" y="430"/>
                    <a:pt x="133" y="617"/>
                    <a:pt x="8" y="804"/>
                  </a:cubicBezTo>
                  <a:cubicBezTo>
                    <a:pt x="1" y="825"/>
                    <a:pt x="13" y="852"/>
                    <a:pt x="37" y="852"/>
                  </a:cubicBezTo>
                  <a:cubicBezTo>
                    <a:pt x="40" y="852"/>
                    <a:pt x="43" y="852"/>
                    <a:pt x="47" y="851"/>
                  </a:cubicBezTo>
                  <a:cubicBezTo>
                    <a:pt x="78" y="843"/>
                    <a:pt x="94" y="796"/>
                    <a:pt x="117" y="773"/>
                  </a:cubicBezTo>
                  <a:cubicBezTo>
                    <a:pt x="156" y="718"/>
                    <a:pt x="195" y="664"/>
                    <a:pt x="234" y="609"/>
                  </a:cubicBezTo>
                  <a:cubicBezTo>
                    <a:pt x="366" y="430"/>
                    <a:pt x="507" y="258"/>
                    <a:pt x="647" y="87"/>
                  </a:cubicBezTo>
                  <a:cubicBezTo>
                    <a:pt x="676" y="58"/>
                    <a:pt x="643" y="1"/>
                    <a:pt x="60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138;p46">
              <a:extLst>
                <a:ext uri="{FF2B5EF4-FFF2-40B4-BE49-F238E27FC236}">
                  <a16:creationId xmlns:a16="http://schemas.microsoft.com/office/drawing/2014/main" id="{49A27B9B-FD29-C811-DAAF-FA0BC151A44B}"/>
                </a:ext>
              </a:extLst>
            </p:cNvPr>
            <p:cNvSpPr/>
            <p:nvPr/>
          </p:nvSpPr>
          <p:spPr>
            <a:xfrm>
              <a:off x="2925625" y="1565525"/>
              <a:ext cx="11125" cy="27725"/>
            </a:xfrm>
            <a:custGeom>
              <a:avLst/>
              <a:gdLst/>
              <a:ahLst/>
              <a:cxnLst/>
              <a:rect l="l" t="t" r="r" b="b"/>
              <a:pathLst>
                <a:path w="445" h="1109" extrusionOk="0">
                  <a:moveTo>
                    <a:pt x="377" y="1"/>
                  </a:moveTo>
                  <a:cubicBezTo>
                    <a:pt x="289" y="1"/>
                    <a:pt x="287" y="161"/>
                    <a:pt x="250" y="228"/>
                  </a:cubicBezTo>
                  <a:cubicBezTo>
                    <a:pt x="172" y="493"/>
                    <a:pt x="70" y="766"/>
                    <a:pt x="8" y="1039"/>
                  </a:cubicBezTo>
                  <a:cubicBezTo>
                    <a:pt x="8" y="1039"/>
                    <a:pt x="8" y="1039"/>
                    <a:pt x="8" y="1031"/>
                  </a:cubicBezTo>
                  <a:lnTo>
                    <a:pt x="8" y="1031"/>
                  </a:lnTo>
                  <a:cubicBezTo>
                    <a:pt x="0" y="1062"/>
                    <a:pt x="24" y="1101"/>
                    <a:pt x="63" y="1109"/>
                  </a:cubicBezTo>
                  <a:cubicBezTo>
                    <a:pt x="133" y="1109"/>
                    <a:pt x="125" y="1015"/>
                    <a:pt x="148" y="961"/>
                  </a:cubicBezTo>
                  <a:cubicBezTo>
                    <a:pt x="203" y="805"/>
                    <a:pt x="257" y="649"/>
                    <a:pt x="312" y="493"/>
                  </a:cubicBezTo>
                  <a:cubicBezTo>
                    <a:pt x="351" y="353"/>
                    <a:pt x="390" y="220"/>
                    <a:pt x="437" y="80"/>
                  </a:cubicBezTo>
                  <a:cubicBezTo>
                    <a:pt x="444" y="49"/>
                    <a:pt x="421" y="10"/>
                    <a:pt x="390" y="2"/>
                  </a:cubicBezTo>
                  <a:cubicBezTo>
                    <a:pt x="386" y="1"/>
                    <a:pt x="381" y="1"/>
                    <a:pt x="37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139;p46">
              <a:extLst>
                <a:ext uri="{FF2B5EF4-FFF2-40B4-BE49-F238E27FC236}">
                  <a16:creationId xmlns:a16="http://schemas.microsoft.com/office/drawing/2014/main" id="{8BE6DC62-2477-7CDC-D3B2-7CA2055C2AD1}"/>
                </a:ext>
              </a:extLst>
            </p:cNvPr>
            <p:cNvSpPr/>
            <p:nvPr/>
          </p:nvSpPr>
          <p:spPr>
            <a:xfrm>
              <a:off x="2943925" y="1571700"/>
              <a:ext cx="3850" cy="24675"/>
            </a:xfrm>
            <a:custGeom>
              <a:avLst/>
              <a:gdLst/>
              <a:ahLst/>
              <a:cxnLst/>
              <a:rect l="l" t="t" r="r" b="b"/>
              <a:pathLst>
                <a:path w="154" h="987" extrusionOk="0">
                  <a:moveTo>
                    <a:pt x="104" y="0"/>
                  </a:moveTo>
                  <a:cubicBezTo>
                    <a:pt x="82" y="0"/>
                    <a:pt x="59" y="14"/>
                    <a:pt x="55" y="43"/>
                  </a:cubicBezTo>
                  <a:cubicBezTo>
                    <a:pt x="40" y="191"/>
                    <a:pt x="24" y="339"/>
                    <a:pt x="16" y="495"/>
                  </a:cubicBezTo>
                  <a:cubicBezTo>
                    <a:pt x="9" y="612"/>
                    <a:pt x="9" y="737"/>
                    <a:pt x="9" y="854"/>
                  </a:cubicBezTo>
                  <a:cubicBezTo>
                    <a:pt x="1" y="885"/>
                    <a:pt x="9" y="908"/>
                    <a:pt x="1" y="940"/>
                  </a:cubicBezTo>
                  <a:cubicBezTo>
                    <a:pt x="1" y="963"/>
                    <a:pt x="16" y="979"/>
                    <a:pt x="40" y="986"/>
                  </a:cubicBezTo>
                  <a:cubicBezTo>
                    <a:pt x="94" y="986"/>
                    <a:pt x="79" y="924"/>
                    <a:pt x="87" y="885"/>
                  </a:cubicBezTo>
                  <a:cubicBezTo>
                    <a:pt x="87" y="807"/>
                    <a:pt x="94" y="729"/>
                    <a:pt x="102" y="643"/>
                  </a:cubicBezTo>
                  <a:cubicBezTo>
                    <a:pt x="118" y="449"/>
                    <a:pt x="133" y="254"/>
                    <a:pt x="149" y="51"/>
                  </a:cubicBezTo>
                  <a:cubicBezTo>
                    <a:pt x="153" y="18"/>
                    <a:pt x="129" y="0"/>
                    <a:pt x="104"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140;p46">
              <a:extLst>
                <a:ext uri="{FF2B5EF4-FFF2-40B4-BE49-F238E27FC236}">
                  <a16:creationId xmlns:a16="http://schemas.microsoft.com/office/drawing/2014/main" id="{8C3F775D-F980-3544-DFC9-856C2A85E431}"/>
                </a:ext>
              </a:extLst>
            </p:cNvPr>
            <p:cNvSpPr/>
            <p:nvPr/>
          </p:nvSpPr>
          <p:spPr>
            <a:xfrm>
              <a:off x="2953275" y="1570775"/>
              <a:ext cx="10475" cy="24300"/>
            </a:xfrm>
            <a:custGeom>
              <a:avLst/>
              <a:gdLst/>
              <a:ahLst/>
              <a:cxnLst/>
              <a:rect l="l" t="t" r="r" b="b"/>
              <a:pathLst>
                <a:path w="419" h="972" extrusionOk="0">
                  <a:moveTo>
                    <a:pt x="68" y="1"/>
                  </a:moveTo>
                  <a:cubicBezTo>
                    <a:pt x="64" y="1"/>
                    <a:pt x="60" y="1"/>
                    <a:pt x="56" y="2"/>
                  </a:cubicBezTo>
                  <a:cubicBezTo>
                    <a:pt x="24" y="10"/>
                    <a:pt x="1" y="49"/>
                    <a:pt x="9" y="80"/>
                  </a:cubicBezTo>
                  <a:cubicBezTo>
                    <a:pt x="40" y="182"/>
                    <a:pt x="71" y="275"/>
                    <a:pt x="102" y="376"/>
                  </a:cubicBezTo>
                  <a:cubicBezTo>
                    <a:pt x="172" y="571"/>
                    <a:pt x="243" y="774"/>
                    <a:pt x="321" y="961"/>
                  </a:cubicBezTo>
                  <a:cubicBezTo>
                    <a:pt x="331" y="968"/>
                    <a:pt x="342" y="971"/>
                    <a:pt x="352" y="971"/>
                  </a:cubicBezTo>
                  <a:cubicBezTo>
                    <a:pt x="388" y="971"/>
                    <a:pt x="418" y="935"/>
                    <a:pt x="406" y="899"/>
                  </a:cubicBezTo>
                  <a:cubicBezTo>
                    <a:pt x="375" y="797"/>
                    <a:pt x="344" y="696"/>
                    <a:pt x="313" y="602"/>
                  </a:cubicBezTo>
                  <a:cubicBezTo>
                    <a:pt x="258" y="415"/>
                    <a:pt x="196" y="228"/>
                    <a:pt x="133" y="49"/>
                  </a:cubicBezTo>
                  <a:cubicBezTo>
                    <a:pt x="127" y="22"/>
                    <a:pt x="96" y="1"/>
                    <a:pt x="68"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1141;p46">
              <a:extLst>
                <a:ext uri="{FF2B5EF4-FFF2-40B4-BE49-F238E27FC236}">
                  <a16:creationId xmlns:a16="http://schemas.microsoft.com/office/drawing/2014/main" id="{1BC46E94-B6F4-D94F-AB6B-7373931E88A5}"/>
                </a:ext>
              </a:extLst>
            </p:cNvPr>
            <p:cNvSpPr/>
            <p:nvPr/>
          </p:nvSpPr>
          <p:spPr>
            <a:xfrm>
              <a:off x="2964500" y="1561325"/>
              <a:ext cx="13175" cy="20775"/>
            </a:xfrm>
            <a:custGeom>
              <a:avLst/>
              <a:gdLst/>
              <a:ahLst/>
              <a:cxnLst/>
              <a:rect l="l" t="t" r="r" b="b"/>
              <a:pathLst>
                <a:path w="527" h="831" extrusionOk="0">
                  <a:moveTo>
                    <a:pt x="82" y="1"/>
                  </a:moveTo>
                  <a:cubicBezTo>
                    <a:pt x="41" y="1"/>
                    <a:pt x="0" y="46"/>
                    <a:pt x="20" y="92"/>
                  </a:cubicBezTo>
                  <a:cubicBezTo>
                    <a:pt x="121" y="341"/>
                    <a:pt x="285" y="560"/>
                    <a:pt x="417" y="793"/>
                  </a:cubicBezTo>
                  <a:cubicBezTo>
                    <a:pt x="428" y="819"/>
                    <a:pt x="449" y="831"/>
                    <a:pt x="470" y="831"/>
                  </a:cubicBezTo>
                  <a:cubicBezTo>
                    <a:pt x="494" y="831"/>
                    <a:pt x="518" y="815"/>
                    <a:pt x="526" y="786"/>
                  </a:cubicBezTo>
                  <a:cubicBezTo>
                    <a:pt x="526" y="708"/>
                    <a:pt x="456" y="630"/>
                    <a:pt x="425" y="560"/>
                  </a:cubicBezTo>
                  <a:cubicBezTo>
                    <a:pt x="363" y="443"/>
                    <a:pt x="300" y="318"/>
                    <a:pt x="230" y="201"/>
                  </a:cubicBezTo>
                  <a:cubicBezTo>
                    <a:pt x="191" y="139"/>
                    <a:pt x="168" y="45"/>
                    <a:pt x="105" y="6"/>
                  </a:cubicBezTo>
                  <a:cubicBezTo>
                    <a:pt x="98" y="2"/>
                    <a:pt x="90" y="1"/>
                    <a:pt x="8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1142;p46">
              <a:extLst>
                <a:ext uri="{FF2B5EF4-FFF2-40B4-BE49-F238E27FC236}">
                  <a16:creationId xmlns:a16="http://schemas.microsoft.com/office/drawing/2014/main" id="{A7EB12BF-6B01-1425-FCE3-04165CAFE9B3}"/>
                </a:ext>
              </a:extLst>
            </p:cNvPr>
            <p:cNvSpPr/>
            <p:nvPr/>
          </p:nvSpPr>
          <p:spPr>
            <a:xfrm>
              <a:off x="2972775" y="1549725"/>
              <a:ext cx="15600" cy="16525"/>
            </a:xfrm>
            <a:custGeom>
              <a:avLst/>
              <a:gdLst/>
              <a:ahLst/>
              <a:cxnLst/>
              <a:rect l="l" t="t" r="r" b="b"/>
              <a:pathLst>
                <a:path w="624" h="661" extrusionOk="0">
                  <a:moveTo>
                    <a:pt x="66" y="0"/>
                  </a:moveTo>
                  <a:cubicBezTo>
                    <a:pt x="54" y="0"/>
                    <a:pt x="41" y="4"/>
                    <a:pt x="32" y="10"/>
                  </a:cubicBezTo>
                  <a:cubicBezTo>
                    <a:pt x="8" y="34"/>
                    <a:pt x="0" y="73"/>
                    <a:pt x="24" y="96"/>
                  </a:cubicBezTo>
                  <a:cubicBezTo>
                    <a:pt x="156" y="283"/>
                    <a:pt x="336" y="447"/>
                    <a:pt x="468" y="642"/>
                  </a:cubicBezTo>
                  <a:cubicBezTo>
                    <a:pt x="474" y="653"/>
                    <a:pt x="488" y="660"/>
                    <a:pt x="501" y="660"/>
                  </a:cubicBezTo>
                  <a:cubicBezTo>
                    <a:pt x="506" y="660"/>
                    <a:pt x="511" y="659"/>
                    <a:pt x="515" y="657"/>
                  </a:cubicBezTo>
                  <a:cubicBezTo>
                    <a:pt x="624" y="618"/>
                    <a:pt x="375" y="353"/>
                    <a:pt x="336" y="291"/>
                  </a:cubicBezTo>
                  <a:cubicBezTo>
                    <a:pt x="265" y="197"/>
                    <a:pt x="187" y="112"/>
                    <a:pt x="110" y="26"/>
                  </a:cubicBezTo>
                  <a:cubicBezTo>
                    <a:pt x="100" y="8"/>
                    <a:pt x="83" y="0"/>
                    <a:pt x="6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143;p46">
              <a:extLst>
                <a:ext uri="{FF2B5EF4-FFF2-40B4-BE49-F238E27FC236}">
                  <a16:creationId xmlns:a16="http://schemas.microsoft.com/office/drawing/2014/main" id="{9D285471-E40D-F4EB-BF68-30D89DA665D7}"/>
                </a:ext>
              </a:extLst>
            </p:cNvPr>
            <p:cNvSpPr/>
            <p:nvPr/>
          </p:nvSpPr>
          <p:spPr>
            <a:xfrm>
              <a:off x="2980450" y="1535900"/>
              <a:ext cx="16500" cy="12100"/>
            </a:xfrm>
            <a:custGeom>
              <a:avLst/>
              <a:gdLst/>
              <a:ahLst/>
              <a:cxnLst/>
              <a:rect l="l" t="t" r="r" b="b"/>
              <a:pathLst>
                <a:path w="660" h="484" extrusionOk="0">
                  <a:moveTo>
                    <a:pt x="85" y="0"/>
                  </a:moveTo>
                  <a:cubicBezTo>
                    <a:pt x="39" y="0"/>
                    <a:pt x="1" y="65"/>
                    <a:pt x="52" y="103"/>
                  </a:cubicBezTo>
                  <a:cubicBezTo>
                    <a:pt x="107" y="142"/>
                    <a:pt x="153" y="181"/>
                    <a:pt x="208" y="220"/>
                  </a:cubicBezTo>
                  <a:cubicBezTo>
                    <a:pt x="301" y="291"/>
                    <a:pt x="411" y="361"/>
                    <a:pt x="481" y="462"/>
                  </a:cubicBezTo>
                  <a:cubicBezTo>
                    <a:pt x="490" y="476"/>
                    <a:pt x="504" y="484"/>
                    <a:pt x="519" y="484"/>
                  </a:cubicBezTo>
                  <a:cubicBezTo>
                    <a:pt x="530" y="484"/>
                    <a:pt x="541" y="480"/>
                    <a:pt x="551" y="470"/>
                  </a:cubicBezTo>
                  <a:cubicBezTo>
                    <a:pt x="660" y="376"/>
                    <a:pt x="192" y="80"/>
                    <a:pt x="114" y="10"/>
                  </a:cubicBezTo>
                  <a:cubicBezTo>
                    <a:pt x="105" y="3"/>
                    <a:pt x="95" y="0"/>
                    <a:pt x="8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144;p46">
              <a:extLst>
                <a:ext uri="{FF2B5EF4-FFF2-40B4-BE49-F238E27FC236}">
                  <a16:creationId xmlns:a16="http://schemas.microsoft.com/office/drawing/2014/main" id="{E931C596-FF87-5D47-26D8-43631A2F3554}"/>
                </a:ext>
              </a:extLst>
            </p:cNvPr>
            <p:cNvSpPr/>
            <p:nvPr/>
          </p:nvSpPr>
          <p:spPr>
            <a:xfrm>
              <a:off x="2890575" y="1605075"/>
              <a:ext cx="6800" cy="19675"/>
            </a:xfrm>
            <a:custGeom>
              <a:avLst/>
              <a:gdLst/>
              <a:ahLst/>
              <a:cxnLst/>
              <a:rect l="l" t="t" r="r" b="b"/>
              <a:pathLst>
                <a:path w="272" h="787" extrusionOk="0">
                  <a:moveTo>
                    <a:pt x="158" y="1"/>
                  </a:moveTo>
                  <a:cubicBezTo>
                    <a:pt x="152" y="1"/>
                    <a:pt x="146" y="1"/>
                    <a:pt x="139" y="2"/>
                  </a:cubicBezTo>
                  <a:cubicBezTo>
                    <a:pt x="139" y="2"/>
                    <a:pt x="138" y="2"/>
                    <a:pt x="137" y="2"/>
                  </a:cubicBezTo>
                  <a:cubicBezTo>
                    <a:pt x="0" y="2"/>
                    <a:pt x="62" y="572"/>
                    <a:pt x="62" y="688"/>
                  </a:cubicBezTo>
                  <a:cubicBezTo>
                    <a:pt x="62" y="753"/>
                    <a:pt x="113" y="786"/>
                    <a:pt x="165" y="786"/>
                  </a:cubicBezTo>
                  <a:cubicBezTo>
                    <a:pt x="218" y="786"/>
                    <a:pt x="272" y="751"/>
                    <a:pt x="272" y="680"/>
                  </a:cubicBezTo>
                  <a:cubicBezTo>
                    <a:pt x="272" y="509"/>
                    <a:pt x="264" y="337"/>
                    <a:pt x="249" y="166"/>
                  </a:cubicBezTo>
                  <a:cubicBezTo>
                    <a:pt x="249" y="100"/>
                    <a:pt x="242" y="1"/>
                    <a:pt x="158"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1145;p46">
              <a:extLst>
                <a:ext uri="{FF2B5EF4-FFF2-40B4-BE49-F238E27FC236}">
                  <a16:creationId xmlns:a16="http://schemas.microsoft.com/office/drawing/2014/main" id="{69DE19E9-EB06-0CD7-41C9-B89BA9CCC6B8}"/>
                </a:ext>
              </a:extLst>
            </p:cNvPr>
            <p:cNvSpPr/>
            <p:nvPr/>
          </p:nvSpPr>
          <p:spPr>
            <a:xfrm>
              <a:off x="2899575" y="1652500"/>
              <a:ext cx="7175" cy="19375"/>
            </a:xfrm>
            <a:custGeom>
              <a:avLst/>
              <a:gdLst/>
              <a:ahLst/>
              <a:cxnLst/>
              <a:rect l="l" t="t" r="r" b="b"/>
              <a:pathLst>
                <a:path w="287" h="775" extrusionOk="0">
                  <a:moveTo>
                    <a:pt x="128" y="0"/>
                  </a:moveTo>
                  <a:cubicBezTo>
                    <a:pt x="0" y="0"/>
                    <a:pt x="52" y="249"/>
                    <a:pt x="44" y="342"/>
                  </a:cubicBezTo>
                  <a:cubicBezTo>
                    <a:pt x="60" y="475"/>
                    <a:pt x="21" y="630"/>
                    <a:pt x="91" y="747"/>
                  </a:cubicBezTo>
                  <a:cubicBezTo>
                    <a:pt x="112" y="766"/>
                    <a:pt x="138" y="774"/>
                    <a:pt x="163" y="774"/>
                  </a:cubicBezTo>
                  <a:cubicBezTo>
                    <a:pt x="224" y="774"/>
                    <a:pt x="284" y="728"/>
                    <a:pt x="278" y="662"/>
                  </a:cubicBezTo>
                  <a:cubicBezTo>
                    <a:pt x="247" y="475"/>
                    <a:pt x="286" y="155"/>
                    <a:pt x="169" y="7"/>
                  </a:cubicBezTo>
                  <a:cubicBezTo>
                    <a:pt x="154" y="2"/>
                    <a:pt x="140" y="0"/>
                    <a:pt x="128"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1146;p46">
              <a:extLst>
                <a:ext uri="{FF2B5EF4-FFF2-40B4-BE49-F238E27FC236}">
                  <a16:creationId xmlns:a16="http://schemas.microsoft.com/office/drawing/2014/main" id="{BA943937-E8A6-F1CA-4638-92F9EEFAE793}"/>
                </a:ext>
              </a:extLst>
            </p:cNvPr>
            <p:cNvSpPr/>
            <p:nvPr/>
          </p:nvSpPr>
          <p:spPr>
            <a:xfrm>
              <a:off x="2927375" y="1623350"/>
              <a:ext cx="8975" cy="14950"/>
            </a:xfrm>
            <a:custGeom>
              <a:avLst/>
              <a:gdLst/>
              <a:ahLst/>
              <a:cxnLst/>
              <a:rect l="l" t="t" r="r" b="b"/>
              <a:pathLst>
                <a:path w="359" h="598" extrusionOk="0">
                  <a:moveTo>
                    <a:pt x="220" y="1"/>
                  </a:moveTo>
                  <a:cubicBezTo>
                    <a:pt x="122" y="1"/>
                    <a:pt x="113" y="183"/>
                    <a:pt x="86" y="269"/>
                  </a:cubicBezTo>
                  <a:cubicBezTo>
                    <a:pt x="63" y="378"/>
                    <a:pt x="0" y="573"/>
                    <a:pt x="164" y="596"/>
                  </a:cubicBezTo>
                  <a:cubicBezTo>
                    <a:pt x="170" y="597"/>
                    <a:pt x="176" y="597"/>
                    <a:pt x="182" y="597"/>
                  </a:cubicBezTo>
                  <a:cubicBezTo>
                    <a:pt x="312" y="597"/>
                    <a:pt x="312" y="436"/>
                    <a:pt x="312" y="339"/>
                  </a:cubicBezTo>
                  <a:cubicBezTo>
                    <a:pt x="304" y="238"/>
                    <a:pt x="359" y="97"/>
                    <a:pt x="281" y="19"/>
                  </a:cubicBezTo>
                  <a:cubicBezTo>
                    <a:pt x="258" y="7"/>
                    <a:pt x="237" y="1"/>
                    <a:pt x="220"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147;p46">
              <a:extLst>
                <a:ext uri="{FF2B5EF4-FFF2-40B4-BE49-F238E27FC236}">
                  <a16:creationId xmlns:a16="http://schemas.microsoft.com/office/drawing/2014/main" id="{24A527A6-EAA2-34BD-2F2D-B1AB40BC010B}"/>
                </a:ext>
              </a:extLst>
            </p:cNvPr>
            <p:cNvSpPr/>
            <p:nvPr/>
          </p:nvSpPr>
          <p:spPr>
            <a:xfrm>
              <a:off x="2859950" y="1667250"/>
              <a:ext cx="5850" cy="18425"/>
            </a:xfrm>
            <a:custGeom>
              <a:avLst/>
              <a:gdLst/>
              <a:ahLst/>
              <a:cxnLst/>
              <a:rect l="l" t="t" r="r" b="b"/>
              <a:pathLst>
                <a:path w="234" h="737" extrusionOk="0">
                  <a:moveTo>
                    <a:pt x="123" y="0"/>
                  </a:moveTo>
                  <a:cubicBezTo>
                    <a:pt x="110" y="0"/>
                    <a:pt x="96" y="3"/>
                    <a:pt x="78" y="9"/>
                  </a:cubicBezTo>
                  <a:cubicBezTo>
                    <a:pt x="0" y="72"/>
                    <a:pt x="32" y="516"/>
                    <a:pt x="16" y="641"/>
                  </a:cubicBezTo>
                  <a:cubicBezTo>
                    <a:pt x="20" y="705"/>
                    <a:pt x="70" y="736"/>
                    <a:pt x="119" y="736"/>
                  </a:cubicBezTo>
                  <a:cubicBezTo>
                    <a:pt x="171" y="736"/>
                    <a:pt x="223" y="701"/>
                    <a:pt x="219" y="633"/>
                  </a:cubicBezTo>
                  <a:cubicBezTo>
                    <a:pt x="219" y="524"/>
                    <a:pt x="211" y="422"/>
                    <a:pt x="195" y="313"/>
                  </a:cubicBezTo>
                  <a:cubicBezTo>
                    <a:pt x="167" y="229"/>
                    <a:pt x="234" y="0"/>
                    <a:pt x="123"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148;p46">
              <a:extLst>
                <a:ext uri="{FF2B5EF4-FFF2-40B4-BE49-F238E27FC236}">
                  <a16:creationId xmlns:a16="http://schemas.microsoft.com/office/drawing/2014/main" id="{EEEE5571-9703-244B-210E-08A5724E82EA}"/>
                </a:ext>
              </a:extLst>
            </p:cNvPr>
            <p:cNvSpPr/>
            <p:nvPr/>
          </p:nvSpPr>
          <p:spPr>
            <a:xfrm>
              <a:off x="2843650" y="1712400"/>
              <a:ext cx="5225" cy="16975"/>
            </a:xfrm>
            <a:custGeom>
              <a:avLst/>
              <a:gdLst/>
              <a:ahLst/>
              <a:cxnLst/>
              <a:rect l="l" t="t" r="r" b="b"/>
              <a:pathLst>
                <a:path w="209" h="679" extrusionOk="0">
                  <a:moveTo>
                    <a:pt x="115" y="1"/>
                  </a:moveTo>
                  <a:cubicBezTo>
                    <a:pt x="1" y="1"/>
                    <a:pt x="36" y="506"/>
                    <a:pt x="21" y="596"/>
                  </a:cubicBezTo>
                  <a:cubicBezTo>
                    <a:pt x="21" y="651"/>
                    <a:pt x="62" y="678"/>
                    <a:pt x="103" y="678"/>
                  </a:cubicBezTo>
                  <a:cubicBezTo>
                    <a:pt x="144" y="678"/>
                    <a:pt x="185" y="651"/>
                    <a:pt x="185" y="596"/>
                  </a:cubicBezTo>
                  <a:cubicBezTo>
                    <a:pt x="177" y="479"/>
                    <a:pt x="208" y="66"/>
                    <a:pt x="130" y="4"/>
                  </a:cubicBezTo>
                  <a:cubicBezTo>
                    <a:pt x="125" y="2"/>
                    <a:pt x="120" y="1"/>
                    <a:pt x="11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149;p46">
              <a:extLst>
                <a:ext uri="{FF2B5EF4-FFF2-40B4-BE49-F238E27FC236}">
                  <a16:creationId xmlns:a16="http://schemas.microsoft.com/office/drawing/2014/main" id="{26D202F5-61F8-AA1B-5344-2D3FEBDC5DD7}"/>
                </a:ext>
              </a:extLst>
            </p:cNvPr>
            <p:cNvSpPr/>
            <p:nvPr/>
          </p:nvSpPr>
          <p:spPr>
            <a:xfrm>
              <a:off x="2838125" y="1651275"/>
              <a:ext cx="5475" cy="16600"/>
            </a:xfrm>
            <a:custGeom>
              <a:avLst/>
              <a:gdLst/>
              <a:ahLst/>
              <a:cxnLst/>
              <a:rect l="l" t="t" r="r" b="b"/>
              <a:pathLst>
                <a:path w="219" h="664" extrusionOk="0">
                  <a:moveTo>
                    <a:pt x="111" y="0"/>
                  </a:moveTo>
                  <a:cubicBezTo>
                    <a:pt x="62" y="0"/>
                    <a:pt x="17" y="37"/>
                    <a:pt x="24" y="87"/>
                  </a:cubicBezTo>
                  <a:cubicBezTo>
                    <a:pt x="16" y="243"/>
                    <a:pt x="1" y="407"/>
                    <a:pt x="1" y="563"/>
                  </a:cubicBezTo>
                  <a:cubicBezTo>
                    <a:pt x="1" y="631"/>
                    <a:pt x="52" y="664"/>
                    <a:pt x="104" y="664"/>
                  </a:cubicBezTo>
                  <a:cubicBezTo>
                    <a:pt x="159" y="664"/>
                    <a:pt x="215" y="627"/>
                    <a:pt x="211" y="555"/>
                  </a:cubicBezTo>
                  <a:cubicBezTo>
                    <a:pt x="211" y="446"/>
                    <a:pt x="203" y="337"/>
                    <a:pt x="188" y="220"/>
                  </a:cubicBezTo>
                  <a:cubicBezTo>
                    <a:pt x="172" y="149"/>
                    <a:pt x="219" y="33"/>
                    <a:pt x="125" y="1"/>
                  </a:cubicBezTo>
                  <a:cubicBezTo>
                    <a:pt x="121" y="1"/>
                    <a:pt x="116" y="0"/>
                    <a:pt x="111"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150;p46">
              <a:extLst>
                <a:ext uri="{FF2B5EF4-FFF2-40B4-BE49-F238E27FC236}">
                  <a16:creationId xmlns:a16="http://schemas.microsoft.com/office/drawing/2014/main" id="{CD9CAF3E-0E5A-5B25-F2C9-A905FFE173E4}"/>
                </a:ext>
              </a:extLst>
            </p:cNvPr>
            <p:cNvSpPr/>
            <p:nvPr/>
          </p:nvSpPr>
          <p:spPr>
            <a:xfrm>
              <a:off x="2867950" y="1574725"/>
              <a:ext cx="7800" cy="19100"/>
            </a:xfrm>
            <a:custGeom>
              <a:avLst/>
              <a:gdLst/>
              <a:ahLst/>
              <a:cxnLst/>
              <a:rect l="l" t="t" r="r" b="b"/>
              <a:pathLst>
                <a:path w="312" h="764" extrusionOk="0">
                  <a:moveTo>
                    <a:pt x="179" y="0"/>
                  </a:moveTo>
                  <a:cubicBezTo>
                    <a:pt x="70" y="16"/>
                    <a:pt x="101" y="265"/>
                    <a:pt x="70" y="359"/>
                  </a:cubicBezTo>
                  <a:cubicBezTo>
                    <a:pt x="70" y="476"/>
                    <a:pt x="0" y="624"/>
                    <a:pt x="78" y="733"/>
                  </a:cubicBezTo>
                  <a:cubicBezTo>
                    <a:pt x="113" y="754"/>
                    <a:pt x="142" y="763"/>
                    <a:pt x="166" y="763"/>
                  </a:cubicBezTo>
                  <a:cubicBezTo>
                    <a:pt x="299" y="763"/>
                    <a:pt x="265" y="471"/>
                    <a:pt x="265" y="359"/>
                  </a:cubicBezTo>
                  <a:cubicBezTo>
                    <a:pt x="249" y="257"/>
                    <a:pt x="312" y="24"/>
                    <a:pt x="179"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151;p46">
              <a:extLst>
                <a:ext uri="{FF2B5EF4-FFF2-40B4-BE49-F238E27FC236}">
                  <a16:creationId xmlns:a16="http://schemas.microsoft.com/office/drawing/2014/main" id="{2ED3743C-0D34-E247-DE86-A60130BA0380}"/>
                </a:ext>
              </a:extLst>
            </p:cNvPr>
            <p:cNvSpPr/>
            <p:nvPr/>
          </p:nvSpPr>
          <p:spPr>
            <a:xfrm>
              <a:off x="2963025" y="1687250"/>
              <a:ext cx="6450" cy="16500"/>
            </a:xfrm>
            <a:custGeom>
              <a:avLst/>
              <a:gdLst/>
              <a:ahLst/>
              <a:cxnLst/>
              <a:rect l="l" t="t" r="r" b="b"/>
              <a:pathLst>
                <a:path w="258" h="660" extrusionOk="0">
                  <a:moveTo>
                    <a:pt x="155" y="0"/>
                  </a:moveTo>
                  <a:cubicBezTo>
                    <a:pt x="143" y="0"/>
                    <a:pt x="130" y="4"/>
                    <a:pt x="118" y="12"/>
                  </a:cubicBezTo>
                  <a:cubicBezTo>
                    <a:pt x="32" y="82"/>
                    <a:pt x="8" y="456"/>
                    <a:pt x="1" y="573"/>
                  </a:cubicBezTo>
                  <a:cubicBezTo>
                    <a:pt x="1" y="620"/>
                    <a:pt x="47" y="659"/>
                    <a:pt x="94" y="659"/>
                  </a:cubicBezTo>
                  <a:cubicBezTo>
                    <a:pt x="258" y="651"/>
                    <a:pt x="164" y="254"/>
                    <a:pt x="203" y="129"/>
                  </a:cubicBezTo>
                  <a:cubicBezTo>
                    <a:pt x="255" y="78"/>
                    <a:pt x="211" y="0"/>
                    <a:pt x="15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152;p46">
              <a:extLst>
                <a:ext uri="{FF2B5EF4-FFF2-40B4-BE49-F238E27FC236}">
                  <a16:creationId xmlns:a16="http://schemas.microsoft.com/office/drawing/2014/main" id="{152A8FE0-D92F-0ED5-DA11-492A87DB97CC}"/>
                </a:ext>
              </a:extLst>
            </p:cNvPr>
            <p:cNvSpPr/>
            <p:nvPr/>
          </p:nvSpPr>
          <p:spPr>
            <a:xfrm>
              <a:off x="2987775" y="1631550"/>
              <a:ext cx="4700" cy="17825"/>
            </a:xfrm>
            <a:custGeom>
              <a:avLst/>
              <a:gdLst/>
              <a:ahLst/>
              <a:cxnLst/>
              <a:rect l="l" t="t" r="r" b="b"/>
              <a:pathLst>
                <a:path w="188" h="713" extrusionOk="0">
                  <a:moveTo>
                    <a:pt x="145" y="0"/>
                  </a:moveTo>
                  <a:cubicBezTo>
                    <a:pt x="133" y="0"/>
                    <a:pt x="122" y="6"/>
                    <a:pt x="118" y="19"/>
                  </a:cubicBezTo>
                  <a:cubicBezTo>
                    <a:pt x="110" y="34"/>
                    <a:pt x="102" y="58"/>
                    <a:pt x="102" y="73"/>
                  </a:cubicBezTo>
                  <a:cubicBezTo>
                    <a:pt x="86" y="151"/>
                    <a:pt x="71" y="229"/>
                    <a:pt x="55" y="299"/>
                  </a:cubicBezTo>
                  <a:cubicBezTo>
                    <a:pt x="32" y="408"/>
                    <a:pt x="16" y="510"/>
                    <a:pt x="8" y="619"/>
                  </a:cubicBezTo>
                  <a:cubicBezTo>
                    <a:pt x="1" y="658"/>
                    <a:pt x="32" y="705"/>
                    <a:pt x="79" y="712"/>
                  </a:cubicBezTo>
                  <a:cubicBezTo>
                    <a:pt x="125" y="712"/>
                    <a:pt x="172" y="681"/>
                    <a:pt x="172" y="635"/>
                  </a:cubicBezTo>
                  <a:cubicBezTo>
                    <a:pt x="180" y="588"/>
                    <a:pt x="180" y="541"/>
                    <a:pt x="180" y="494"/>
                  </a:cubicBezTo>
                  <a:cubicBezTo>
                    <a:pt x="188" y="385"/>
                    <a:pt x="180" y="253"/>
                    <a:pt x="180" y="143"/>
                  </a:cubicBezTo>
                  <a:cubicBezTo>
                    <a:pt x="180" y="104"/>
                    <a:pt x="180" y="73"/>
                    <a:pt x="180" y="34"/>
                  </a:cubicBezTo>
                  <a:cubicBezTo>
                    <a:pt x="180" y="27"/>
                    <a:pt x="172" y="19"/>
                    <a:pt x="172" y="11"/>
                  </a:cubicBezTo>
                  <a:cubicBezTo>
                    <a:pt x="165" y="4"/>
                    <a:pt x="155" y="0"/>
                    <a:pt x="14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153;p46">
              <a:extLst>
                <a:ext uri="{FF2B5EF4-FFF2-40B4-BE49-F238E27FC236}">
                  <a16:creationId xmlns:a16="http://schemas.microsoft.com/office/drawing/2014/main" id="{F29D68BB-7A90-DBBA-F55A-3007BE33D9F9}"/>
                </a:ext>
              </a:extLst>
            </p:cNvPr>
            <p:cNvSpPr/>
            <p:nvPr/>
          </p:nvSpPr>
          <p:spPr>
            <a:xfrm>
              <a:off x="3016225" y="1598500"/>
              <a:ext cx="8025" cy="18925"/>
            </a:xfrm>
            <a:custGeom>
              <a:avLst/>
              <a:gdLst/>
              <a:ahLst/>
              <a:cxnLst/>
              <a:rect l="l" t="t" r="r" b="b"/>
              <a:pathLst>
                <a:path w="321" h="757" extrusionOk="0">
                  <a:moveTo>
                    <a:pt x="94" y="0"/>
                  </a:moveTo>
                  <a:cubicBezTo>
                    <a:pt x="24" y="16"/>
                    <a:pt x="1" y="569"/>
                    <a:pt x="1" y="647"/>
                  </a:cubicBezTo>
                  <a:cubicBezTo>
                    <a:pt x="1" y="709"/>
                    <a:pt x="55" y="756"/>
                    <a:pt x="110" y="756"/>
                  </a:cubicBezTo>
                  <a:cubicBezTo>
                    <a:pt x="320" y="733"/>
                    <a:pt x="172" y="327"/>
                    <a:pt x="172" y="187"/>
                  </a:cubicBezTo>
                  <a:cubicBezTo>
                    <a:pt x="149" y="133"/>
                    <a:pt x="180" y="0"/>
                    <a:pt x="94"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154;p46">
              <a:extLst>
                <a:ext uri="{FF2B5EF4-FFF2-40B4-BE49-F238E27FC236}">
                  <a16:creationId xmlns:a16="http://schemas.microsoft.com/office/drawing/2014/main" id="{B9253D54-0CC1-3FD1-47B0-A33EC8F072AC}"/>
                </a:ext>
              </a:extLst>
            </p:cNvPr>
            <p:cNvSpPr/>
            <p:nvPr/>
          </p:nvSpPr>
          <p:spPr>
            <a:xfrm>
              <a:off x="2960100" y="1658075"/>
              <a:ext cx="6600" cy="10975"/>
            </a:xfrm>
            <a:custGeom>
              <a:avLst/>
              <a:gdLst/>
              <a:ahLst/>
              <a:cxnLst/>
              <a:rect l="l" t="t" r="r" b="b"/>
              <a:pathLst>
                <a:path w="264" h="439" extrusionOk="0">
                  <a:moveTo>
                    <a:pt x="125" y="0"/>
                  </a:moveTo>
                  <a:cubicBezTo>
                    <a:pt x="106" y="0"/>
                    <a:pt x="82" y="10"/>
                    <a:pt x="55" y="33"/>
                  </a:cubicBezTo>
                  <a:cubicBezTo>
                    <a:pt x="1" y="127"/>
                    <a:pt x="16" y="236"/>
                    <a:pt x="24" y="345"/>
                  </a:cubicBezTo>
                  <a:cubicBezTo>
                    <a:pt x="31" y="410"/>
                    <a:pt x="79" y="439"/>
                    <a:pt x="129" y="439"/>
                  </a:cubicBezTo>
                  <a:cubicBezTo>
                    <a:pt x="195" y="439"/>
                    <a:pt x="263" y="390"/>
                    <a:pt x="250" y="306"/>
                  </a:cubicBezTo>
                  <a:cubicBezTo>
                    <a:pt x="237" y="222"/>
                    <a:pt x="219" y="0"/>
                    <a:pt x="12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55;p46">
              <a:extLst>
                <a:ext uri="{FF2B5EF4-FFF2-40B4-BE49-F238E27FC236}">
                  <a16:creationId xmlns:a16="http://schemas.microsoft.com/office/drawing/2014/main" id="{73206115-9D83-FDFD-CF64-80BB20CC5B9D}"/>
                </a:ext>
              </a:extLst>
            </p:cNvPr>
            <p:cNvSpPr/>
            <p:nvPr/>
          </p:nvSpPr>
          <p:spPr>
            <a:xfrm>
              <a:off x="3051300" y="1710075"/>
              <a:ext cx="5375" cy="22525"/>
            </a:xfrm>
            <a:custGeom>
              <a:avLst/>
              <a:gdLst/>
              <a:ahLst/>
              <a:cxnLst/>
              <a:rect l="l" t="t" r="r" b="b"/>
              <a:pathLst>
                <a:path w="215" h="901" extrusionOk="0">
                  <a:moveTo>
                    <a:pt x="102" y="1"/>
                  </a:moveTo>
                  <a:cubicBezTo>
                    <a:pt x="5" y="1"/>
                    <a:pt x="31" y="141"/>
                    <a:pt x="24" y="214"/>
                  </a:cubicBezTo>
                  <a:cubicBezTo>
                    <a:pt x="16" y="409"/>
                    <a:pt x="1" y="603"/>
                    <a:pt x="8" y="798"/>
                  </a:cubicBezTo>
                  <a:cubicBezTo>
                    <a:pt x="8" y="867"/>
                    <a:pt x="59" y="901"/>
                    <a:pt x="110" y="901"/>
                  </a:cubicBezTo>
                  <a:cubicBezTo>
                    <a:pt x="163" y="901"/>
                    <a:pt x="215" y="866"/>
                    <a:pt x="211" y="798"/>
                  </a:cubicBezTo>
                  <a:cubicBezTo>
                    <a:pt x="211" y="728"/>
                    <a:pt x="211" y="650"/>
                    <a:pt x="211" y="580"/>
                  </a:cubicBezTo>
                  <a:cubicBezTo>
                    <a:pt x="195" y="424"/>
                    <a:pt x="180" y="268"/>
                    <a:pt x="180" y="112"/>
                  </a:cubicBezTo>
                  <a:cubicBezTo>
                    <a:pt x="195" y="66"/>
                    <a:pt x="180" y="11"/>
                    <a:pt x="125" y="3"/>
                  </a:cubicBezTo>
                  <a:cubicBezTo>
                    <a:pt x="117" y="2"/>
                    <a:pt x="109" y="1"/>
                    <a:pt x="10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156;p46">
              <a:extLst>
                <a:ext uri="{FF2B5EF4-FFF2-40B4-BE49-F238E27FC236}">
                  <a16:creationId xmlns:a16="http://schemas.microsoft.com/office/drawing/2014/main" id="{EFC599DA-1684-6C53-E843-9C1B16B76306}"/>
                </a:ext>
              </a:extLst>
            </p:cNvPr>
            <p:cNvSpPr/>
            <p:nvPr/>
          </p:nvSpPr>
          <p:spPr>
            <a:xfrm>
              <a:off x="3077425" y="1721400"/>
              <a:ext cx="6550" cy="17125"/>
            </a:xfrm>
            <a:custGeom>
              <a:avLst/>
              <a:gdLst/>
              <a:ahLst/>
              <a:cxnLst/>
              <a:rect l="l" t="t" r="r" b="b"/>
              <a:pathLst>
                <a:path w="262" h="685" extrusionOk="0">
                  <a:moveTo>
                    <a:pt x="127" y="0"/>
                  </a:moveTo>
                  <a:cubicBezTo>
                    <a:pt x="108" y="0"/>
                    <a:pt x="84" y="10"/>
                    <a:pt x="55" y="34"/>
                  </a:cubicBezTo>
                  <a:cubicBezTo>
                    <a:pt x="0" y="205"/>
                    <a:pt x="8" y="392"/>
                    <a:pt x="16" y="571"/>
                  </a:cubicBezTo>
                  <a:cubicBezTo>
                    <a:pt x="16" y="647"/>
                    <a:pt x="75" y="684"/>
                    <a:pt x="135" y="684"/>
                  </a:cubicBezTo>
                  <a:cubicBezTo>
                    <a:pt x="198" y="684"/>
                    <a:pt x="261" y="643"/>
                    <a:pt x="257" y="564"/>
                  </a:cubicBezTo>
                  <a:cubicBezTo>
                    <a:pt x="257" y="478"/>
                    <a:pt x="249" y="384"/>
                    <a:pt x="234" y="299"/>
                  </a:cubicBezTo>
                  <a:cubicBezTo>
                    <a:pt x="221" y="215"/>
                    <a:pt x="219" y="0"/>
                    <a:pt x="12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157;p46">
              <a:extLst>
                <a:ext uri="{FF2B5EF4-FFF2-40B4-BE49-F238E27FC236}">
                  <a16:creationId xmlns:a16="http://schemas.microsoft.com/office/drawing/2014/main" id="{91A15386-26DD-810F-AC9C-95EBACD8C4C4}"/>
                </a:ext>
              </a:extLst>
            </p:cNvPr>
            <p:cNvSpPr/>
            <p:nvPr/>
          </p:nvSpPr>
          <p:spPr>
            <a:xfrm>
              <a:off x="3067525" y="1660275"/>
              <a:ext cx="7000" cy="15750"/>
            </a:xfrm>
            <a:custGeom>
              <a:avLst/>
              <a:gdLst/>
              <a:ahLst/>
              <a:cxnLst/>
              <a:rect l="l" t="t" r="r" b="b"/>
              <a:pathLst>
                <a:path w="280" h="630" extrusionOk="0">
                  <a:moveTo>
                    <a:pt x="100" y="0"/>
                  </a:moveTo>
                  <a:cubicBezTo>
                    <a:pt x="1" y="0"/>
                    <a:pt x="6" y="456"/>
                    <a:pt x="6" y="522"/>
                  </a:cubicBezTo>
                  <a:cubicBezTo>
                    <a:pt x="6" y="585"/>
                    <a:pt x="65" y="630"/>
                    <a:pt x="123" y="630"/>
                  </a:cubicBezTo>
                  <a:cubicBezTo>
                    <a:pt x="152" y="630"/>
                    <a:pt x="180" y="618"/>
                    <a:pt x="201" y="592"/>
                  </a:cubicBezTo>
                  <a:cubicBezTo>
                    <a:pt x="279" y="460"/>
                    <a:pt x="178" y="203"/>
                    <a:pt x="162" y="47"/>
                  </a:cubicBezTo>
                  <a:cubicBezTo>
                    <a:pt x="138" y="14"/>
                    <a:pt x="117" y="0"/>
                    <a:pt x="100"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158;p46">
              <a:extLst>
                <a:ext uri="{FF2B5EF4-FFF2-40B4-BE49-F238E27FC236}">
                  <a16:creationId xmlns:a16="http://schemas.microsoft.com/office/drawing/2014/main" id="{960F86C5-FA36-DB58-867D-E807FEBCDF1E}"/>
                </a:ext>
              </a:extLst>
            </p:cNvPr>
            <p:cNvSpPr/>
            <p:nvPr/>
          </p:nvSpPr>
          <p:spPr>
            <a:xfrm>
              <a:off x="3014875" y="1654775"/>
              <a:ext cx="9775" cy="19725"/>
            </a:xfrm>
            <a:custGeom>
              <a:avLst/>
              <a:gdLst/>
              <a:ahLst/>
              <a:cxnLst/>
              <a:rect l="l" t="t" r="r" b="b"/>
              <a:pathLst>
                <a:path w="391" h="789" extrusionOk="0">
                  <a:moveTo>
                    <a:pt x="285" y="0"/>
                  </a:moveTo>
                  <a:cubicBezTo>
                    <a:pt x="275" y="0"/>
                    <a:pt x="263" y="3"/>
                    <a:pt x="249" y="9"/>
                  </a:cubicBezTo>
                  <a:cubicBezTo>
                    <a:pt x="171" y="103"/>
                    <a:pt x="171" y="236"/>
                    <a:pt x="140" y="345"/>
                  </a:cubicBezTo>
                  <a:cubicBezTo>
                    <a:pt x="133" y="477"/>
                    <a:pt x="0" y="750"/>
                    <a:pt x="187" y="789"/>
                  </a:cubicBezTo>
                  <a:cubicBezTo>
                    <a:pt x="382" y="781"/>
                    <a:pt x="304" y="508"/>
                    <a:pt x="335" y="376"/>
                  </a:cubicBezTo>
                  <a:cubicBezTo>
                    <a:pt x="321" y="305"/>
                    <a:pt x="391" y="0"/>
                    <a:pt x="28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159;p46">
              <a:extLst>
                <a:ext uri="{FF2B5EF4-FFF2-40B4-BE49-F238E27FC236}">
                  <a16:creationId xmlns:a16="http://schemas.microsoft.com/office/drawing/2014/main" id="{E60A4AC3-2F6C-AEB8-396B-6D9E4D1802AE}"/>
                </a:ext>
              </a:extLst>
            </p:cNvPr>
            <p:cNvSpPr/>
            <p:nvPr/>
          </p:nvSpPr>
          <p:spPr>
            <a:xfrm>
              <a:off x="3033575" y="1772700"/>
              <a:ext cx="8200" cy="20275"/>
            </a:xfrm>
            <a:custGeom>
              <a:avLst/>
              <a:gdLst/>
              <a:ahLst/>
              <a:cxnLst/>
              <a:rect l="l" t="t" r="r" b="b"/>
              <a:pathLst>
                <a:path w="328" h="811" extrusionOk="0">
                  <a:moveTo>
                    <a:pt x="78" y="0"/>
                  </a:moveTo>
                  <a:cubicBezTo>
                    <a:pt x="0" y="0"/>
                    <a:pt x="8" y="78"/>
                    <a:pt x="8" y="133"/>
                  </a:cubicBezTo>
                  <a:cubicBezTo>
                    <a:pt x="8" y="320"/>
                    <a:pt x="0" y="515"/>
                    <a:pt x="0" y="702"/>
                  </a:cubicBezTo>
                  <a:cubicBezTo>
                    <a:pt x="0" y="764"/>
                    <a:pt x="55" y="811"/>
                    <a:pt x="117" y="811"/>
                  </a:cubicBezTo>
                  <a:cubicBezTo>
                    <a:pt x="328" y="803"/>
                    <a:pt x="187" y="343"/>
                    <a:pt x="180" y="203"/>
                  </a:cubicBezTo>
                  <a:cubicBezTo>
                    <a:pt x="156" y="133"/>
                    <a:pt x="172" y="8"/>
                    <a:pt x="78"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160;p46">
              <a:extLst>
                <a:ext uri="{FF2B5EF4-FFF2-40B4-BE49-F238E27FC236}">
                  <a16:creationId xmlns:a16="http://schemas.microsoft.com/office/drawing/2014/main" id="{829A192E-0872-1901-6479-FC04AFE7E8E0}"/>
                </a:ext>
              </a:extLst>
            </p:cNvPr>
            <p:cNvSpPr/>
            <p:nvPr/>
          </p:nvSpPr>
          <p:spPr>
            <a:xfrm>
              <a:off x="3064550" y="1791400"/>
              <a:ext cx="8725" cy="29275"/>
            </a:xfrm>
            <a:custGeom>
              <a:avLst/>
              <a:gdLst/>
              <a:ahLst/>
              <a:cxnLst/>
              <a:rect l="l" t="t" r="r" b="b"/>
              <a:pathLst>
                <a:path w="349" h="1171" extrusionOk="0">
                  <a:moveTo>
                    <a:pt x="149" y="1"/>
                  </a:moveTo>
                  <a:cubicBezTo>
                    <a:pt x="1" y="24"/>
                    <a:pt x="79" y="219"/>
                    <a:pt x="63" y="328"/>
                  </a:cubicBezTo>
                  <a:cubicBezTo>
                    <a:pt x="71" y="577"/>
                    <a:pt x="47" y="827"/>
                    <a:pt x="94" y="1068"/>
                  </a:cubicBezTo>
                  <a:cubicBezTo>
                    <a:pt x="105" y="1138"/>
                    <a:pt x="158" y="1170"/>
                    <a:pt x="213" y="1170"/>
                  </a:cubicBezTo>
                  <a:cubicBezTo>
                    <a:pt x="280" y="1170"/>
                    <a:pt x="349" y="1120"/>
                    <a:pt x="336" y="1029"/>
                  </a:cubicBezTo>
                  <a:cubicBezTo>
                    <a:pt x="320" y="928"/>
                    <a:pt x="320" y="819"/>
                    <a:pt x="305" y="718"/>
                  </a:cubicBezTo>
                  <a:cubicBezTo>
                    <a:pt x="289" y="531"/>
                    <a:pt x="266" y="343"/>
                    <a:pt x="250" y="164"/>
                  </a:cubicBezTo>
                  <a:cubicBezTo>
                    <a:pt x="250" y="86"/>
                    <a:pt x="242" y="1"/>
                    <a:pt x="14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161;p46">
              <a:extLst>
                <a:ext uri="{FF2B5EF4-FFF2-40B4-BE49-F238E27FC236}">
                  <a16:creationId xmlns:a16="http://schemas.microsoft.com/office/drawing/2014/main" id="{BB0BD25E-A11B-ACDA-F865-E180209069DB}"/>
                </a:ext>
              </a:extLst>
            </p:cNvPr>
            <p:cNvSpPr/>
            <p:nvPr/>
          </p:nvSpPr>
          <p:spPr>
            <a:xfrm>
              <a:off x="3103525" y="1777400"/>
              <a:ext cx="7575" cy="16450"/>
            </a:xfrm>
            <a:custGeom>
              <a:avLst/>
              <a:gdLst/>
              <a:ahLst/>
              <a:cxnLst/>
              <a:rect l="l" t="t" r="r" b="b"/>
              <a:pathLst>
                <a:path w="303" h="658" extrusionOk="0">
                  <a:moveTo>
                    <a:pt x="191" y="1"/>
                  </a:moveTo>
                  <a:cubicBezTo>
                    <a:pt x="181" y="1"/>
                    <a:pt x="169" y="3"/>
                    <a:pt x="156" y="7"/>
                  </a:cubicBezTo>
                  <a:cubicBezTo>
                    <a:pt x="86" y="38"/>
                    <a:pt x="0" y="584"/>
                    <a:pt x="86" y="623"/>
                  </a:cubicBezTo>
                  <a:cubicBezTo>
                    <a:pt x="110" y="647"/>
                    <a:pt x="140" y="658"/>
                    <a:pt x="170" y="658"/>
                  </a:cubicBezTo>
                  <a:cubicBezTo>
                    <a:pt x="237" y="658"/>
                    <a:pt x="302" y="605"/>
                    <a:pt x="297" y="529"/>
                  </a:cubicBezTo>
                  <a:cubicBezTo>
                    <a:pt x="297" y="444"/>
                    <a:pt x="289" y="350"/>
                    <a:pt x="281" y="264"/>
                  </a:cubicBezTo>
                  <a:cubicBezTo>
                    <a:pt x="260" y="194"/>
                    <a:pt x="290" y="1"/>
                    <a:pt x="191"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162;p46">
              <a:extLst>
                <a:ext uri="{FF2B5EF4-FFF2-40B4-BE49-F238E27FC236}">
                  <a16:creationId xmlns:a16="http://schemas.microsoft.com/office/drawing/2014/main" id="{D3E1C6D9-CF5E-89DF-0058-45D479DDF58A}"/>
                </a:ext>
              </a:extLst>
            </p:cNvPr>
            <p:cNvSpPr/>
            <p:nvPr/>
          </p:nvSpPr>
          <p:spPr>
            <a:xfrm>
              <a:off x="3131575" y="1840300"/>
              <a:ext cx="6575" cy="18450"/>
            </a:xfrm>
            <a:custGeom>
              <a:avLst/>
              <a:gdLst/>
              <a:ahLst/>
              <a:cxnLst/>
              <a:rect l="l" t="t" r="r" b="b"/>
              <a:pathLst>
                <a:path w="263" h="738" extrusionOk="0">
                  <a:moveTo>
                    <a:pt x="116" y="1"/>
                  </a:moveTo>
                  <a:cubicBezTo>
                    <a:pt x="2" y="1"/>
                    <a:pt x="32" y="136"/>
                    <a:pt x="24" y="219"/>
                  </a:cubicBezTo>
                  <a:cubicBezTo>
                    <a:pt x="24" y="359"/>
                    <a:pt x="1" y="500"/>
                    <a:pt x="24" y="640"/>
                  </a:cubicBezTo>
                  <a:cubicBezTo>
                    <a:pt x="35" y="706"/>
                    <a:pt x="90" y="738"/>
                    <a:pt x="143" y="738"/>
                  </a:cubicBezTo>
                  <a:cubicBezTo>
                    <a:pt x="203" y="738"/>
                    <a:pt x="262" y="699"/>
                    <a:pt x="258" y="624"/>
                  </a:cubicBezTo>
                  <a:cubicBezTo>
                    <a:pt x="250" y="453"/>
                    <a:pt x="211" y="289"/>
                    <a:pt x="196" y="118"/>
                  </a:cubicBezTo>
                  <a:cubicBezTo>
                    <a:pt x="211" y="63"/>
                    <a:pt x="180" y="9"/>
                    <a:pt x="126" y="1"/>
                  </a:cubicBezTo>
                  <a:cubicBezTo>
                    <a:pt x="122" y="1"/>
                    <a:pt x="119" y="1"/>
                    <a:pt x="116"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163;p46">
              <a:extLst>
                <a:ext uri="{FF2B5EF4-FFF2-40B4-BE49-F238E27FC236}">
                  <a16:creationId xmlns:a16="http://schemas.microsoft.com/office/drawing/2014/main" id="{317FAF71-7971-D42B-A8DD-B54812EE926D}"/>
                </a:ext>
              </a:extLst>
            </p:cNvPr>
            <p:cNvSpPr/>
            <p:nvPr/>
          </p:nvSpPr>
          <p:spPr>
            <a:xfrm>
              <a:off x="2937575" y="1760750"/>
              <a:ext cx="9875" cy="29725"/>
            </a:xfrm>
            <a:custGeom>
              <a:avLst/>
              <a:gdLst/>
              <a:ahLst/>
              <a:cxnLst/>
              <a:rect l="l" t="t" r="r" b="b"/>
              <a:pathLst>
                <a:path w="395" h="1189" extrusionOk="0">
                  <a:moveTo>
                    <a:pt x="127" y="1"/>
                  </a:moveTo>
                  <a:cubicBezTo>
                    <a:pt x="57" y="1"/>
                    <a:pt x="0" y="79"/>
                    <a:pt x="29" y="143"/>
                  </a:cubicBezTo>
                  <a:cubicBezTo>
                    <a:pt x="29" y="299"/>
                    <a:pt x="37" y="455"/>
                    <a:pt x="44" y="611"/>
                  </a:cubicBezTo>
                  <a:cubicBezTo>
                    <a:pt x="60" y="782"/>
                    <a:pt x="13" y="993"/>
                    <a:pt x="99" y="1156"/>
                  </a:cubicBezTo>
                  <a:cubicBezTo>
                    <a:pt x="139" y="1179"/>
                    <a:pt x="171" y="1188"/>
                    <a:pt x="198" y="1188"/>
                  </a:cubicBezTo>
                  <a:cubicBezTo>
                    <a:pt x="394" y="1188"/>
                    <a:pt x="257" y="639"/>
                    <a:pt x="270" y="502"/>
                  </a:cubicBezTo>
                  <a:cubicBezTo>
                    <a:pt x="255" y="393"/>
                    <a:pt x="247" y="260"/>
                    <a:pt x="239" y="143"/>
                  </a:cubicBezTo>
                  <a:cubicBezTo>
                    <a:pt x="263" y="73"/>
                    <a:pt x="216" y="3"/>
                    <a:pt x="146" y="3"/>
                  </a:cubicBezTo>
                  <a:cubicBezTo>
                    <a:pt x="139" y="2"/>
                    <a:pt x="133" y="1"/>
                    <a:pt x="12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164;p46">
              <a:extLst>
                <a:ext uri="{FF2B5EF4-FFF2-40B4-BE49-F238E27FC236}">
                  <a16:creationId xmlns:a16="http://schemas.microsoft.com/office/drawing/2014/main" id="{52D8C1E5-13E3-A88E-C2B2-F362199C822F}"/>
                </a:ext>
              </a:extLst>
            </p:cNvPr>
            <p:cNvSpPr/>
            <p:nvPr/>
          </p:nvSpPr>
          <p:spPr>
            <a:xfrm>
              <a:off x="2991675" y="1731175"/>
              <a:ext cx="7075" cy="23325"/>
            </a:xfrm>
            <a:custGeom>
              <a:avLst/>
              <a:gdLst/>
              <a:ahLst/>
              <a:cxnLst/>
              <a:rect l="l" t="t" r="r" b="b"/>
              <a:pathLst>
                <a:path w="283" h="933" extrusionOk="0">
                  <a:moveTo>
                    <a:pt x="139" y="0"/>
                  </a:moveTo>
                  <a:cubicBezTo>
                    <a:pt x="130" y="0"/>
                    <a:pt x="120" y="3"/>
                    <a:pt x="110" y="9"/>
                  </a:cubicBezTo>
                  <a:cubicBezTo>
                    <a:pt x="0" y="95"/>
                    <a:pt x="47" y="289"/>
                    <a:pt x="16" y="414"/>
                  </a:cubicBezTo>
                  <a:cubicBezTo>
                    <a:pt x="8" y="554"/>
                    <a:pt x="8" y="687"/>
                    <a:pt x="0" y="819"/>
                  </a:cubicBezTo>
                  <a:cubicBezTo>
                    <a:pt x="0" y="895"/>
                    <a:pt x="60" y="933"/>
                    <a:pt x="120" y="933"/>
                  </a:cubicBezTo>
                  <a:cubicBezTo>
                    <a:pt x="183" y="933"/>
                    <a:pt x="246" y="892"/>
                    <a:pt x="242" y="812"/>
                  </a:cubicBezTo>
                  <a:cubicBezTo>
                    <a:pt x="235" y="716"/>
                    <a:pt x="283" y="0"/>
                    <a:pt x="139"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165;p46">
              <a:extLst>
                <a:ext uri="{FF2B5EF4-FFF2-40B4-BE49-F238E27FC236}">
                  <a16:creationId xmlns:a16="http://schemas.microsoft.com/office/drawing/2014/main" id="{5087183B-D00D-413A-375E-4E8F8C8B21E7}"/>
                </a:ext>
              </a:extLst>
            </p:cNvPr>
            <p:cNvSpPr/>
            <p:nvPr/>
          </p:nvSpPr>
          <p:spPr>
            <a:xfrm>
              <a:off x="2973175" y="1819625"/>
              <a:ext cx="10725" cy="21300"/>
            </a:xfrm>
            <a:custGeom>
              <a:avLst/>
              <a:gdLst/>
              <a:ahLst/>
              <a:cxnLst/>
              <a:rect l="l" t="t" r="r" b="b"/>
              <a:pathLst>
                <a:path w="429" h="852" extrusionOk="0">
                  <a:moveTo>
                    <a:pt x="250" y="1"/>
                  </a:moveTo>
                  <a:cubicBezTo>
                    <a:pt x="54" y="1"/>
                    <a:pt x="146" y="303"/>
                    <a:pt x="101" y="430"/>
                  </a:cubicBezTo>
                  <a:cubicBezTo>
                    <a:pt x="109" y="563"/>
                    <a:pt x="0" y="812"/>
                    <a:pt x="195" y="851"/>
                  </a:cubicBezTo>
                  <a:cubicBezTo>
                    <a:pt x="398" y="851"/>
                    <a:pt x="327" y="571"/>
                    <a:pt x="351" y="438"/>
                  </a:cubicBezTo>
                  <a:cubicBezTo>
                    <a:pt x="327" y="313"/>
                    <a:pt x="429" y="41"/>
                    <a:pt x="273" y="2"/>
                  </a:cubicBezTo>
                  <a:cubicBezTo>
                    <a:pt x="265" y="1"/>
                    <a:pt x="257" y="1"/>
                    <a:pt x="250"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166;p46">
              <a:extLst>
                <a:ext uri="{FF2B5EF4-FFF2-40B4-BE49-F238E27FC236}">
                  <a16:creationId xmlns:a16="http://schemas.microsoft.com/office/drawing/2014/main" id="{8456FE51-5B2D-6A26-A2FB-830A13B87888}"/>
                </a:ext>
              </a:extLst>
            </p:cNvPr>
            <p:cNvSpPr/>
            <p:nvPr/>
          </p:nvSpPr>
          <p:spPr>
            <a:xfrm>
              <a:off x="2920950" y="1706300"/>
              <a:ext cx="8000" cy="19450"/>
            </a:xfrm>
            <a:custGeom>
              <a:avLst/>
              <a:gdLst/>
              <a:ahLst/>
              <a:cxnLst/>
              <a:rect l="l" t="t" r="r" b="b"/>
              <a:pathLst>
                <a:path w="320" h="778" extrusionOk="0">
                  <a:moveTo>
                    <a:pt x="145" y="1"/>
                  </a:moveTo>
                  <a:cubicBezTo>
                    <a:pt x="132" y="1"/>
                    <a:pt x="120" y="5"/>
                    <a:pt x="109" y="14"/>
                  </a:cubicBezTo>
                  <a:cubicBezTo>
                    <a:pt x="0" y="139"/>
                    <a:pt x="23" y="505"/>
                    <a:pt x="16" y="677"/>
                  </a:cubicBezTo>
                  <a:cubicBezTo>
                    <a:pt x="16" y="731"/>
                    <a:pt x="62" y="778"/>
                    <a:pt x="117" y="778"/>
                  </a:cubicBezTo>
                  <a:cubicBezTo>
                    <a:pt x="320" y="778"/>
                    <a:pt x="172" y="256"/>
                    <a:pt x="195" y="108"/>
                  </a:cubicBezTo>
                  <a:cubicBezTo>
                    <a:pt x="239" y="64"/>
                    <a:pt x="193" y="1"/>
                    <a:pt x="14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167;p46">
              <a:extLst>
                <a:ext uri="{FF2B5EF4-FFF2-40B4-BE49-F238E27FC236}">
                  <a16:creationId xmlns:a16="http://schemas.microsoft.com/office/drawing/2014/main" id="{926A699F-7E0A-E957-3C18-9E8E8E1B9664}"/>
                </a:ext>
              </a:extLst>
            </p:cNvPr>
            <p:cNvSpPr/>
            <p:nvPr/>
          </p:nvSpPr>
          <p:spPr>
            <a:xfrm>
              <a:off x="2854550" y="1803025"/>
              <a:ext cx="6975" cy="21825"/>
            </a:xfrm>
            <a:custGeom>
              <a:avLst/>
              <a:gdLst/>
              <a:ahLst/>
              <a:cxnLst/>
              <a:rect l="l" t="t" r="r" b="b"/>
              <a:pathLst>
                <a:path w="279" h="873" extrusionOk="0">
                  <a:moveTo>
                    <a:pt x="172" y="0"/>
                  </a:moveTo>
                  <a:cubicBezTo>
                    <a:pt x="0" y="0"/>
                    <a:pt x="75" y="655"/>
                    <a:pt x="61" y="767"/>
                  </a:cubicBezTo>
                  <a:cubicBezTo>
                    <a:pt x="61" y="837"/>
                    <a:pt x="115" y="872"/>
                    <a:pt x="170" y="872"/>
                  </a:cubicBezTo>
                  <a:cubicBezTo>
                    <a:pt x="224" y="872"/>
                    <a:pt x="279" y="837"/>
                    <a:pt x="279" y="767"/>
                  </a:cubicBezTo>
                  <a:cubicBezTo>
                    <a:pt x="279" y="557"/>
                    <a:pt x="263" y="354"/>
                    <a:pt x="263" y="143"/>
                  </a:cubicBezTo>
                  <a:cubicBezTo>
                    <a:pt x="271" y="105"/>
                    <a:pt x="279" y="58"/>
                    <a:pt x="240" y="27"/>
                  </a:cubicBezTo>
                  <a:cubicBezTo>
                    <a:pt x="214" y="9"/>
                    <a:pt x="192" y="0"/>
                    <a:pt x="172"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168;p46">
              <a:extLst>
                <a:ext uri="{FF2B5EF4-FFF2-40B4-BE49-F238E27FC236}">
                  <a16:creationId xmlns:a16="http://schemas.microsoft.com/office/drawing/2014/main" id="{9CFD9EEA-2FE4-8048-C456-D4DFB8151ACC}"/>
                </a:ext>
              </a:extLst>
            </p:cNvPr>
            <p:cNvSpPr/>
            <p:nvPr/>
          </p:nvSpPr>
          <p:spPr>
            <a:xfrm>
              <a:off x="2887825" y="1740800"/>
              <a:ext cx="6350" cy="19075"/>
            </a:xfrm>
            <a:custGeom>
              <a:avLst/>
              <a:gdLst/>
              <a:ahLst/>
              <a:cxnLst/>
              <a:rect l="l" t="t" r="r" b="b"/>
              <a:pathLst>
                <a:path w="254" h="763" extrusionOk="0">
                  <a:moveTo>
                    <a:pt x="105" y="1"/>
                  </a:moveTo>
                  <a:cubicBezTo>
                    <a:pt x="89" y="1"/>
                    <a:pt x="70" y="7"/>
                    <a:pt x="47" y="21"/>
                  </a:cubicBezTo>
                  <a:cubicBezTo>
                    <a:pt x="0" y="68"/>
                    <a:pt x="23" y="146"/>
                    <a:pt x="16" y="201"/>
                  </a:cubicBezTo>
                  <a:cubicBezTo>
                    <a:pt x="16" y="357"/>
                    <a:pt x="8" y="505"/>
                    <a:pt x="16" y="653"/>
                  </a:cubicBezTo>
                  <a:cubicBezTo>
                    <a:pt x="20" y="726"/>
                    <a:pt x="78" y="763"/>
                    <a:pt x="136" y="763"/>
                  </a:cubicBezTo>
                  <a:cubicBezTo>
                    <a:pt x="195" y="763"/>
                    <a:pt x="253" y="724"/>
                    <a:pt x="249" y="645"/>
                  </a:cubicBezTo>
                  <a:cubicBezTo>
                    <a:pt x="249" y="551"/>
                    <a:pt x="234" y="450"/>
                    <a:pt x="218" y="357"/>
                  </a:cubicBezTo>
                  <a:cubicBezTo>
                    <a:pt x="191" y="275"/>
                    <a:pt x="211" y="1"/>
                    <a:pt x="10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169;p46">
              <a:extLst>
                <a:ext uri="{FF2B5EF4-FFF2-40B4-BE49-F238E27FC236}">
                  <a16:creationId xmlns:a16="http://schemas.microsoft.com/office/drawing/2014/main" id="{BBAE6426-DB12-7E32-192E-2DE8AE4155F4}"/>
                </a:ext>
              </a:extLst>
            </p:cNvPr>
            <p:cNvSpPr/>
            <p:nvPr/>
          </p:nvSpPr>
          <p:spPr>
            <a:xfrm>
              <a:off x="2792925" y="1770775"/>
              <a:ext cx="9375" cy="20250"/>
            </a:xfrm>
            <a:custGeom>
              <a:avLst/>
              <a:gdLst/>
              <a:ahLst/>
              <a:cxnLst/>
              <a:rect l="l" t="t" r="r" b="b"/>
              <a:pathLst>
                <a:path w="375" h="810" extrusionOk="0">
                  <a:moveTo>
                    <a:pt x="219" y="1"/>
                  </a:moveTo>
                  <a:cubicBezTo>
                    <a:pt x="86" y="1"/>
                    <a:pt x="131" y="272"/>
                    <a:pt x="109" y="366"/>
                  </a:cubicBezTo>
                  <a:cubicBezTo>
                    <a:pt x="117" y="498"/>
                    <a:pt x="0" y="779"/>
                    <a:pt x="179" y="810"/>
                  </a:cubicBezTo>
                  <a:cubicBezTo>
                    <a:pt x="374" y="810"/>
                    <a:pt x="296" y="514"/>
                    <a:pt x="312" y="389"/>
                  </a:cubicBezTo>
                  <a:cubicBezTo>
                    <a:pt x="289" y="288"/>
                    <a:pt x="335" y="54"/>
                    <a:pt x="257" y="7"/>
                  </a:cubicBezTo>
                  <a:cubicBezTo>
                    <a:pt x="243" y="3"/>
                    <a:pt x="230" y="1"/>
                    <a:pt x="21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170;p46">
              <a:extLst>
                <a:ext uri="{FF2B5EF4-FFF2-40B4-BE49-F238E27FC236}">
                  <a16:creationId xmlns:a16="http://schemas.microsoft.com/office/drawing/2014/main" id="{46BF8299-6937-1646-1246-957829D971BF}"/>
                </a:ext>
              </a:extLst>
            </p:cNvPr>
            <p:cNvSpPr/>
            <p:nvPr/>
          </p:nvSpPr>
          <p:spPr>
            <a:xfrm>
              <a:off x="2812350" y="1710625"/>
              <a:ext cx="6625" cy="15550"/>
            </a:xfrm>
            <a:custGeom>
              <a:avLst/>
              <a:gdLst/>
              <a:ahLst/>
              <a:cxnLst/>
              <a:rect l="l" t="t" r="r" b="b"/>
              <a:pathLst>
                <a:path w="265" h="622" extrusionOk="0">
                  <a:moveTo>
                    <a:pt x="177" y="0"/>
                  </a:moveTo>
                  <a:cubicBezTo>
                    <a:pt x="68" y="0"/>
                    <a:pt x="1" y="560"/>
                    <a:pt x="73" y="589"/>
                  </a:cubicBezTo>
                  <a:cubicBezTo>
                    <a:pt x="108" y="612"/>
                    <a:pt x="137" y="622"/>
                    <a:pt x="161" y="622"/>
                  </a:cubicBezTo>
                  <a:cubicBezTo>
                    <a:pt x="265" y="622"/>
                    <a:pt x="258" y="426"/>
                    <a:pt x="252" y="324"/>
                  </a:cubicBezTo>
                  <a:cubicBezTo>
                    <a:pt x="236" y="223"/>
                    <a:pt x="260" y="98"/>
                    <a:pt x="205" y="12"/>
                  </a:cubicBezTo>
                  <a:cubicBezTo>
                    <a:pt x="196" y="4"/>
                    <a:pt x="186" y="0"/>
                    <a:pt x="17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171;p46">
              <a:extLst>
                <a:ext uri="{FF2B5EF4-FFF2-40B4-BE49-F238E27FC236}">
                  <a16:creationId xmlns:a16="http://schemas.microsoft.com/office/drawing/2014/main" id="{53B18670-692C-B107-B491-4F9D7972F929}"/>
                </a:ext>
              </a:extLst>
            </p:cNvPr>
            <p:cNvSpPr/>
            <p:nvPr/>
          </p:nvSpPr>
          <p:spPr>
            <a:xfrm>
              <a:off x="2767775" y="1815750"/>
              <a:ext cx="7025" cy="16500"/>
            </a:xfrm>
            <a:custGeom>
              <a:avLst/>
              <a:gdLst/>
              <a:ahLst/>
              <a:cxnLst/>
              <a:rect l="l" t="t" r="r" b="b"/>
              <a:pathLst>
                <a:path w="281" h="660" extrusionOk="0">
                  <a:moveTo>
                    <a:pt x="137" y="1"/>
                  </a:moveTo>
                  <a:cubicBezTo>
                    <a:pt x="136" y="1"/>
                    <a:pt x="134" y="1"/>
                    <a:pt x="133" y="1"/>
                  </a:cubicBezTo>
                  <a:cubicBezTo>
                    <a:pt x="1" y="32"/>
                    <a:pt x="55" y="445"/>
                    <a:pt x="47" y="554"/>
                  </a:cubicBezTo>
                  <a:cubicBezTo>
                    <a:pt x="47" y="624"/>
                    <a:pt x="102" y="659"/>
                    <a:pt x="156" y="659"/>
                  </a:cubicBezTo>
                  <a:cubicBezTo>
                    <a:pt x="209" y="659"/>
                    <a:pt x="262" y="624"/>
                    <a:pt x="258" y="554"/>
                  </a:cubicBezTo>
                  <a:cubicBezTo>
                    <a:pt x="258" y="446"/>
                    <a:pt x="281" y="1"/>
                    <a:pt x="13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1172;p46">
              <a:extLst>
                <a:ext uri="{FF2B5EF4-FFF2-40B4-BE49-F238E27FC236}">
                  <a16:creationId xmlns:a16="http://schemas.microsoft.com/office/drawing/2014/main" id="{DDCDD257-3DC9-757D-4A8D-6122C49ADE59}"/>
                </a:ext>
              </a:extLst>
            </p:cNvPr>
            <p:cNvSpPr/>
            <p:nvPr/>
          </p:nvSpPr>
          <p:spPr>
            <a:xfrm>
              <a:off x="2737375" y="1822350"/>
              <a:ext cx="10550" cy="22700"/>
            </a:xfrm>
            <a:custGeom>
              <a:avLst/>
              <a:gdLst/>
              <a:ahLst/>
              <a:cxnLst/>
              <a:rect l="l" t="t" r="r" b="b"/>
              <a:pathLst>
                <a:path w="422" h="908" extrusionOk="0">
                  <a:moveTo>
                    <a:pt x="259" y="0"/>
                  </a:moveTo>
                  <a:cubicBezTo>
                    <a:pt x="234" y="0"/>
                    <a:pt x="210" y="12"/>
                    <a:pt x="196" y="41"/>
                  </a:cubicBezTo>
                  <a:cubicBezTo>
                    <a:pt x="157" y="166"/>
                    <a:pt x="157" y="290"/>
                    <a:pt x="133" y="415"/>
                  </a:cubicBezTo>
                  <a:cubicBezTo>
                    <a:pt x="141" y="555"/>
                    <a:pt x="1" y="875"/>
                    <a:pt x="196" y="906"/>
                  </a:cubicBezTo>
                  <a:cubicBezTo>
                    <a:pt x="202" y="907"/>
                    <a:pt x="209" y="908"/>
                    <a:pt x="215" y="908"/>
                  </a:cubicBezTo>
                  <a:cubicBezTo>
                    <a:pt x="422" y="908"/>
                    <a:pt x="290" y="278"/>
                    <a:pt x="328" y="119"/>
                  </a:cubicBezTo>
                  <a:cubicBezTo>
                    <a:pt x="371" y="59"/>
                    <a:pt x="314" y="0"/>
                    <a:pt x="259"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1173;p46">
              <a:extLst>
                <a:ext uri="{FF2B5EF4-FFF2-40B4-BE49-F238E27FC236}">
                  <a16:creationId xmlns:a16="http://schemas.microsoft.com/office/drawing/2014/main" id="{5A047151-407C-B325-8C80-DB18098F45C3}"/>
                </a:ext>
              </a:extLst>
            </p:cNvPr>
            <p:cNvSpPr/>
            <p:nvPr/>
          </p:nvSpPr>
          <p:spPr>
            <a:xfrm>
              <a:off x="2813775" y="1840900"/>
              <a:ext cx="5775" cy="25275"/>
            </a:xfrm>
            <a:custGeom>
              <a:avLst/>
              <a:gdLst/>
              <a:ahLst/>
              <a:cxnLst/>
              <a:rect l="l" t="t" r="r" b="b"/>
              <a:pathLst>
                <a:path w="231" h="1011" extrusionOk="0">
                  <a:moveTo>
                    <a:pt x="94" y="0"/>
                  </a:moveTo>
                  <a:cubicBezTo>
                    <a:pt x="0" y="16"/>
                    <a:pt x="39" y="141"/>
                    <a:pt x="31" y="203"/>
                  </a:cubicBezTo>
                  <a:cubicBezTo>
                    <a:pt x="24" y="445"/>
                    <a:pt x="8" y="678"/>
                    <a:pt x="16" y="912"/>
                  </a:cubicBezTo>
                  <a:cubicBezTo>
                    <a:pt x="20" y="978"/>
                    <a:pt x="73" y="1011"/>
                    <a:pt x="125" y="1011"/>
                  </a:cubicBezTo>
                  <a:cubicBezTo>
                    <a:pt x="178" y="1011"/>
                    <a:pt x="230" y="976"/>
                    <a:pt x="226" y="904"/>
                  </a:cubicBezTo>
                  <a:cubicBezTo>
                    <a:pt x="226" y="686"/>
                    <a:pt x="203" y="468"/>
                    <a:pt x="179" y="250"/>
                  </a:cubicBezTo>
                  <a:cubicBezTo>
                    <a:pt x="164" y="172"/>
                    <a:pt x="203" y="16"/>
                    <a:pt x="94"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174;p46">
              <a:extLst>
                <a:ext uri="{FF2B5EF4-FFF2-40B4-BE49-F238E27FC236}">
                  <a16:creationId xmlns:a16="http://schemas.microsoft.com/office/drawing/2014/main" id="{9FC80D63-B95A-CFD0-7E07-15A26BAA5E81}"/>
                </a:ext>
              </a:extLst>
            </p:cNvPr>
            <p:cNvSpPr/>
            <p:nvPr/>
          </p:nvSpPr>
          <p:spPr>
            <a:xfrm>
              <a:off x="2711075" y="1846600"/>
              <a:ext cx="8400" cy="24525"/>
            </a:xfrm>
            <a:custGeom>
              <a:avLst/>
              <a:gdLst/>
              <a:ahLst/>
              <a:cxnLst/>
              <a:rect l="l" t="t" r="r" b="b"/>
              <a:pathLst>
                <a:path w="336" h="981" extrusionOk="0">
                  <a:moveTo>
                    <a:pt x="152" y="1"/>
                  </a:moveTo>
                  <a:cubicBezTo>
                    <a:pt x="63" y="1"/>
                    <a:pt x="63" y="203"/>
                    <a:pt x="63" y="287"/>
                  </a:cubicBezTo>
                  <a:cubicBezTo>
                    <a:pt x="79" y="489"/>
                    <a:pt x="1" y="778"/>
                    <a:pt x="94" y="949"/>
                  </a:cubicBezTo>
                  <a:cubicBezTo>
                    <a:pt x="116" y="971"/>
                    <a:pt x="144" y="981"/>
                    <a:pt x="172" y="981"/>
                  </a:cubicBezTo>
                  <a:cubicBezTo>
                    <a:pt x="206" y="981"/>
                    <a:pt x="240" y="967"/>
                    <a:pt x="266" y="941"/>
                  </a:cubicBezTo>
                  <a:cubicBezTo>
                    <a:pt x="336" y="840"/>
                    <a:pt x="266" y="692"/>
                    <a:pt x="273" y="567"/>
                  </a:cubicBezTo>
                  <a:cubicBezTo>
                    <a:pt x="242" y="396"/>
                    <a:pt x="250" y="201"/>
                    <a:pt x="219" y="30"/>
                  </a:cubicBezTo>
                  <a:cubicBezTo>
                    <a:pt x="192" y="10"/>
                    <a:pt x="170" y="1"/>
                    <a:pt x="15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175;p46">
              <a:extLst>
                <a:ext uri="{FF2B5EF4-FFF2-40B4-BE49-F238E27FC236}">
                  <a16:creationId xmlns:a16="http://schemas.microsoft.com/office/drawing/2014/main" id="{61CFB10E-18C1-14E3-B305-005CB363C9BB}"/>
                </a:ext>
              </a:extLst>
            </p:cNvPr>
            <p:cNvSpPr/>
            <p:nvPr/>
          </p:nvSpPr>
          <p:spPr>
            <a:xfrm>
              <a:off x="2914500" y="1847000"/>
              <a:ext cx="6850" cy="18100"/>
            </a:xfrm>
            <a:custGeom>
              <a:avLst/>
              <a:gdLst/>
              <a:ahLst/>
              <a:cxnLst/>
              <a:rect l="l" t="t" r="r" b="b"/>
              <a:pathLst>
                <a:path w="274" h="724" extrusionOk="0">
                  <a:moveTo>
                    <a:pt x="126" y="1"/>
                  </a:moveTo>
                  <a:cubicBezTo>
                    <a:pt x="73" y="1"/>
                    <a:pt x="18" y="47"/>
                    <a:pt x="24" y="107"/>
                  </a:cubicBezTo>
                  <a:cubicBezTo>
                    <a:pt x="9" y="279"/>
                    <a:pt x="1" y="450"/>
                    <a:pt x="16" y="621"/>
                  </a:cubicBezTo>
                  <a:cubicBezTo>
                    <a:pt x="27" y="692"/>
                    <a:pt x="82" y="724"/>
                    <a:pt x="137" y="724"/>
                  </a:cubicBezTo>
                  <a:cubicBezTo>
                    <a:pt x="204" y="724"/>
                    <a:pt x="271" y="676"/>
                    <a:pt x="258" y="590"/>
                  </a:cubicBezTo>
                  <a:cubicBezTo>
                    <a:pt x="250" y="505"/>
                    <a:pt x="243" y="427"/>
                    <a:pt x="235" y="341"/>
                  </a:cubicBezTo>
                  <a:cubicBezTo>
                    <a:pt x="196" y="240"/>
                    <a:pt x="274" y="76"/>
                    <a:pt x="172" y="14"/>
                  </a:cubicBezTo>
                  <a:cubicBezTo>
                    <a:pt x="158" y="5"/>
                    <a:pt x="142" y="1"/>
                    <a:pt x="126"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176;p46">
              <a:extLst>
                <a:ext uri="{FF2B5EF4-FFF2-40B4-BE49-F238E27FC236}">
                  <a16:creationId xmlns:a16="http://schemas.microsoft.com/office/drawing/2014/main" id="{70B63535-6AD5-5763-7587-01F8CC1151C9}"/>
                </a:ext>
              </a:extLst>
            </p:cNvPr>
            <p:cNvSpPr/>
            <p:nvPr/>
          </p:nvSpPr>
          <p:spPr>
            <a:xfrm>
              <a:off x="3031825" y="1845175"/>
              <a:ext cx="6250" cy="23100"/>
            </a:xfrm>
            <a:custGeom>
              <a:avLst/>
              <a:gdLst/>
              <a:ahLst/>
              <a:cxnLst/>
              <a:rect l="l" t="t" r="r" b="b"/>
              <a:pathLst>
                <a:path w="250" h="924" extrusionOk="0">
                  <a:moveTo>
                    <a:pt x="130" y="0"/>
                  </a:moveTo>
                  <a:cubicBezTo>
                    <a:pt x="45" y="0"/>
                    <a:pt x="24" y="90"/>
                    <a:pt x="39" y="164"/>
                  </a:cubicBezTo>
                  <a:cubicBezTo>
                    <a:pt x="31" y="375"/>
                    <a:pt x="8" y="593"/>
                    <a:pt x="0" y="804"/>
                  </a:cubicBezTo>
                  <a:cubicBezTo>
                    <a:pt x="4" y="884"/>
                    <a:pt x="65" y="923"/>
                    <a:pt x="126" y="923"/>
                  </a:cubicBezTo>
                  <a:cubicBezTo>
                    <a:pt x="188" y="923"/>
                    <a:pt x="250" y="882"/>
                    <a:pt x="250" y="804"/>
                  </a:cubicBezTo>
                  <a:cubicBezTo>
                    <a:pt x="250" y="687"/>
                    <a:pt x="242" y="570"/>
                    <a:pt x="234" y="453"/>
                  </a:cubicBezTo>
                  <a:cubicBezTo>
                    <a:pt x="226" y="344"/>
                    <a:pt x="226" y="242"/>
                    <a:pt x="218" y="133"/>
                  </a:cubicBezTo>
                  <a:cubicBezTo>
                    <a:pt x="242" y="79"/>
                    <a:pt x="203" y="9"/>
                    <a:pt x="140" y="1"/>
                  </a:cubicBezTo>
                  <a:cubicBezTo>
                    <a:pt x="137" y="0"/>
                    <a:pt x="133" y="0"/>
                    <a:pt x="130"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177;p46">
              <a:extLst>
                <a:ext uri="{FF2B5EF4-FFF2-40B4-BE49-F238E27FC236}">
                  <a16:creationId xmlns:a16="http://schemas.microsoft.com/office/drawing/2014/main" id="{A7C34A3D-9FE4-7265-A0BA-D6BB40C8274D}"/>
                </a:ext>
              </a:extLst>
            </p:cNvPr>
            <p:cNvSpPr/>
            <p:nvPr/>
          </p:nvSpPr>
          <p:spPr>
            <a:xfrm>
              <a:off x="2741875" y="1202775"/>
              <a:ext cx="368750" cy="376800"/>
            </a:xfrm>
            <a:custGeom>
              <a:avLst/>
              <a:gdLst/>
              <a:ahLst/>
              <a:cxnLst/>
              <a:rect l="l" t="t" r="r" b="b"/>
              <a:pathLst>
                <a:path w="14750" h="15072" extrusionOk="0">
                  <a:moveTo>
                    <a:pt x="8767" y="0"/>
                  </a:moveTo>
                  <a:cubicBezTo>
                    <a:pt x="8518" y="0"/>
                    <a:pt x="8269" y="11"/>
                    <a:pt x="8020" y="30"/>
                  </a:cubicBezTo>
                  <a:cubicBezTo>
                    <a:pt x="6430" y="139"/>
                    <a:pt x="4794" y="365"/>
                    <a:pt x="3406" y="1199"/>
                  </a:cubicBezTo>
                  <a:cubicBezTo>
                    <a:pt x="2596" y="1643"/>
                    <a:pt x="1894" y="2384"/>
                    <a:pt x="1730" y="3319"/>
                  </a:cubicBezTo>
                  <a:cubicBezTo>
                    <a:pt x="1715" y="3428"/>
                    <a:pt x="1699" y="3537"/>
                    <a:pt x="1691" y="3647"/>
                  </a:cubicBezTo>
                  <a:cubicBezTo>
                    <a:pt x="1582" y="3678"/>
                    <a:pt x="1660" y="3849"/>
                    <a:pt x="1652" y="3951"/>
                  </a:cubicBezTo>
                  <a:cubicBezTo>
                    <a:pt x="1676" y="4169"/>
                    <a:pt x="1691" y="4387"/>
                    <a:pt x="1707" y="4613"/>
                  </a:cubicBezTo>
                  <a:cubicBezTo>
                    <a:pt x="1762" y="5322"/>
                    <a:pt x="1801" y="6039"/>
                    <a:pt x="1863" y="6756"/>
                  </a:cubicBezTo>
                  <a:cubicBezTo>
                    <a:pt x="1763" y="6739"/>
                    <a:pt x="1662" y="6730"/>
                    <a:pt x="1563" y="6730"/>
                  </a:cubicBezTo>
                  <a:cubicBezTo>
                    <a:pt x="1258" y="6730"/>
                    <a:pt x="960" y="6816"/>
                    <a:pt x="702" y="7021"/>
                  </a:cubicBezTo>
                  <a:cubicBezTo>
                    <a:pt x="0" y="7411"/>
                    <a:pt x="164" y="8463"/>
                    <a:pt x="756" y="8884"/>
                  </a:cubicBezTo>
                  <a:cubicBezTo>
                    <a:pt x="1193" y="9196"/>
                    <a:pt x="1707" y="9375"/>
                    <a:pt x="2237" y="9500"/>
                  </a:cubicBezTo>
                  <a:cubicBezTo>
                    <a:pt x="2401" y="10209"/>
                    <a:pt x="2650" y="10903"/>
                    <a:pt x="3071" y="11519"/>
                  </a:cubicBezTo>
                  <a:cubicBezTo>
                    <a:pt x="3796" y="12618"/>
                    <a:pt x="5121" y="13070"/>
                    <a:pt x="6399" y="13179"/>
                  </a:cubicBezTo>
                  <a:cubicBezTo>
                    <a:pt x="6430" y="13366"/>
                    <a:pt x="6477" y="13553"/>
                    <a:pt x="6547" y="13725"/>
                  </a:cubicBezTo>
                  <a:cubicBezTo>
                    <a:pt x="6766" y="14340"/>
                    <a:pt x="7155" y="14761"/>
                    <a:pt x="7771" y="14980"/>
                  </a:cubicBezTo>
                  <a:cubicBezTo>
                    <a:pt x="7962" y="15041"/>
                    <a:pt x="8147" y="15072"/>
                    <a:pt x="8325" y="15072"/>
                  </a:cubicBezTo>
                  <a:cubicBezTo>
                    <a:pt x="8780" y="15072"/>
                    <a:pt x="9183" y="14868"/>
                    <a:pt x="9486" y="14442"/>
                  </a:cubicBezTo>
                  <a:cubicBezTo>
                    <a:pt x="9618" y="14262"/>
                    <a:pt x="9743" y="14068"/>
                    <a:pt x="9805" y="13849"/>
                  </a:cubicBezTo>
                  <a:cubicBezTo>
                    <a:pt x="9860" y="13678"/>
                    <a:pt x="9876" y="13506"/>
                    <a:pt x="9891" y="13327"/>
                  </a:cubicBezTo>
                  <a:cubicBezTo>
                    <a:pt x="9899" y="13195"/>
                    <a:pt x="9907" y="13054"/>
                    <a:pt x="9907" y="12914"/>
                  </a:cubicBezTo>
                  <a:cubicBezTo>
                    <a:pt x="10491" y="12743"/>
                    <a:pt x="11053" y="12470"/>
                    <a:pt x="11598" y="12189"/>
                  </a:cubicBezTo>
                  <a:cubicBezTo>
                    <a:pt x="12627" y="11690"/>
                    <a:pt x="13032" y="10529"/>
                    <a:pt x="13134" y="9453"/>
                  </a:cubicBezTo>
                  <a:cubicBezTo>
                    <a:pt x="13180" y="9157"/>
                    <a:pt x="13219" y="8853"/>
                    <a:pt x="13243" y="8549"/>
                  </a:cubicBezTo>
                  <a:cubicBezTo>
                    <a:pt x="13742" y="8347"/>
                    <a:pt x="14217" y="8058"/>
                    <a:pt x="14459" y="7567"/>
                  </a:cubicBezTo>
                  <a:cubicBezTo>
                    <a:pt x="14750" y="6953"/>
                    <a:pt x="14378" y="6165"/>
                    <a:pt x="13782" y="6165"/>
                  </a:cubicBezTo>
                  <a:cubicBezTo>
                    <a:pt x="13644" y="6165"/>
                    <a:pt x="13493" y="6208"/>
                    <a:pt x="13336" y="6304"/>
                  </a:cubicBezTo>
                  <a:cubicBezTo>
                    <a:pt x="13321" y="5829"/>
                    <a:pt x="13297" y="5346"/>
                    <a:pt x="13258" y="4870"/>
                  </a:cubicBezTo>
                  <a:cubicBezTo>
                    <a:pt x="13243" y="4801"/>
                    <a:pt x="13160" y="3341"/>
                    <a:pt x="13009" y="3341"/>
                  </a:cubicBezTo>
                  <a:cubicBezTo>
                    <a:pt x="13007" y="3341"/>
                    <a:pt x="13004" y="3342"/>
                    <a:pt x="13001" y="3343"/>
                  </a:cubicBezTo>
                  <a:cubicBezTo>
                    <a:pt x="12892" y="2875"/>
                    <a:pt x="12830" y="2384"/>
                    <a:pt x="12658" y="1924"/>
                  </a:cubicBezTo>
                  <a:cubicBezTo>
                    <a:pt x="12362" y="1035"/>
                    <a:pt x="11653" y="576"/>
                    <a:pt x="10788" y="318"/>
                  </a:cubicBezTo>
                  <a:cubicBezTo>
                    <a:pt x="10135" y="84"/>
                    <a:pt x="9453" y="0"/>
                    <a:pt x="8767" y="0"/>
                  </a:cubicBezTo>
                  <a:close/>
                </a:path>
              </a:pathLst>
            </a:custGeom>
            <a:solidFill>
              <a:srgbClr val="F7998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178;p46">
              <a:extLst>
                <a:ext uri="{FF2B5EF4-FFF2-40B4-BE49-F238E27FC236}">
                  <a16:creationId xmlns:a16="http://schemas.microsoft.com/office/drawing/2014/main" id="{87BE825A-B71E-1F77-C627-23CB6BE4DC37}"/>
                </a:ext>
              </a:extLst>
            </p:cNvPr>
            <p:cNvSpPr/>
            <p:nvPr/>
          </p:nvSpPr>
          <p:spPr>
            <a:xfrm>
              <a:off x="2880400" y="1358325"/>
              <a:ext cx="25950" cy="13100"/>
            </a:xfrm>
            <a:custGeom>
              <a:avLst/>
              <a:gdLst/>
              <a:ahLst/>
              <a:cxnLst/>
              <a:rect l="l" t="t" r="r" b="b"/>
              <a:pathLst>
                <a:path w="1038" h="524" extrusionOk="0">
                  <a:moveTo>
                    <a:pt x="464" y="1"/>
                  </a:moveTo>
                  <a:cubicBezTo>
                    <a:pt x="273" y="1"/>
                    <a:pt x="107" y="186"/>
                    <a:pt x="48" y="371"/>
                  </a:cubicBezTo>
                  <a:cubicBezTo>
                    <a:pt x="40" y="418"/>
                    <a:pt x="1" y="480"/>
                    <a:pt x="40" y="519"/>
                  </a:cubicBezTo>
                  <a:cubicBezTo>
                    <a:pt x="46" y="522"/>
                    <a:pt x="52" y="523"/>
                    <a:pt x="58" y="523"/>
                  </a:cubicBezTo>
                  <a:cubicBezTo>
                    <a:pt x="153" y="523"/>
                    <a:pt x="288" y="212"/>
                    <a:pt x="451" y="212"/>
                  </a:cubicBezTo>
                  <a:cubicBezTo>
                    <a:pt x="477" y="212"/>
                    <a:pt x="504" y="220"/>
                    <a:pt x="531" y="238"/>
                  </a:cubicBezTo>
                  <a:cubicBezTo>
                    <a:pt x="632" y="272"/>
                    <a:pt x="756" y="491"/>
                    <a:pt x="858" y="491"/>
                  </a:cubicBezTo>
                  <a:cubicBezTo>
                    <a:pt x="874" y="491"/>
                    <a:pt x="890" y="485"/>
                    <a:pt x="905" y="472"/>
                  </a:cubicBezTo>
                  <a:cubicBezTo>
                    <a:pt x="1038" y="355"/>
                    <a:pt x="679" y="51"/>
                    <a:pt x="570" y="20"/>
                  </a:cubicBezTo>
                  <a:cubicBezTo>
                    <a:pt x="534" y="7"/>
                    <a:pt x="499" y="1"/>
                    <a:pt x="46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179;p46">
              <a:extLst>
                <a:ext uri="{FF2B5EF4-FFF2-40B4-BE49-F238E27FC236}">
                  <a16:creationId xmlns:a16="http://schemas.microsoft.com/office/drawing/2014/main" id="{3AE0BA13-2ABA-A4EC-1906-146E4BF87E82}"/>
                </a:ext>
              </a:extLst>
            </p:cNvPr>
            <p:cNvSpPr/>
            <p:nvPr/>
          </p:nvSpPr>
          <p:spPr>
            <a:xfrm>
              <a:off x="2994800" y="1354400"/>
              <a:ext cx="27050" cy="17775"/>
            </a:xfrm>
            <a:custGeom>
              <a:avLst/>
              <a:gdLst/>
              <a:ahLst/>
              <a:cxnLst/>
              <a:rect l="l" t="t" r="r" b="b"/>
              <a:pathLst>
                <a:path w="1082" h="711" extrusionOk="0">
                  <a:moveTo>
                    <a:pt x="432" y="0"/>
                  </a:moveTo>
                  <a:cubicBezTo>
                    <a:pt x="226" y="0"/>
                    <a:pt x="54" y="175"/>
                    <a:pt x="0" y="465"/>
                  </a:cubicBezTo>
                  <a:cubicBezTo>
                    <a:pt x="11" y="503"/>
                    <a:pt x="28" y="518"/>
                    <a:pt x="46" y="518"/>
                  </a:cubicBezTo>
                  <a:cubicBezTo>
                    <a:pt x="93" y="518"/>
                    <a:pt x="154" y="429"/>
                    <a:pt x="187" y="395"/>
                  </a:cubicBezTo>
                  <a:cubicBezTo>
                    <a:pt x="254" y="316"/>
                    <a:pt x="320" y="282"/>
                    <a:pt x="382" y="282"/>
                  </a:cubicBezTo>
                  <a:cubicBezTo>
                    <a:pt x="479" y="282"/>
                    <a:pt x="568" y="365"/>
                    <a:pt x="639" y="489"/>
                  </a:cubicBezTo>
                  <a:cubicBezTo>
                    <a:pt x="702" y="551"/>
                    <a:pt x="702" y="676"/>
                    <a:pt x="795" y="707"/>
                  </a:cubicBezTo>
                  <a:cubicBezTo>
                    <a:pt x="810" y="709"/>
                    <a:pt x="824" y="710"/>
                    <a:pt x="836" y="710"/>
                  </a:cubicBezTo>
                  <a:cubicBezTo>
                    <a:pt x="1082" y="710"/>
                    <a:pt x="915" y="296"/>
                    <a:pt x="811" y="193"/>
                  </a:cubicBezTo>
                  <a:cubicBezTo>
                    <a:pt x="684" y="60"/>
                    <a:pt x="552" y="0"/>
                    <a:pt x="432"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180;p46">
              <a:extLst>
                <a:ext uri="{FF2B5EF4-FFF2-40B4-BE49-F238E27FC236}">
                  <a16:creationId xmlns:a16="http://schemas.microsoft.com/office/drawing/2014/main" id="{90CCE3E9-181A-C73D-E541-5AEB020C2996}"/>
                </a:ext>
              </a:extLst>
            </p:cNvPr>
            <p:cNvSpPr/>
            <p:nvPr/>
          </p:nvSpPr>
          <p:spPr>
            <a:xfrm>
              <a:off x="2952125" y="1353675"/>
              <a:ext cx="25150" cy="51350"/>
            </a:xfrm>
            <a:custGeom>
              <a:avLst/>
              <a:gdLst/>
              <a:ahLst/>
              <a:cxnLst/>
              <a:rect l="l" t="t" r="r" b="b"/>
              <a:pathLst>
                <a:path w="1006" h="2054" extrusionOk="0">
                  <a:moveTo>
                    <a:pt x="47" y="1"/>
                  </a:moveTo>
                  <a:cubicBezTo>
                    <a:pt x="33" y="1"/>
                    <a:pt x="18" y="15"/>
                    <a:pt x="0" y="50"/>
                  </a:cubicBezTo>
                  <a:cubicBezTo>
                    <a:pt x="39" y="440"/>
                    <a:pt x="47" y="837"/>
                    <a:pt x="109" y="1219"/>
                  </a:cubicBezTo>
                  <a:cubicBezTo>
                    <a:pt x="119" y="1390"/>
                    <a:pt x="199" y="1440"/>
                    <a:pt x="304" y="1440"/>
                  </a:cubicBezTo>
                  <a:cubicBezTo>
                    <a:pt x="378" y="1440"/>
                    <a:pt x="463" y="1416"/>
                    <a:pt x="546" y="1391"/>
                  </a:cubicBezTo>
                  <a:cubicBezTo>
                    <a:pt x="574" y="1382"/>
                    <a:pt x="597" y="1378"/>
                    <a:pt x="616" y="1378"/>
                  </a:cubicBezTo>
                  <a:cubicBezTo>
                    <a:pt x="746" y="1378"/>
                    <a:pt x="682" y="1567"/>
                    <a:pt x="600" y="1656"/>
                  </a:cubicBezTo>
                  <a:cubicBezTo>
                    <a:pt x="554" y="1710"/>
                    <a:pt x="507" y="1757"/>
                    <a:pt x="460" y="1804"/>
                  </a:cubicBezTo>
                  <a:cubicBezTo>
                    <a:pt x="406" y="1874"/>
                    <a:pt x="257" y="1929"/>
                    <a:pt x="335" y="2030"/>
                  </a:cubicBezTo>
                  <a:cubicBezTo>
                    <a:pt x="355" y="2046"/>
                    <a:pt x="374" y="2054"/>
                    <a:pt x="394" y="2054"/>
                  </a:cubicBezTo>
                  <a:cubicBezTo>
                    <a:pt x="485" y="2054"/>
                    <a:pt x="577" y="1902"/>
                    <a:pt x="647" y="1851"/>
                  </a:cubicBezTo>
                  <a:cubicBezTo>
                    <a:pt x="842" y="1695"/>
                    <a:pt x="1006" y="1266"/>
                    <a:pt x="639" y="1219"/>
                  </a:cubicBezTo>
                  <a:cubicBezTo>
                    <a:pt x="633" y="1219"/>
                    <a:pt x="626" y="1219"/>
                    <a:pt x="619" y="1219"/>
                  </a:cubicBezTo>
                  <a:cubicBezTo>
                    <a:pt x="510" y="1219"/>
                    <a:pt x="406" y="1274"/>
                    <a:pt x="296" y="1282"/>
                  </a:cubicBezTo>
                  <a:cubicBezTo>
                    <a:pt x="250" y="1009"/>
                    <a:pt x="203" y="728"/>
                    <a:pt x="156" y="455"/>
                  </a:cubicBezTo>
                  <a:cubicBezTo>
                    <a:pt x="143" y="410"/>
                    <a:pt x="119" y="1"/>
                    <a:pt x="4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181;p46">
              <a:extLst>
                <a:ext uri="{FF2B5EF4-FFF2-40B4-BE49-F238E27FC236}">
                  <a16:creationId xmlns:a16="http://schemas.microsoft.com/office/drawing/2014/main" id="{D49E30DB-DDE3-345B-AA25-2AE187188AB6}"/>
                </a:ext>
              </a:extLst>
            </p:cNvPr>
            <p:cNvSpPr/>
            <p:nvPr/>
          </p:nvSpPr>
          <p:spPr>
            <a:xfrm>
              <a:off x="2931475" y="1408500"/>
              <a:ext cx="52825" cy="27975"/>
            </a:xfrm>
            <a:custGeom>
              <a:avLst/>
              <a:gdLst/>
              <a:ahLst/>
              <a:cxnLst/>
              <a:rect l="l" t="t" r="r" b="b"/>
              <a:pathLst>
                <a:path w="2113" h="1119" extrusionOk="0">
                  <a:moveTo>
                    <a:pt x="1956" y="1"/>
                  </a:moveTo>
                  <a:cubicBezTo>
                    <a:pt x="1917" y="1"/>
                    <a:pt x="1878" y="24"/>
                    <a:pt x="1871" y="71"/>
                  </a:cubicBezTo>
                  <a:cubicBezTo>
                    <a:pt x="1808" y="437"/>
                    <a:pt x="1598" y="842"/>
                    <a:pt x="1193" y="889"/>
                  </a:cubicBezTo>
                  <a:cubicBezTo>
                    <a:pt x="1160" y="892"/>
                    <a:pt x="1127" y="894"/>
                    <a:pt x="1093" y="894"/>
                  </a:cubicBezTo>
                  <a:cubicBezTo>
                    <a:pt x="795" y="894"/>
                    <a:pt x="487" y="768"/>
                    <a:pt x="312" y="523"/>
                  </a:cubicBezTo>
                  <a:cubicBezTo>
                    <a:pt x="234" y="429"/>
                    <a:pt x="187" y="320"/>
                    <a:pt x="133" y="211"/>
                  </a:cubicBezTo>
                  <a:cubicBezTo>
                    <a:pt x="122" y="196"/>
                    <a:pt x="106" y="187"/>
                    <a:pt x="91" y="187"/>
                  </a:cubicBezTo>
                  <a:cubicBezTo>
                    <a:pt x="83" y="187"/>
                    <a:pt x="76" y="190"/>
                    <a:pt x="70" y="195"/>
                  </a:cubicBezTo>
                  <a:cubicBezTo>
                    <a:pt x="0" y="234"/>
                    <a:pt x="78" y="359"/>
                    <a:pt x="86" y="429"/>
                  </a:cubicBezTo>
                  <a:cubicBezTo>
                    <a:pt x="234" y="835"/>
                    <a:pt x="647" y="1092"/>
                    <a:pt x="1068" y="1115"/>
                  </a:cubicBezTo>
                  <a:cubicBezTo>
                    <a:pt x="1093" y="1118"/>
                    <a:pt x="1119" y="1119"/>
                    <a:pt x="1144" y="1119"/>
                  </a:cubicBezTo>
                  <a:cubicBezTo>
                    <a:pt x="1512" y="1119"/>
                    <a:pt x="1848" y="858"/>
                    <a:pt x="1980" y="523"/>
                  </a:cubicBezTo>
                  <a:cubicBezTo>
                    <a:pt x="2011" y="422"/>
                    <a:pt x="2112" y="8"/>
                    <a:pt x="195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182;p46">
              <a:extLst>
                <a:ext uri="{FF2B5EF4-FFF2-40B4-BE49-F238E27FC236}">
                  <a16:creationId xmlns:a16="http://schemas.microsoft.com/office/drawing/2014/main" id="{676D0DE0-CCE9-2C39-10BC-F9EBB95B688C}"/>
                </a:ext>
              </a:extLst>
            </p:cNvPr>
            <p:cNvSpPr/>
            <p:nvPr/>
          </p:nvSpPr>
          <p:spPr>
            <a:xfrm>
              <a:off x="2836425" y="1383150"/>
              <a:ext cx="84450" cy="53900"/>
            </a:xfrm>
            <a:custGeom>
              <a:avLst/>
              <a:gdLst/>
              <a:ahLst/>
              <a:cxnLst/>
              <a:rect l="l" t="t" r="r" b="b"/>
              <a:pathLst>
                <a:path w="3378" h="2156" extrusionOk="0">
                  <a:moveTo>
                    <a:pt x="1976" y="0"/>
                  </a:moveTo>
                  <a:cubicBezTo>
                    <a:pt x="1713" y="0"/>
                    <a:pt x="1451" y="43"/>
                    <a:pt x="1206" y="165"/>
                  </a:cubicBezTo>
                  <a:cubicBezTo>
                    <a:pt x="0" y="802"/>
                    <a:pt x="463" y="2156"/>
                    <a:pt x="1732" y="2156"/>
                  </a:cubicBezTo>
                  <a:cubicBezTo>
                    <a:pt x="1766" y="2156"/>
                    <a:pt x="1802" y="2155"/>
                    <a:pt x="1838" y="2153"/>
                  </a:cubicBezTo>
                  <a:cubicBezTo>
                    <a:pt x="1858" y="2153"/>
                    <a:pt x="1878" y="2154"/>
                    <a:pt x="1898" y="2154"/>
                  </a:cubicBezTo>
                  <a:cubicBezTo>
                    <a:pt x="2642" y="2154"/>
                    <a:pt x="3377" y="1593"/>
                    <a:pt x="3233" y="781"/>
                  </a:cubicBezTo>
                  <a:cubicBezTo>
                    <a:pt x="3163" y="305"/>
                    <a:pt x="2828" y="40"/>
                    <a:pt x="2344" y="25"/>
                  </a:cubicBezTo>
                  <a:cubicBezTo>
                    <a:pt x="2223" y="10"/>
                    <a:pt x="2099" y="0"/>
                    <a:pt x="1976"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183;p46">
              <a:extLst>
                <a:ext uri="{FF2B5EF4-FFF2-40B4-BE49-F238E27FC236}">
                  <a16:creationId xmlns:a16="http://schemas.microsoft.com/office/drawing/2014/main" id="{061F328F-FB2D-B157-7CD9-4A3AF7A89155}"/>
                </a:ext>
              </a:extLst>
            </p:cNvPr>
            <p:cNvSpPr/>
            <p:nvPr/>
          </p:nvSpPr>
          <p:spPr>
            <a:xfrm>
              <a:off x="2993425" y="1379950"/>
              <a:ext cx="70175" cy="52075"/>
            </a:xfrm>
            <a:custGeom>
              <a:avLst/>
              <a:gdLst/>
              <a:ahLst/>
              <a:cxnLst/>
              <a:rect l="l" t="t" r="r" b="b"/>
              <a:pathLst>
                <a:path w="2807" h="2083" extrusionOk="0">
                  <a:moveTo>
                    <a:pt x="1326" y="1"/>
                  </a:moveTo>
                  <a:cubicBezTo>
                    <a:pt x="1265" y="1"/>
                    <a:pt x="1205" y="5"/>
                    <a:pt x="1146" y="12"/>
                  </a:cubicBezTo>
                  <a:cubicBezTo>
                    <a:pt x="687" y="75"/>
                    <a:pt x="305" y="441"/>
                    <a:pt x="188" y="878"/>
                  </a:cubicBezTo>
                  <a:cubicBezTo>
                    <a:pt x="1" y="1517"/>
                    <a:pt x="577" y="2000"/>
                    <a:pt x="1162" y="2070"/>
                  </a:cubicBezTo>
                  <a:cubicBezTo>
                    <a:pt x="1219" y="2079"/>
                    <a:pt x="1278" y="2083"/>
                    <a:pt x="1338" y="2083"/>
                  </a:cubicBezTo>
                  <a:cubicBezTo>
                    <a:pt x="1872" y="2083"/>
                    <a:pt x="2474" y="1749"/>
                    <a:pt x="2635" y="1244"/>
                  </a:cubicBezTo>
                  <a:cubicBezTo>
                    <a:pt x="2807" y="807"/>
                    <a:pt x="2565" y="285"/>
                    <a:pt x="2144" y="106"/>
                  </a:cubicBezTo>
                  <a:cubicBezTo>
                    <a:pt x="1978" y="29"/>
                    <a:pt x="1801" y="10"/>
                    <a:pt x="1622" y="10"/>
                  </a:cubicBezTo>
                  <a:cubicBezTo>
                    <a:pt x="1583" y="10"/>
                    <a:pt x="1544" y="11"/>
                    <a:pt x="1505" y="12"/>
                  </a:cubicBezTo>
                  <a:cubicBezTo>
                    <a:pt x="1446" y="5"/>
                    <a:pt x="1386" y="1"/>
                    <a:pt x="1326"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184;p46">
              <a:extLst>
                <a:ext uri="{FF2B5EF4-FFF2-40B4-BE49-F238E27FC236}">
                  <a16:creationId xmlns:a16="http://schemas.microsoft.com/office/drawing/2014/main" id="{F4725DBE-6056-74D1-E0E0-E4352EA32714}"/>
                </a:ext>
              </a:extLst>
            </p:cNvPr>
            <p:cNvSpPr/>
            <p:nvPr/>
          </p:nvSpPr>
          <p:spPr>
            <a:xfrm>
              <a:off x="2868725" y="1321675"/>
              <a:ext cx="52875" cy="18500"/>
            </a:xfrm>
            <a:custGeom>
              <a:avLst/>
              <a:gdLst/>
              <a:ahLst/>
              <a:cxnLst/>
              <a:rect l="l" t="t" r="r" b="b"/>
              <a:pathLst>
                <a:path w="2115" h="740" extrusionOk="0">
                  <a:moveTo>
                    <a:pt x="1163" y="0"/>
                  </a:moveTo>
                  <a:cubicBezTo>
                    <a:pt x="752" y="0"/>
                    <a:pt x="313" y="169"/>
                    <a:pt x="78" y="512"/>
                  </a:cubicBezTo>
                  <a:cubicBezTo>
                    <a:pt x="55" y="551"/>
                    <a:pt x="0" y="660"/>
                    <a:pt x="86" y="660"/>
                  </a:cubicBezTo>
                  <a:cubicBezTo>
                    <a:pt x="111" y="714"/>
                    <a:pt x="152" y="730"/>
                    <a:pt x="199" y="730"/>
                  </a:cubicBezTo>
                  <a:cubicBezTo>
                    <a:pt x="279" y="730"/>
                    <a:pt x="376" y="683"/>
                    <a:pt x="450" y="683"/>
                  </a:cubicBezTo>
                  <a:cubicBezTo>
                    <a:pt x="453" y="683"/>
                    <a:pt x="457" y="683"/>
                    <a:pt x="460" y="683"/>
                  </a:cubicBezTo>
                  <a:cubicBezTo>
                    <a:pt x="522" y="677"/>
                    <a:pt x="585" y="675"/>
                    <a:pt x="647" y="675"/>
                  </a:cubicBezTo>
                  <a:cubicBezTo>
                    <a:pt x="902" y="675"/>
                    <a:pt x="1154" y="717"/>
                    <a:pt x="1411" y="730"/>
                  </a:cubicBezTo>
                  <a:cubicBezTo>
                    <a:pt x="1457" y="736"/>
                    <a:pt x="1499" y="739"/>
                    <a:pt x="1537" y="739"/>
                  </a:cubicBezTo>
                  <a:cubicBezTo>
                    <a:pt x="2115" y="739"/>
                    <a:pt x="1832" y="64"/>
                    <a:pt x="1356" y="13"/>
                  </a:cubicBezTo>
                  <a:cubicBezTo>
                    <a:pt x="1293" y="4"/>
                    <a:pt x="1228" y="0"/>
                    <a:pt x="1163"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185;p46">
              <a:extLst>
                <a:ext uri="{FF2B5EF4-FFF2-40B4-BE49-F238E27FC236}">
                  <a16:creationId xmlns:a16="http://schemas.microsoft.com/office/drawing/2014/main" id="{73EFFD90-4B1D-2FE0-F5D9-7F8895705E34}"/>
                </a:ext>
              </a:extLst>
            </p:cNvPr>
            <p:cNvSpPr/>
            <p:nvPr/>
          </p:nvSpPr>
          <p:spPr>
            <a:xfrm>
              <a:off x="2980825" y="1319525"/>
              <a:ext cx="49225" cy="19500"/>
            </a:xfrm>
            <a:custGeom>
              <a:avLst/>
              <a:gdLst/>
              <a:ahLst/>
              <a:cxnLst/>
              <a:rect l="l" t="t" r="r" b="b"/>
              <a:pathLst>
                <a:path w="1969" h="780" extrusionOk="0">
                  <a:moveTo>
                    <a:pt x="807" y="1"/>
                  </a:moveTo>
                  <a:cubicBezTo>
                    <a:pt x="412" y="1"/>
                    <a:pt x="1" y="406"/>
                    <a:pt x="427" y="715"/>
                  </a:cubicBezTo>
                  <a:cubicBezTo>
                    <a:pt x="496" y="755"/>
                    <a:pt x="576" y="766"/>
                    <a:pt x="658" y="766"/>
                  </a:cubicBezTo>
                  <a:cubicBezTo>
                    <a:pt x="732" y="766"/>
                    <a:pt x="808" y="757"/>
                    <a:pt x="879" y="754"/>
                  </a:cubicBezTo>
                  <a:cubicBezTo>
                    <a:pt x="1007" y="734"/>
                    <a:pt x="1138" y="721"/>
                    <a:pt x="1268" y="721"/>
                  </a:cubicBezTo>
                  <a:cubicBezTo>
                    <a:pt x="1397" y="721"/>
                    <a:pt x="1526" y="734"/>
                    <a:pt x="1650" y="769"/>
                  </a:cubicBezTo>
                  <a:cubicBezTo>
                    <a:pt x="1682" y="777"/>
                    <a:pt x="1710" y="780"/>
                    <a:pt x="1735" y="780"/>
                  </a:cubicBezTo>
                  <a:cubicBezTo>
                    <a:pt x="1968" y="780"/>
                    <a:pt x="1882" y="469"/>
                    <a:pt x="1713" y="356"/>
                  </a:cubicBezTo>
                  <a:cubicBezTo>
                    <a:pt x="1471" y="177"/>
                    <a:pt x="1175" y="52"/>
                    <a:pt x="879" y="5"/>
                  </a:cubicBezTo>
                  <a:cubicBezTo>
                    <a:pt x="855" y="2"/>
                    <a:pt x="831" y="1"/>
                    <a:pt x="80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86;p46">
              <a:extLst>
                <a:ext uri="{FF2B5EF4-FFF2-40B4-BE49-F238E27FC236}">
                  <a16:creationId xmlns:a16="http://schemas.microsoft.com/office/drawing/2014/main" id="{A165DB4E-C005-34BA-A8CF-B046FF1F6C35}"/>
                </a:ext>
              </a:extLst>
            </p:cNvPr>
            <p:cNvSpPr/>
            <p:nvPr/>
          </p:nvSpPr>
          <p:spPr>
            <a:xfrm>
              <a:off x="2758175" y="1391900"/>
              <a:ext cx="35175" cy="29175"/>
            </a:xfrm>
            <a:custGeom>
              <a:avLst/>
              <a:gdLst/>
              <a:ahLst/>
              <a:cxnLst/>
              <a:rect l="l" t="t" r="r" b="b"/>
              <a:pathLst>
                <a:path w="1407" h="1167" extrusionOk="0">
                  <a:moveTo>
                    <a:pt x="172" y="1"/>
                  </a:moveTo>
                  <a:cubicBezTo>
                    <a:pt x="132" y="1"/>
                    <a:pt x="91" y="4"/>
                    <a:pt x="50" y="10"/>
                  </a:cubicBezTo>
                  <a:cubicBezTo>
                    <a:pt x="1" y="38"/>
                    <a:pt x="39" y="90"/>
                    <a:pt x="87" y="90"/>
                  </a:cubicBezTo>
                  <a:cubicBezTo>
                    <a:pt x="92" y="90"/>
                    <a:pt x="98" y="90"/>
                    <a:pt x="104" y="88"/>
                  </a:cubicBezTo>
                  <a:cubicBezTo>
                    <a:pt x="205" y="88"/>
                    <a:pt x="315" y="119"/>
                    <a:pt x="408" y="158"/>
                  </a:cubicBezTo>
                  <a:cubicBezTo>
                    <a:pt x="852" y="322"/>
                    <a:pt x="1016" y="789"/>
                    <a:pt x="1227" y="1163"/>
                  </a:cubicBezTo>
                  <a:cubicBezTo>
                    <a:pt x="1238" y="1166"/>
                    <a:pt x="1249" y="1167"/>
                    <a:pt x="1258" y="1167"/>
                  </a:cubicBezTo>
                  <a:cubicBezTo>
                    <a:pt x="1406" y="1167"/>
                    <a:pt x="1225" y="886"/>
                    <a:pt x="1203" y="805"/>
                  </a:cubicBezTo>
                  <a:cubicBezTo>
                    <a:pt x="1031" y="396"/>
                    <a:pt x="635" y="1"/>
                    <a:pt x="17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87;p46">
              <a:extLst>
                <a:ext uri="{FF2B5EF4-FFF2-40B4-BE49-F238E27FC236}">
                  <a16:creationId xmlns:a16="http://schemas.microsoft.com/office/drawing/2014/main" id="{29ECD120-1A82-3ACC-4C7F-1E904A9ACC17}"/>
                </a:ext>
              </a:extLst>
            </p:cNvPr>
            <p:cNvSpPr/>
            <p:nvPr/>
          </p:nvSpPr>
          <p:spPr>
            <a:xfrm>
              <a:off x="2763875" y="1399600"/>
              <a:ext cx="22625" cy="30100"/>
            </a:xfrm>
            <a:custGeom>
              <a:avLst/>
              <a:gdLst/>
              <a:ahLst/>
              <a:cxnLst/>
              <a:rect l="l" t="t" r="r" b="b"/>
              <a:pathLst>
                <a:path w="905" h="1204" extrusionOk="0">
                  <a:moveTo>
                    <a:pt x="534" y="0"/>
                  </a:moveTo>
                  <a:cubicBezTo>
                    <a:pt x="481" y="0"/>
                    <a:pt x="411" y="24"/>
                    <a:pt x="328" y="92"/>
                  </a:cubicBezTo>
                  <a:cubicBezTo>
                    <a:pt x="1" y="458"/>
                    <a:pt x="297" y="1011"/>
                    <a:pt x="695" y="1191"/>
                  </a:cubicBezTo>
                  <a:cubicBezTo>
                    <a:pt x="711" y="1200"/>
                    <a:pt x="728" y="1204"/>
                    <a:pt x="744" y="1204"/>
                  </a:cubicBezTo>
                  <a:cubicBezTo>
                    <a:pt x="838" y="1204"/>
                    <a:pt x="905" y="1062"/>
                    <a:pt x="811" y="996"/>
                  </a:cubicBezTo>
                  <a:cubicBezTo>
                    <a:pt x="749" y="957"/>
                    <a:pt x="687" y="918"/>
                    <a:pt x="632" y="863"/>
                  </a:cubicBezTo>
                  <a:cubicBezTo>
                    <a:pt x="414" y="707"/>
                    <a:pt x="266" y="263"/>
                    <a:pt x="570" y="115"/>
                  </a:cubicBezTo>
                  <a:lnTo>
                    <a:pt x="570" y="115"/>
                  </a:lnTo>
                  <a:cubicBezTo>
                    <a:pt x="584" y="119"/>
                    <a:pt x="597" y="121"/>
                    <a:pt x="608" y="121"/>
                  </a:cubicBezTo>
                  <a:cubicBezTo>
                    <a:pt x="691" y="121"/>
                    <a:pt x="655" y="0"/>
                    <a:pt x="53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88;p46">
              <a:extLst>
                <a:ext uri="{FF2B5EF4-FFF2-40B4-BE49-F238E27FC236}">
                  <a16:creationId xmlns:a16="http://schemas.microsoft.com/office/drawing/2014/main" id="{48005A74-F4CB-90CA-C16B-9E2BA4A49FB9}"/>
                </a:ext>
              </a:extLst>
            </p:cNvPr>
            <p:cNvSpPr/>
            <p:nvPr/>
          </p:nvSpPr>
          <p:spPr>
            <a:xfrm>
              <a:off x="3070200" y="1369175"/>
              <a:ext cx="7700" cy="56525"/>
            </a:xfrm>
            <a:custGeom>
              <a:avLst/>
              <a:gdLst/>
              <a:ahLst/>
              <a:cxnLst/>
              <a:rect l="l" t="t" r="r" b="b"/>
              <a:pathLst>
                <a:path w="308" h="2261" extrusionOk="0">
                  <a:moveTo>
                    <a:pt x="174" y="0"/>
                  </a:moveTo>
                  <a:cubicBezTo>
                    <a:pt x="160" y="0"/>
                    <a:pt x="144" y="12"/>
                    <a:pt x="125" y="38"/>
                  </a:cubicBezTo>
                  <a:cubicBezTo>
                    <a:pt x="149" y="630"/>
                    <a:pt x="86" y="1223"/>
                    <a:pt x="40" y="1807"/>
                  </a:cubicBezTo>
                  <a:cubicBezTo>
                    <a:pt x="32" y="1940"/>
                    <a:pt x="16" y="2065"/>
                    <a:pt x="8" y="2189"/>
                  </a:cubicBezTo>
                  <a:cubicBezTo>
                    <a:pt x="1" y="2228"/>
                    <a:pt x="32" y="2260"/>
                    <a:pt x="63" y="2260"/>
                  </a:cubicBezTo>
                  <a:cubicBezTo>
                    <a:pt x="66" y="2260"/>
                    <a:pt x="69" y="2261"/>
                    <a:pt x="71" y="2261"/>
                  </a:cubicBezTo>
                  <a:cubicBezTo>
                    <a:pt x="203" y="2261"/>
                    <a:pt x="188" y="1345"/>
                    <a:pt x="219" y="1207"/>
                  </a:cubicBezTo>
                  <a:cubicBezTo>
                    <a:pt x="212" y="1137"/>
                    <a:pt x="307" y="0"/>
                    <a:pt x="17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89;p46">
              <a:extLst>
                <a:ext uri="{FF2B5EF4-FFF2-40B4-BE49-F238E27FC236}">
                  <a16:creationId xmlns:a16="http://schemas.microsoft.com/office/drawing/2014/main" id="{7CDA8A19-D9C9-4E14-58E6-EED51CA6E4A8}"/>
                </a:ext>
              </a:extLst>
            </p:cNvPr>
            <p:cNvSpPr/>
            <p:nvPr/>
          </p:nvSpPr>
          <p:spPr>
            <a:xfrm>
              <a:off x="3072725" y="1377450"/>
              <a:ext cx="20100" cy="10700"/>
            </a:xfrm>
            <a:custGeom>
              <a:avLst/>
              <a:gdLst/>
              <a:ahLst/>
              <a:cxnLst/>
              <a:rect l="l" t="t" r="r" b="b"/>
              <a:pathLst>
                <a:path w="804" h="428" extrusionOk="0">
                  <a:moveTo>
                    <a:pt x="754" y="1"/>
                  </a:moveTo>
                  <a:cubicBezTo>
                    <a:pt x="724" y="1"/>
                    <a:pt x="689" y="24"/>
                    <a:pt x="663" y="34"/>
                  </a:cubicBezTo>
                  <a:cubicBezTo>
                    <a:pt x="586" y="81"/>
                    <a:pt x="1" y="323"/>
                    <a:pt x="94" y="409"/>
                  </a:cubicBezTo>
                  <a:cubicBezTo>
                    <a:pt x="103" y="421"/>
                    <a:pt x="116" y="427"/>
                    <a:pt x="130" y="427"/>
                  </a:cubicBezTo>
                  <a:cubicBezTo>
                    <a:pt x="142" y="427"/>
                    <a:pt x="154" y="423"/>
                    <a:pt x="165" y="416"/>
                  </a:cubicBezTo>
                  <a:cubicBezTo>
                    <a:pt x="289" y="331"/>
                    <a:pt x="430" y="261"/>
                    <a:pt x="570" y="190"/>
                  </a:cubicBezTo>
                  <a:cubicBezTo>
                    <a:pt x="640" y="159"/>
                    <a:pt x="702" y="128"/>
                    <a:pt x="773" y="89"/>
                  </a:cubicBezTo>
                  <a:cubicBezTo>
                    <a:pt x="796" y="81"/>
                    <a:pt x="804" y="50"/>
                    <a:pt x="796" y="27"/>
                  </a:cubicBezTo>
                  <a:cubicBezTo>
                    <a:pt x="785" y="8"/>
                    <a:pt x="770" y="1"/>
                    <a:pt x="75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90;p46">
              <a:extLst>
                <a:ext uri="{FF2B5EF4-FFF2-40B4-BE49-F238E27FC236}">
                  <a16:creationId xmlns:a16="http://schemas.microsoft.com/office/drawing/2014/main" id="{F898DFFB-23DC-CB1D-76AA-4E4ED3F0AF9D}"/>
                </a:ext>
              </a:extLst>
            </p:cNvPr>
            <p:cNvSpPr/>
            <p:nvPr/>
          </p:nvSpPr>
          <p:spPr>
            <a:xfrm>
              <a:off x="3075850" y="1382475"/>
              <a:ext cx="12075" cy="22025"/>
            </a:xfrm>
            <a:custGeom>
              <a:avLst/>
              <a:gdLst/>
              <a:ahLst/>
              <a:cxnLst/>
              <a:rect l="l" t="t" r="r" b="b"/>
              <a:pathLst>
                <a:path w="483" h="881" extrusionOk="0">
                  <a:moveTo>
                    <a:pt x="237" y="1"/>
                  </a:moveTo>
                  <a:cubicBezTo>
                    <a:pt x="211" y="1"/>
                    <a:pt x="191" y="14"/>
                    <a:pt x="188" y="52"/>
                  </a:cubicBezTo>
                  <a:cubicBezTo>
                    <a:pt x="188" y="98"/>
                    <a:pt x="234" y="98"/>
                    <a:pt x="258" y="114"/>
                  </a:cubicBezTo>
                  <a:cubicBezTo>
                    <a:pt x="320" y="176"/>
                    <a:pt x="344" y="262"/>
                    <a:pt x="344" y="340"/>
                  </a:cubicBezTo>
                  <a:cubicBezTo>
                    <a:pt x="351" y="629"/>
                    <a:pt x="1" y="761"/>
                    <a:pt x="94" y="862"/>
                  </a:cubicBezTo>
                  <a:cubicBezTo>
                    <a:pt x="111" y="875"/>
                    <a:pt x="129" y="881"/>
                    <a:pt x="148" y="881"/>
                  </a:cubicBezTo>
                  <a:cubicBezTo>
                    <a:pt x="298" y="881"/>
                    <a:pt x="482" y="497"/>
                    <a:pt x="468" y="379"/>
                  </a:cubicBezTo>
                  <a:cubicBezTo>
                    <a:pt x="468" y="262"/>
                    <a:pt x="429" y="145"/>
                    <a:pt x="351" y="60"/>
                  </a:cubicBezTo>
                  <a:cubicBezTo>
                    <a:pt x="328" y="31"/>
                    <a:pt x="277" y="1"/>
                    <a:pt x="23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91;p46">
              <a:extLst>
                <a:ext uri="{FF2B5EF4-FFF2-40B4-BE49-F238E27FC236}">
                  <a16:creationId xmlns:a16="http://schemas.microsoft.com/office/drawing/2014/main" id="{FD3D2FA8-B3B0-ACBE-F602-8B2B1E74E56A}"/>
                </a:ext>
              </a:extLst>
            </p:cNvPr>
            <p:cNvSpPr/>
            <p:nvPr/>
          </p:nvSpPr>
          <p:spPr>
            <a:xfrm>
              <a:off x="2910225" y="1527675"/>
              <a:ext cx="66275" cy="9875"/>
            </a:xfrm>
            <a:custGeom>
              <a:avLst/>
              <a:gdLst/>
              <a:ahLst/>
              <a:cxnLst/>
              <a:rect l="l" t="t" r="r" b="b"/>
              <a:pathLst>
                <a:path w="2651" h="395" extrusionOk="0">
                  <a:moveTo>
                    <a:pt x="2581" y="1"/>
                  </a:moveTo>
                  <a:cubicBezTo>
                    <a:pt x="2567" y="1"/>
                    <a:pt x="2552" y="6"/>
                    <a:pt x="2541" y="12"/>
                  </a:cubicBezTo>
                  <a:cubicBezTo>
                    <a:pt x="2495" y="27"/>
                    <a:pt x="2456" y="43"/>
                    <a:pt x="2409" y="51"/>
                  </a:cubicBezTo>
                  <a:cubicBezTo>
                    <a:pt x="2214" y="121"/>
                    <a:pt x="2019" y="183"/>
                    <a:pt x="1817" y="214"/>
                  </a:cubicBezTo>
                  <a:cubicBezTo>
                    <a:pt x="1598" y="253"/>
                    <a:pt x="1380" y="269"/>
                    <a:pt x="1170" y="277"/>
                  </a:cubicBezTo>
                  <a:cubicBezTo>
                    <a:pt x="1093" y="279"/>
                    <a:pt x="1015" y="280"/>
                    <a:pt x="938" y="280"/>
                  </a:cubicBezTo>
                  <a:cubicBezTo>
                    <a:pt x="748" y="280"/>
                    <a:pt x="557" y="271"/>
                    <a:pt x="375" y="238"/>
                  </a:cubicBezTo>
                  <a:cubicBezTo>
                    <a:pt x="281" y="214"/>
                    <a:pt x="187" y="199"/>
                    <a:pt x="102" y="175"/>
                  </a:cubicBezTo>
                  <a:cubicBezTo>
                    <a:pt x="94" y="171"/>
                    <a:pt x="84" y="169"/>
                    <a:pt x="75" y="169"/>
                  </a:cubicBezTo>
                  <a:cubicBezTo>
                    <a:pt x="67" y="169"/>
                    <a:pt x="59" y="171"/>
                    <a:pt x="55" y="175"/>
                  </a:cubicBezTo>
                  <a:cubicBezTo>
                    <a:pt x="0" y="238"/>
                    <a:pt x="133" y="261"/>
                    <a:pt x="172" y="277"/>
                  </a:cubicBezTo>
                  <a:cubicBezTo>
                    <a:pt x="415" y="355"/>
                    <a:pt x="671" y="394"/>
                    <a:pt x="922" y="394"/>
                  </a:cubicBezTo>
                  <a:cubicBezTo>
                    <a:pt x="945" y="394"/>
                    <a:pt x="968" y="394"/>
                    <a:pt x="990" y="393"/>
                  </a:cubicBezTo>
                  <a:cubicBezTo>
                    <a:pt x="1038" y="394"/>
                    <a:pt x="1085" y="395"/>
                    <a:pt x="1133" y="395"/>
                  </a:cubicBezTo>
                  <a:cubicBezTo>
                    <a:pt x="1523" y="395"/>
                    <a:pt x="1917" y="363"/>
                    <a:pt x="2292" y="238"/>
                  </a:cubicBezTo>
                  <a:cubicBezTo>
                    <a:pt x="2393" y="206"/>
                    <a:pt x="2502" y="160"/>
                    <a:pt x="2604" y="121"/>
                  </a:cubicBezTo>
                  <a:cubicBezTo>
                    <a:pt x="2651" y="97"/>
                    <a:pt x="2651" y="19"/>
                    <a:pt x="2596" y="4"/>
                  </a:cubicBezTo>
                  <a:cubicBezTo>
                    <a:pt x="2591" y="1"/>
                    <a:pt x="2586" y="1"/>
                    <a:pt x="258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92;p46">
              <a:extLst>
                <a:ext uri="{FF2B5EF4-FFF2-40B4-BE49-F238E27FC236}">
                  <a16:creationId xmlns:a16="http://schemas.microsoft.com/office/drawing/2014/main" id="{B8BC7161-DCF6-1CA8-F7C4-0999F9DDC576}"/>
                </a:ext>
              </a:extLst>
            </p:cNvPr>
            <p:cNvSpPr/>
            <p:nvPr/>
          </p:nvSpPr>
          <p:spPr>
            <a:xfrm>
              <a:off x="2753175" y="1183250"/>
              <a:ext cx="350175" cy="190600"/>
            </a:xfrm>
            <a:custGeom>
              <a:avLst/>
              <a:gdLst/>
              <a:ahLst/>
              <a:cxnLst/>
              <a:rect l="l" t="t" r="r" b="b"/>
              <a:pathLst>
                <a:path w="14007" h="7624" extrusionOk="0">
                  <a:moveTo>
                    <a:pt x="8178" y="1"/>
                  </a:moveTo>
                  <a:cubicBezTo>
                    <a:pt x="7703" y="1"/>
                    <a:pt x="7224" y="43"/>
                    <a:pt x="6766" y="180"/>
                  </a:cubicBezTo>
                  <a:cubicBezTo>
                    <a:pt x="6294" y="330"/>
                    <a:pt x="6228" y="419"/>
                    <a:pt x="6130" y="419"/>
                  </a:cubicBezTo>
                  <a:cubicBezTo>
                    <a:pt x="6051" y="419"/>
                    <a:pt x="5949" y="359"/>
                    <a:pt x="5589" y="226"/>
                  </a:cubicBezTo>
                  <a:cubicBezTo>
                    <a:pt x="5340" y="156"/>
                    <a:pt x="5084" y="124"/>
                    <a:pt x="4827" y="124"/>
                  </a:cubicBezTo>
                  <a:cubicBezTo>
                    <a:pt x="3715" y="124"/>
                    <a:pt x="2573" y="727"/>
                    <a:pt x="1801" y="1473"/>
                  </a:cubicBezTo>
                  <a:cubicBezTo>
                    <a:pt x="1091" y="2136"/>
                    <a:pt x="577" y="2986"/>
                    <a:pt x="343" y="3936"/>
                  </a:cubicBezTo>
                  <a:cubicBezTo>
                    <a:pt x="0" y="5113"/>
                    <a:pt x="31" y="6399"/>
                    <a:pt x="530" y="7537"/>
                  </a:cubicBezTo>
                  <a:cubicBezTo>
                    <a:pt x="530" y="7537"/>
                    <a:pt x="530" y="7545"/>
                    <a:pt x="538" y="7553"/>
                  </a:cubicBezTo>
                  <a:cubicBezTo>
                    <a:pt x="538" y="7569"/>
                    <a:pt x="554" y="7584"/>
                    <a:pt x="577" y="7600"/>
                  </a:cubicBezTo>
                  <a:cubicBezTo>
                    <a:pt x="603" y="7606"/>
                    <a:pt x="631" y="7609"/>
                    <a:pt x="659" y="7609"/>
                  </a:cubicBezTo>
                  <a:cubicBezTo>
                    <a:pt x="697" y="7609"/>
                    <a:pt x="736" y="7604"/>
                    <a:pt x="772" y="7600"/>
                  </a:cubicBezTo>
                  <a:cubicBezTo>
                    <a:pt x="820" y="7595"/>
                    <a:pt x="868" y="7594"/>
                    <a:pt x="915" y="7594"/>
                  </a:cubicBezTo>
                  <a:cubicBezTo>
                    <a:pt x="1038" y="7594"/>
                    <a:pt x="1160" y="7606"/>
                    <a:pt x="1278" y="7623"/>
                  </a:cubicBezTo>
                  <a:cubicBezTo>
                    <a:pt x="1310" y="7623"/>
                    <a:pt x="1333" y="7615"/>
                    <a:pt x="1349" y="7592"/>
                  </a:cubicBezTo>
                  <a:cubicBezTo>
                    <a:pt x="1536" y="7506"/>
                    <a:pt x="1910" y="7109"/>
                    <a:pt x="2003" y="7031"/>
                  </a:cubicBezTo>
                  <a:cubicBezTo>
                    <a:pt x="2362" y="6665"/>
                    <a:pt x="2666" y="6251"/>
                    <a:pt x="2939" y="5823"/>
                  </a:cubicBezTo>
                  <a:cubicBezTo>
                    <a:pt x="3274" y="5324"/>
                    <a:pt x="3601" y="4825"/>
                    <a:pt x="3858" y="4279"/>
                  </a:cubicBezTo>
                  <a:lnTo>
                    <a:pt x="3858" y="4279"/>
                  </a:lnTo>
                  <a:cubicBezTo>
                    <a:pt x="3691" y="4923"/>
                    <a:pt x="3958" y="5362"/>
                    <a:pt x="4451" y="5362"/>
                  </a:cubicBezTo>
                  <a:cubicBezTo>
                    <a:pt x="4603" y="5362"/>
                    <a:pt x="4776" y="5320"/>
                    <a:pt x="4965" y="5230"/>
                  </a:cubicBezTo>
                  <a:cubicBezTo>
                    <a:pt x="5791" y="4833"/>
                    <a:pt x="6423" y="4116"/>
                    <a:pt x="6992" y="3406"/>
                  </a:cubicBezTo>
                  <a:lnTo>
                    <a:pt x="6992" y="3406"/>
                  </a:lnTo>
                  <a:cubicBezTo>
                    <a:pt x="6875" y="3812"/>
                    <a:pt x="6696" y="4225"/>
                    <a:pt x="6750" y="4654"/>
                  </a:cubicBezTo>
                  <a:cubicBezTo>
                    <a:pt x="6775" y="5017"/>
                    <a:pt x="7091" y="5292"/>
                    <a:pt x="7434" y="5292"/>
                  </a:cubicBezTo>
                  <a:cubicBezTo>
                    <a:pt x="7525" y="5292"/>
                    <a:pt x="7619" y="5273"/>
                    <a:pt x="7709" y="5230"/>
                  </a:cubicBezTo>
                  <a:cubicBezTo>
                    <a:pt x="8582" y="4833"/>
                    <a:pt x="9159" y="4014"/>
                    <a:pt x="9767" y="3297"/>
                  </a:cubicBezTo>
                  <a:lnTo>
                    <a:pt x="9767" y="3297"/>
                  </a:lnTo>
                  <a:cubicBezTo>
                    <a:pt x="9689" y="3835"/>
                    <a:pt x="9486" y="4389"/>
                    <a:pt x="9618" y="4934"/>
                  </a:cubicBezTo>
                  <a:cubicBezTo>
                    <a:pt x="9689" y="5215"/>
                    <a:pt x="9907" y="5495"/>
                    <a:pt x="10219" y="5495"/>
                  </a:cubicBezTo>
                  <a:cubicBezTo>
                    <a:pt x="10936" y="5456"/>
                    <a:pt x="11567" y="4194"/>
                    <a:pt x="11840" y="3609"/>
                  </a:cubicBezTo>
                  <a:lnTo>
                    <a:pt x="11840" y="3609"/>
                  </a:lnTo>
                  <a:cubicBezTo>
                    <a:pt x="11777" y="4170"/>
                    <a:pt x="11801" y="4763"/>
                    <a:pt x="11949" y="5316"/>
                  </a:cubicBezTo>
                  <a:cubicBezTo>
                    <a:pt x="11957" y="5386"/>
                    <a:pt x="11972" y="5456"/>
                    <a:pt x="11988" y="5527"/>
                  </a:cubicBezTo>
                  <a:cubicBezTo>
                    <a:pt x="12081" y="6064"/>
                    <a:pt x="12370" y="6867"/>
                    <a:pt x="12861" y="7156"/>
                  </a:cubicBezTo>
                  <a:cubicBezTo>
                    <a:pt x="12870" y="7160"/>
                    <a:pt x="12878" y="7162"/>
                    <a:pt x="12886" y="7162"/>
                  </a:cubicBezTo>
                  <a:cubicBezTo>
                    <a:pt x="12906" y="7162"/>
                    <a:pt x="12922" y="7151"/>
                    <a:pt x="12939" y="7140"/>
                  </a:cubicBezTo>
                  <a:cubicBezTo>
                    <a:pt x="12947" y="7148"/>
                    <a:pt x="12954" y="7148"/>
                    <a:pt x="12970" y="7148"/>
                  </a:cubicBezTo>
                  <a:cubicBezTo>
                    <a:pt x="13079" y="7132"/>
                    <a:pt x="13188" y="7117"/>
                    <a:pt x="13290" y="7109"/>
                  </a:cubicBezTo>
                  <a:cubicBezTo>
                    <a:pt x="13399" y="7085"/>
                    <a:pt x="13531" y="7124"/>
                    <a:pt x="13617" y="7046"/>
                  </a:cubicBezTo>
                  <a:cubicBezTo>
                    <a:pt x="13944" y="6626"/>
                    <a:pt x="13913" y="6041"/>
                    <a:pt x="13968" y="5542"/>
                  </a:cubicBezTo>
                  <a:cubicBezTo>
                    <a:pt x="13991" y="4732"/>
                    <a:pt x="14007" y="3882"/>
                    <a:pt x="13710" y="3110"/>
                  </a:cubicBezTo>
                  <a:cubicBezTo>
                    <a:pt x="13578" y="2721"/>
                    <a:pt x="13321" y="2393"/>
                    <a:pt x="13048" y="2081"/>
                  </a:cubicBezTo>
                  <a:cubicBezTo>
                    <a:pt x="12775" y="1738"/>
                    <a:pt x="12456" y="1427"/>
                    <a:pt x="12089" y="1201"/>
                  </a:cubicBezTo>
                  <a:cubicBezTo>
                    <a:pt x="11045" y="468"/>
                    <a:pt x="9805" y="86"/>
                    <a:pt x="8543" y="8"/>
                  </a:cubicBezTo>
                  <a:cubicBezTo>
                    <a:pt x="8422" y="3"/>
                    <a:pt x="8300" y="1"/>
                    <a:pt x="8178"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93;p46">
              <a:extLst>
                <a:ext uri="{FF2B5EF4-FFF2-40B4-BE49-F238E27FC236}">
                  <a16:creationId xmlns:a16="http://schemas.microsoft.com/office/drawing/2014/main" id="{C80272C5-E1F0-D90E-FDC2-9811A9D8B5B3}"/>
                </a:ext>
              </a:extLst>
            </p:cNvPr>
            <p:cNvSpPr/>
            <p:nvPr/>
          </p:nvSpPr>
          <p:spPr>
            <a:xfrm>
              <a:off x="2732700" y="1122075"/>
              <a:ext cx="366750" cy="175375"/>
            </a:xfrm>
            <a:custGeom>
              <a:avLst/>
              <a:gdLst/>
              <a:ahLst/>
              <a:cxnLst/>
              <a:rect l="l" t="t" r="r" b="b"/>
              <a:pathLst>
                <a:path w="14670" h="7015" extrusionOk="0">
                  <a:moveTo>
                    <a:pt x="7591" y="1"/>
                  </a:moveTo>
                  <a:cubicBezTo>
                    <a:pt x="7331" y="1"/>
                    <a:pt x="7072" y="17"/>
                    <a:pt x="6813" y="54"/>
                  </a:cubicBezTo>
                  <a:cubicBezTo>
                    <a:pt x="4802" y="257"/>
                    <a:pt x="2760" y="1107"/>
                    <a:pt x="1505" y="2650"/>
                  </a:cubicBezTo>
                  <a:cubicBezTo>
                    <a:pt x="585" y="3866"/>
                    <a:pt x="1" y="5596"/>
                    <a:pt x="733" y="7015"/>
                  </a:cubicBezTo>
                  <a:lnTo>
                    <a:pt x="757" y="7015"/>
                  </a:lnTo>
                  <a:cubicBezTo>
                    <a:pt x="811" y="7015"/>
                    <a:pt x="796" y="6937"/>
                    <a:pt x="780" y="6898"/>
                  </a:cubicBezTo>
                  <a:lnTo>
                    <a:pt x="780" y="6898"/>
                  </a:lnTo>
                  <a:cubicBezTo>
                    <a:pt x="808" y="6914"/>
                    <a:pt x="837" y="6921"/>
                    <a:pt x="865" y="6921"/>
                  </a:cubicBezTo>
                  <a:cubicBezTo>
                    <a:pt x="930" y="6921"/>
                    <a:pt x="993" y="6886"/>
                    <a:pt x="1053" y="6859"/>
                  </a:cubicBezTo>
                  <a:cubicBezTo>
                    <a:pt x="1061" y="6851"/>
                    <a:pt x="1061" y="6851"/>
                    <a:pt x="1061" y="6851"/>
                  </a:cubicBezTo>
                  <a:cubicBezTo>
                    <a:pt x="1076" y="6820"/>
                    <a:pt x="1092" y="6789"/>
                    <a:pt x="1123" y="6765"/>
                  </a:cubicBezTo>
                  <a:cubicBezTo>
                    <a:pt x="1147" y="6742"/>
                    <a:pt x="1185" y="6726"/>
                    <a:pt x="1217" y="6719"/>
                  </a:cubicBezTo>
                  <a:cubicBezTo>
                    <a:pt x="1326" y="6680"/>
                    <a:pt x="1435" y="6641"/>
                    <a:pt x="1552" y="6610"/>
                  </a:cubicBezTo>
                  <a:cubicBezTo>
                    <a:pt x="1653" y="6586"/>
                    <a:pt x="1754" y="6555"/>
                    <a:pt x="1848" y="6524"/>
                  </a:cubicBezTo>
                  <a:cubicBezTo>
                    <a:pt x="1887" y="6516"/>
                    <a:pt x="1918" y="6508"/>
                    <a:pt x="1949" y="6500"/>
                  </a:cubicBezTo>
                  <a:cubicBezTo>
                    <a:pt x="2019" y="6485"/>
                    <a:pt x="2090" y="6461"/>
                    <a:pt x="2160" y="6446"/>
                  </a:cubicBezTo>
                  <a:cubicBezTo>
                    <a:pt x="2191" y="6438"/>
                    <a:pt x="2214" y="6430"/>
                    <a:pt x="2246" y="6422"/>
                  </a:cubicBezTo>
                  <a:lnTo>
                    <a:pt x="2378" y="6399"/>
                  </a:lnTo>
                  <a:cubicBezTo>
                    <a:pt x="2495" y="6376"/>
                    <a:pt x="2612" y="6345"/>
                    <a:pt x="2729" y="6321"/>
                  </a:cubicBezTo>
                  <a:cubicBezTo>
                    <a:pt x="2744" y="6321"/>
                    <a:pt x="2768" y="6313"/>
                    <a:pt x="2783" y="6313"/>
                  </a:cubicBezTo>
                  <a:cubicBezTo>
                    <a:pt x="2846" y="6306"/>
                    <a:pt x="2908" y="6290"/>
                    <a:pt x="2963" y="6282"/>
                  </a:cubicBezTo>
                  <a:cubicBezTo>
                    <a:pt x="3087" y="6259"/>
                    <a:pt x="3212" y="6235"/>
                    <a:pt x="3329" y="6212"/>
                  </a:cubicBezTo>
                  <a:cubicBezTo>
                    <a:pt x="3391" y="6204"/>
                    <a:pt x="3454" y="6196"/>
                    <a:pt x="3516" y="6189"/>
                  </a:cubicBezTo>
                  <a:lnTo>
                    <a:pt x="3937" y="6118"/>
                  </a:lnTo>
                  <a:cubicBezTo>
                    <a:pt x="3999" y="6111"/>
                    <a:pt x="4054" y="6095"/>
                    <a:pt x="4116" y="6087"/>
                  </a:cubicBezTo>
                  <a:cubicBezTo>
                    <a:pt x="4140" y="6087"/>
                    <a:pt x="4155" y="6087"/>
                    <a:pt x="4171" y="6079"/>
                  </a:cubicBezTo>
                  <a:cubicBezTo>
                    <a:pt x="4171" y="6079"/>
                    <a:pt x="4171" y="6072"/>
                    <a:pt x="4171" y="6064"/>
                  </a:cubicBezTo>
                  <a:cubicBezTo>
                    <a:pt x="4163" y="6017"/>
                    <a:pt x="4202" y="5970"/>
                    <a:pt x="4256" y="5963"/>
                  </a:cubicBezTo>
                  <a:cubicBezTo>
                    <a:pt x="4303" y="5955"/>
                    <a:pt x="4358" y="5947"/>
                    <a:pt x="4405" y="5947"/>
                  </a:cubicBezTo>
                  <a:cubicBezTo>
                    <a:pt x="4428" y="5939"/>
                    <a:pt x="4444" y="5939"/>
                    <a:pt x="4467" y="5939"/>
                  </a:cubicBezTo>
                  <a:cubicBezTo>
                    <a:pt x="4529" y="5931"/>
                    <a:pt x="4599" y="5924"/>
                    <a:pt x="4662" y="5916"/>
                  </a:cubicBezTo>
                  <a:cubicBezTo>
                    <a:pt x="4763" y="5908"/>
                    <a:pt x="4864" y="5900"/>
                    <a:pt x="4966" y="5892"/>
                  </a:cubicBezTo>
                  <a:cubicBezTo>
                    <a:pt x="5020" y="5885"/>
                    <a:pt x="5075" y="5877"/>
                    <a:pt x="5137" y="5877"/>
                  </a:cubicBezTo>
                  <a:cubicBezTo>
                    <a:pt x="5231" y="5861"/>
                    <a:pt x="5324" y="5853"/>
                    <a:pt x="5418" y="5846"/>
                  </a:cubicBezTo>
                  <a:cubicBezTo>
                    <a:pt x="5511" y="5830"/>
                    <a:pt x="5597" y="5822"/>
                    <a:pt x="5683" y="5814"/>
                  </a:cubicBezTo>
                  <a:cubicBezTo>
                    <a:pt x="5909" y="5791"/>
                    <a:pt x="6135" y="5768"/>
                    <a:pt x="6361" y="5752"/>
                  </a:cubicBezTo>
                  <a:cubicBezTo>
                    <a:pt x="6493" y="5737"/>
                    <a:pt x="6634" y="5721"/>
                    <a:pt x="6766" y="5713"/>
                  </a:cubicBezTo>
                  <a:cubicBezTo>
                    <a:pt x="6782" y="5690"/>
                    <a:pt x="6805" y="5666"/>
                    <a:pt x="6836" y="5666"/>
                  </a:cubicBezTo>
                  <a:cubicBezTo>
                    <a:pt x="7000" y="5635"/>
                    <a:pt x="7164" y="5635"/>
                    <a:pt x="7320" y="5627"/>
                  </a:cubicBezTo>
                  <a:lnTo>
                    <a:pt x="7702" y="5612"/>
                  </a:lnTo>
                  <a:cubicBezTo>
                    <a:pt x="7772" y="5604"/>
                    <a:pt x="7842" y="5604"/>
                    <a:pt x="7912" y="5604"/>
                  </a:cubicBezTo>
                  <a:cubicBezTo>
                    <a:pt x="8037" y="5604"/>
                    <a:pt x="8154" y="5596"/>
                    <a:pt x="8278" y="5596"/>
                  </a:cubicBezTo>
                  <a:cubicBezTo>
                    <a:pt x="8411" y="5588"/>
                    <a:pt x="8551" y="5581"/>
                    <a:pt x="8684" y="5573"/>
                  </a:cubicBezTo>
                  <a:cubicBezTo>
                    <a:pt x="8793" y="5565"/>
                    <a:pt x="8902" y="5557"/>
                    <a:pt x="9003" y="5549"/>
                  </a:cubicBezTo>
                  <a:cubicBezTo>
                    <a:pt x="9089" y="5549"/>
                    <a:pt x="9167" y="5542"/>
                    <a:pt x="9245" y="5542"/>
                  </a:cubicBezTo>
                  <a:cubicBezTo>
                    <a:pt x="9393" y="5534"/>
                    <a:pt x="9533" y="5526"/>
                    <a:pt x="9681" y="5518"/>
                  </a:cubicBezTo>
                  <a:lnTo>
                    <a:pt x="9978" y="5511"/>
                  </a:lnTo>
                  <a:cubicBezTo>
                    <a:pt x="10040" y="5503"/>
                    <a:pt x="10110" y="5503"/>
                    <a:pt x="10172" y="5503"/>
                  </a:cubicBezTo>
                  <a:cubicBezTo>
                    <a:pt x="10227" y="5495"/>
                    <a:pt x="10274" y="5495"/>
                    <a:pt x="10328" y="5495"/>
                  </a:cubicBezTo>
                  <a:cubicBezTo>
                    <a:pt x="10375" y="5503"/>
                    <a:pt x="10430" y="5503"/>
                    <a:pt x="10476" y="5511"/>
                  </a:cubicBezTo>
                  <a:cubicBezTo>
                    <a:pt x="10523" y="5511"/>
                    <a:pt x="10570" y="5549"/>
                    <a:pt x="10578" y="5588"/>
                  </a:cubicBezTo>
                  <a:cubicBezTo>
                    <a:pt x="10578" y="5604"/>
                    <a:pt x="10578" y="5620"/>
                    <a:pt x="10578" y="5627"/>
                  </a:cubicBezTo>
                  <a:cubicBezTo>
                    <a:pt x="10617" y="5635"/>
                    <a:pt x="10663" y="5635"/>
                    <a:pt x="10702" y="5635"/>
                  </a:cubicBezTo>
                  <a:cubicBezTo>
                    <a:pt x="10757" y="5635"/>
                    <a:pt x="10819" y="5643"/>
                    <a:pt x="10874" y="5643"/>
                  </a:cubicBezTo>
                  <a:cubicBezTo>
                    <a:pt x="11014" y="5651"/>
                    <a:pt x="11147" y="5659"/>
                    <a:pt x="11287" y="5666"/>
                  </a:cubicBezTo>
                  <a:cubicBezTo>
                    <a:pt x="11482" y="5674"/>
                    <a:pt x="11677" y="5690"/>
                    <a:pt x="11872" y="5705"/>
                  </a:cubicBezTo>
                  <a:cubicBezTo>
                    <a:pt x="12012" y="5713"/>
                    <a:pt x="12160" y="5721"/>
                    <a:pt x="12300" y="5737"/>
                  </a:cubicBezTo>
                  <a:cubicBezTo>
                    <a:pt x="12378" y="5744"/>
                    <a:pt x="12456" y="5744"/>
                    <a:pt x="12534" y="5752"/>
                  </a:cubicBezTo>
                  <a:cubicBezTo>
                    <a:pt x="12573" y="5760"/>
                    <a:pt x="12612" y="5760"/>
                    <a:pt x="12651" y="5760"/>
                  </a:cubicBezTo>
                  <a:cubicBezTo>
                    <a:pt x="12706" y="5768"/>
                    <a:pt x="12752" y="5776"/>
                    <a:pt x="12807" y="5776"/>
                  </a:cubicBezTo>
                  <a:cubicBezTo>
                    <a:pt x="12854" y="5783"/>
                    <a:pt x="12900" y="5799"/>
                    <a:pt x="12939" y="5807"/>
                  </a:cubicBezTo>
                  <a:cubicBezTo>
                    <a:pt x="12971" y="5814"/>
                    <a:pt x="12986" y="5822"/>
                    <a:pt x="13010" y="5846"/>
                  </a:cubicBezTo>
                  <a:cubicBezTo>
                    <a:pt x="13010" y="5846"/>
                    <a:pt x="13017" y="5853"/>
                    <a:pt x="13017" y="5861"/>
                  </a:cubicBezTo>
                  <a:cubicBezTo>
                    <a:pt x="13056" y="5861"/>
                    <a:pt x="13095" y="5869"/>
                    <a:pt x="13134" y="5877"/>
                  </a:cubicBezTo>
                  <a:cubicBezTo>
                    <a:pt x="13165" y="5885"/>
                    <a:pt x="13197" y="5892"/>
                    <a:pt x="13228" y="5900"/>
                  </a:cubicBezTo>
                  <a:cubicBezTo>
                    <a:pt x="13282" y="5916"/>
                    <a:pt x="13306" y="5963"/>
                    <a:pt x="13298" y="6009"/>
                  </a:cubicBezTo>
                  <a:cubicBezTo>
                    <a:pt x="13298" y="6017"/>
                    <a:pt x="13298" y="6025"/>
                    <a:pt x="13290" y="6033"/>
                  </a:cubicBezTo>
                  <a:cubicBezTo>
                    <a:pt x="13485" y="6048"/>
                    <a:pt x="13672" y="6072"/>
                    <a:pt x="13867" y="6087"/>
                  </a:cubicBezTo>
                  <a:cubicBezTo>
                    <a:pt x="13985" y="6087"/>
                    <a:pt x="14198" y="6139"/>
                    <a:pt x="14371" y="6139"/>
                  </a:cubicBezTo>
                  <a:cubicBezTo>
                    <a:pt x="14540" y="6139"/>
                    <a:pt x="14669" y="6089"/>
                    <a:pt x="14631" y="5892"/>
                  </a:cubicBezTo>
                  <a:cubicBezTo>
                    <a:pt x="14600" y="5596"/>
                    <a:pt x="14576" y="5300"/>
                    <a:pt x="14529" y="5004"/>
                  </a:cubicBezTo>
                  <a:cubicBezTo>
                    <a:pt x="14280" y="3702"/>
                    <a:pt x="13883" y="2276"/>
                    <a:pt x="12698" y="1450"/>
                  </a:cubicBezTo>
                  <a:cubicBezTo>
                    <a:pt x="11770" y="795"/>
                    <a:pt x="10695" y="436"/>
                    <a:pt x="9557" y="242"/>
                  </a:cubicBezTo>
                  <a:cubicBezTo>
                    <a:pt x="8913" y="107"/>
                    <a:pt x="8252" y="1"/>
                    <a:pt x="7591" y="1"/>
                  </a:cubicBezTo>
                  <a:close/>
                </a:path>
              </a:pathLst>
            </a:custGeom>
            <a:solidFill>
              <a:srgbClr val="F8B8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94;p46">
              <a:extLst>
                <a:ext uri="{FF2B5EF4-FFF2-40B4-BE49-F238E27FC236}">
                  <a16:creationId xmlns:a16="http://schemas.microsoft.com/office/drawing/2014/main" id="{CECF4E32-9D94-A9FB-3AF9-95AAB5F440D9}"/>
                </a:ext>
              </a:extLst>
            </p:cNvPr>
            <p:cNvSpPr/>
            <p:nvPr/>
          </p:nvSpPr>
          <p:spPr>
            <a:xfrm>
              <a:off x="2750625" y="1146300"/>
              <a:ext cx="427550" cy="151550"/>
            </a:xfrm>
            <a:custGeom>
              <a:avLst/>
              <a:gdLst/>
              <a:ahLst/>
              <a:cxnLst/>
              <a:rect l="l" t="t" r="r" b="b"/>
              <a:pathLst>
                <a:path w="17102" h="6062" extrusionOk="0">
                  <a:moveTo>
                    <a:pt x="12944" y="1"/>
                  </a:moveTo>
                  <a:cubicBezTo>
                    <a:pt x="11648" y="1"/>
                    <a:pt x="10350" y="227"/>
                    <a:pt x="9097" y="543"/>
                  </a:cubicBezTo>
                  <a:cubicBezTo>
                    <a:pt x="8162" y="785"/>
                    <a:pt x="7234" y="1073"/>
                    <a:pt x="6353" y="1455"/>
                  </a:cubicBezTo>
                  <a:cubicBezTo>
                    <a:pt x="5737" y="1736"/>
                    <a:pt x="5161" y="2071"/>
                    <a:pt x="4584" y="2398"/>
                  </a:cubicBezTo>
                  <a:cubicBezTo>
                    <a:pt x="3368" y="3092"/>
                    <a:pt x="2199" y="3895"/>
                    <a:pt x="1154" y="4814"/>
                  </a:cubicBezTo>
                  <a:cubicBezTo>
                    <a:pt x="897" y="5056"/>
                    <a:pt x="640" y="5305"/>
                    <a:pt x="375" y="5555"/>
                  </a:cubicBezTo>
                  <a:cubicBezTo>
                    <a:pt x="250" y="5672"/>
                    <a:pt x="126" y="5796"/>
                    <a:pt x="24" y="5929"/>
                  </a:cubicBezTo>
                  <a:cubicBezTo>
                    <a:pt x="9" y="5944"/>
                    <a:pt x="16" y="5968"/>
                    <a:pt x="32" y="5983"/>
                  </a:cubicBezTo>
                  <a:cubicBezTo>
                    <a:pt x="1" y="6007"/>
                    <a:pt x="16" y="6061"/>
                    <a:pt x="63" y="6061"/>
                  </a:cubicBezTo>
                  <a:cubicBezTo>
                    <a:pt x="624" y="5968"/>
                    <a:pt x="1162" y="5773"/>
                    <a:pt x="1723" y="5648"/>
                  </a:cubicBezTo>
                  <a:cubicBezTo>
                    <a:pt x="2222" y="5531"/>
                    <a:pt x="2721" y="5438"/>
                    <a:pt x="3228" y="5344"/>
                  </a:cubicBezTo>
                  <a:cubicBezTo>
                    <a:pt x="5223" y="4986"/>
                    <a:pt x="7265" y="4807"/>
                    <a:pt x="9300" y="4799"/>
                  </a:cubicBezTo>
                  <a:cubicBezTo>
                    <a:pt x="10313" y="4822"/>
                    <a:pt x="11318" y="4884"/>
                    <a:pt x="12308" y="5064"/>
                  </a:cubicBezTo>
                  <a:cubicBezTo>
                    <a:pt x="12815" y="5142"/>
                    <a:pt x="13314" y="5251"/>
                    <a:pt x="13828" y="5274"/>
                  </a:cubicBezTo>
                  <a:cubicBezTo>
                    <a:pt x="13877" y="5283"/>
                    <a:pt x="13920" y="5288"/>
                    <a:pt x="13959" y="5288"/>
                  </a:cubicBezTo>
                  <a:cubicBezTo>
                    <a:pt x="14018" y="5288"/>
                    <a:pt x="14066" y="5277"/>
                    <a:pt x="14109" y="5259"/>
                  </a:cubicBezTo>
                  <a:cubicBezTo>
                    <a:pt x="14117" y="5264"/>
                    <a:pt x="14128" y="5267"/>
                    <a:pt x="14140" y="5267"/>
                  </a:cubicBezTo>
                  <a:cubicBezTo>
                    <a:pt x="14305" y="5267"/>
                    <a:pt x="14779" y="4763"/>
                    <a:pt x="14888" y="4697"/>
                  </a:cubicBezTo>
                  <a:cubicBezTo>
                    <a:pt x="15028" y="4580"/>
                    <a:pt x="15169" y="4464"/>
                    <a:pt x="15301" y="4339"/>
                  </a:cubicBezTo>
                  <a:cubicBezTo>
                    <a:pt x="15901" y="3856"/>
                    <a:pt x="16431" y="3302"/>
                    <a:pt x="16673" y="2577"/>
                  </a:cubicBezTo>
                  <a:cubicBezTo>
                    <a:pt x="17102" y="1221"/>
                    <a:pt x="15730" y="231"/>
                    <a:pt x="14420" y="107"/>
                  </a:cubicBezTo>
                  <a:cubicBezTo>
                    <a:pt x="13930" y="33"/>
                    <a:pt x="13438" y="1"/>
                    <a:pt x="12944"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95;p46">
              <a:extLst>
                <a:ext uri="{FF2B5EF4-FFF2-40B4-BE49-F238E27FC236}">
                  <a16:creationId xmlns:a16="http://schemas.microsoft.com/office/drawing/2014/main" id="{46E025D4-42AC-A63E-4847-F379C2511929}"/>
                </a:ext>
              </a:extLst>
            </p:cNvPr>
            <p:cNvSpPr/>
            <p:nvPr/>
          </p:nvSpPr>
          <p:spPr>
            <a:xfrm>
              <a:off x="2763700" y="1151975"/>
              <a:ext cx="395975" cy="140600"/>
            </a:xfrm>
            <a:custGeom>
              <a:avLst/>
              <a:gdLst/>
              <a:ahLst/>
              <a:cxnLst/>
              <a:rect l="l" t="t" r="r" b="b"/>
              <a:pathLst>
                <a:path w="15839" h="5624" extrusionOk="0">
                  <a:moveTo>
                    <a:pt x="12218" y="0"/>
                  </a:moveTo>
                  <a:cubicBezTo>
                    <a:pt x="11856" y="0"/>
                    <a:pt x="11494" y="18"/>
                    <a:pt x="11130" y="43"/>
                  </a:cubicBezTo>
                  <a:cubicBezTo>
                    <a:pt x="9782" y="137"/>
                    <a:pt x="8441" y="425"/>
                    <a:pt x="7179" y="932"/>
                  </a:cubicBezTo>
                  <a:cubicBezTo>
                    <a:pt x="6547" y="1189"/>
                    <a:pt x="5932" y="1462"/>
                    <a:pt x="5308" y="1735"/>
                  </a:cubicBezTo>
                  <a:cubicBezTo>
                    <a:pt x="4996" y="1875"/>
                    <a:pt x="4677" y="2015"/>
                    <a:pt x="4380" y="2187"/>
                  </a:cubicBezTo>
                  <a:cubicBezTo>
                    <a:pt x="3726" y="2561"/>
                    <a:pt x="3094" y="2989"/>
                    <a:pt x="2471" y="3426"/>
                  </a:cubicBezTo>
                  <a:cubicBezTo>
                    <a:pt x="2253" y="3574"/>
                    <a:pt x="2050" y="3746"/>
                    <a:pt x="1847" y="3909"/>
                  </a:cubicBezTo>
                  <a:cubicBezTo>
                    <a:pt x="1512" y="4174"/>
                    <a:pt x="1161" y="4416"/>
                    <a:pt x="826" y="4681"/>
                  </a:cubicBezTo>
                  <a:cubicBezTo>
                    <a:pt x="608" y="4860"/>
                    <a:pt x="398" y="5063"/>
                    <a:pt x="210" y="5281"/>
                  </a:cubicBezTo>
                  <a:cubicBezTo>
                    <a:pt x="140" y="5375"/>
                    <a:pt x="62" y="5468"/>
                    <a:pt x="8" y="5569"/>
                  </a:cubicBezTo>
                  <a:cubicBezTo>
                    <a:pt x="0" y="5593"/>
                    <a:pt x="16" y="5616"/>
                    <a:pt x="31" y="5624"/>
                  </a:cubicBezTo>
                  <a:cubicBezTo>
                    <a:pt x="47" y="5624"/>
                    <a:pt x="70" y="5616"/>
                    <a:pt x="78" y="5601"/>
                  </a:cubicBezTo>
                  <a:cubicBezTo>
                    <a:pt x="86" y="5585"/>
                    <a:pt x="101" y="5569"/>
                    <a:pt x="109" y="5554"/>
                  </a:cubicBezTo>
                  <a:cubicBezTo>
                    <a:pt x="187" y="5437"/>
                    <a:pt x="273" y="5328"/>
                    <a:pt x="366" y="5226"/>
                  </a:cubicBezTo>
                  <a:cubicBezTo>
                    <a:pt x="694" y="4876"/>
                    <a:pt x="1091" y="4595"/>
                    <a:pt x="1473" y="4315"/>
                  </a:cubicBezTo>
                  <a:cubicBezTo>
                    <a:pt x="1824" y="4057"/>
                    <a:pt x="2151" y="3784"/>
                    <a:pt x="2494" y="3527"/>
                  </a:cubicBezTo>
                  <a:cubicBezTo>
                    <a:pt x="3180" y="3060"/>
                    <a:pt x="3866" y="2592"/>
                    <a:pt x="4591" y="2194"/>
                  </a:cubicBezTo>
                  <a:cubicBezTo>
                    <a:pt x="5324" y="1828"/>
                    <a:pt x="6080" y="1524"/>
                    <a:pt x="6828" y="1197"/>
                  </a:cubicBezTo>
                  <a:cubicBezTo>
                    <a:pt x="7358" y="979"/>
                    <a:pt x="7896" y="768"/>
                    <a:pt x="8457" y="620"/>
                  </a:cubicBezTo>
                  <a:cubicBezTo>
                    <a:pt x="9509" y="316"/>
                    <a:pt x="10608" y="183"/>
                    <a:pt x="11699" y="137"/>
                  </a:cubicBezTo>
                  <a:cubicBezTo>
                    <a:pt x="11874" y="129"/>
                    <a:pt x="12049" y="124"/>
                    <a:pt x="12224" y="124"/>
                  </a:cubicBezTo>
                  <a:cubicBezTo>
                    <a:pt x="12730" y="124"/>
                    <a:pt x="13236" y="161"/>
                    <a:pt x="13734" y="254"/>
                  </a:cubicBezTo>
                  <a:cubicBezTo>
                    <a:pt x="14287" y="371"/>
                    <a:pt x="14817" y="651"/>
                    <a:pt x="15191" y="1072"/>
                  </a:cubicBezTo>
                  <a:cubicBezTo>
                    <a:pt x="15394" y="1290"/>
                    <a:pt x="15526" y="1548"/>
                    <a:pt x="15628" y="1820"/>
                  </a:cubicBezTo>
                  <a:cubicBezTo>
                    <a:pt x="15706" y="2039"/>
                    <a:pt x="15745" y="2272"/>
                    <a:pt x="15737" y="2506"/>
                  </a:cubicBezTo>
                  <a:cubicBezTo>
                    <a:pt x="15737" y="2530"/>
                    <a:pt x="15760" y="2553"/>
                    <a:pt x="15784" y="2553"/>
                  </a:cubicBezTo>
                  <a:cubicBezTo>
                    <a:pt x="15815" y="2553"/>
                    <a:pt x="15830" y="2530"/>
                    <a:pt x="15830" y="2506"/>
                  </a:cubicBezTo>
                  <a:cubicBezTo>
                    <a:pt x="15838" y="2405"/>
                    <a:pt x="15838" y="2304"/>
                    <a:pt x="15830" y="2202"/>
                  </a:cubicBezTo>
                  <a:cubicBezTo>
                    <a:pt x="15807" y="2015"/>
                    <a:pt x="15753" y="1836"/>
                    <a:pt x="15682" y="1664"/>
                  </a:cubicBezTo>
                  <a:cubicBezTo>
                    <a:pt x="15573" y="1368"/>
                    <a:pt x="15417" y="1088"/>
                    <a:pt x="15191" y="869"/>
                  </a:cubicBezTo>
                  <a:cubicBezTo>
                    <a:pt x="14880" y="542"/>
                    <a:pt x="14466" y="332"/>
                    <a:pt x="14038" y="199"/>
                  </a:cubicBezTo>
                  <a:cubicBezTo>
                    <a:pt x="13757" y="113"/>
                    <a:pt x="13469" y="74"/>
                    <a:pt x="13180" y="51"/>
                  </a:cubicBezTo>
                  <a:cubicBezTo>
                    <a:pt x="12858" y="14"/>
                    <a:pt x="12538" y="0"/>
                    <a:pt x="12218" y="0"/>
                  </a:cubicBezTo>
                  <a:close/>
                </a:path>
              </a:pathLst>
            </a:custGeom>
            <a:solidFill>
              <a:srgbClr val="D34F0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96;p46">
              <a:extLst>
                <a:ext uri="{FF2B5EF4-FFF2-40B4-BE49-F238E27FC236}">
                  <a16:creationId xmlns:a16="http://schemas.microsoft.com/office/drawing/2014/main" id="{0822FB40-97CE-0A6A-1C09-3000D5F8E847}"/>
                </a:ext>
              </a:extLst>
            </p:cNvPr>
            <p:cNvSpPr/>
            <p:nvPr/>
          </p:nvSpPr>
          <p:spPr>
            <a:xfrm>
              <a:off x="2893275" y="1114675"/>
              <a:ext cx="47225" cy="15875"/>
            </a:xfrm>
            <a:custGeom>
              <a:avLst/>
              <a:gdLst/>
              <a:ahLst/>
              <a:cxnLst/>
              <a:rect l="l" t="t" r="r" b="b"/>
              <a:pathLst>
                <a:path w="1889" h="635" extrusionOk="0">
                  <a:moveTo>
                    <a:pt x="929" y="1"/>
                  </a:moveTo>
                  <a:cubicBezTo>
                    <a:pt x="772" y="1"/>
                    <a:pt x="618" y="23"/>
                    <a:pt x="484" y="62"/>
                  </a:cubicBezTo>
                  <a:cubicBezTo>
                    <a:pt x="312" y="101"/>
                    <a:pt x="0" y="117"/>
                    <a:pt x="78" y="382"/>
                  </a:cubicBezTo>
                  <a:cubicBezTo>
                    <a:pt x="187" y="592"/>
                    <a:pt x="468" y="608"/>
                    <a:pt x="678" y="631"/>
                  </a:cubicBezTo>
                  <a:cubicBezTo>
                    <a:pt x="720" y="632"/>
                    <a:pt x="789" y="635"/>
                    <a:pt x="872" y="635"/>
                  </a:cubicBezTo>
                  <a:cubicBezTo>
                    <a:pt x="1241" y="635"/>
                    <a:pt x="1889" y="591"/>
                    <a:pt x="1692" y="241"/>
                  </a:cubicBezTo>
                  <a:cubicBezTo>
                    <a:pt x="1497" y="71"/>
                    <a:pt x="1209" y="1"/>
                    <a:pt x="929"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97;p46">
              <a:extLst>
                <a:ext uri="{FF2B5EF4-FFF2-40B4-BE49-F238E27FC236}">
                  <a16:creationId xmlns:a16="http://schemas.microsoft.com/office/drawing/2014/main" id="{EDE28194-CDDC-0197-57E6-1F9D740640CD}"/>
                </a:ext>
              </a:extLst>
            </p:cNvPr>
            <p:cNvSpPr/>
            <p:nvPr/>
          </p:nvSpPr>
          <p:spPr>
            <a:xfrm>
              <a:off x="2772250" y="1129350"/>
              <a:ext cx="124550" cy="118525"/>
            </a:xfrm>
            <a:custGeom>
              <a:avLst/>
              <a:gdLst/>
              <a:ahLst/>
              <a:cxnLst/>
              <a:rect l="l" t="t" r="r" b="b"/>
              <a:pathLst>
                <a:path w="4982" h="4741" extrusionOk="0">
                  <a:moveTo>
                    <a:pt x="4904" y="0"/>
                  </a:moveTo>
                  <a:cubicBezTo>
                    <a:pt x="4810" y="0"/>
                    <a:pt x="4658" y="92"/>
                    <a:pt x="4592" y="114"/>
                  </a:cubicBezTo>
                  <a:cubicBezTo>
                    <a:pt x="3127" y="831"/>
                    <a:pt x="1848" y="1922"/>
                    <a:pt x="944" y="3287"/>
                  </a:cubicBezTo>
                  <a:cubicBezTo>
                    <a:pt x="858" y="3442"/>
                    <a:pt x="1" y="4697"/>
                    <a:pt x="274" y="4736"/>
                  </a:cubicBezTo>
                  <a:cubicBezTo>
                    <a:pt x="285" y="4739"/>
                    <a:pt x="295" y="4740"/>
                    <a:pt x="305" y="4740"/>
                  </a:cubicBezTo>
                  <a:cubicBezTo>
                    <a:pt x="433" y="4740"/>
                    <a:pt x="459" y="4519"/>
                    <a:pt x="531" y="4432"/>
                  </a:cubicBezTo>
                  <a:cubicBezTo>
                    <a:pt x="827" y="3926"/>
                    <a:pt x="1116" y="3419"/>
                    <a:pt x="1459" y="2944"/>
                  </a:cubicBezTo>
                  <a:cubicBezTo>
                    <a:pt x="2308" y="1829"/>
                    <a:pt x="3384" y="886"/>
                    <a:pt x="4631" y="231"/>
                  </a:cubicBezTo>
                  <a:cubicBezTo>
                    <a:pt x="4724" y="192"/>
                    <a:pt x="4818" y="130"/>
                    <a:pt x="4919" y="114"/>
                  </a:cubicBezTo>
                  <a:cubicBezTo>
                    <a:pt x="4923" y="115"/>
                    <a:pt x="4926" y="115"/>
                    <a:pt x="4929" y="115"/>
                  </a:cubicBezTo>
                  <a:cubicBezTo>
                    <a:pt x="4957" y="115"/>
                    <a:pt x="4982" y="88"/>
                    <a:pt x="4982" y="60"/>
                  </a:cubicBezTo>
                  <a:cubicBezTo>
                    <a:pt x="4972" y="16"/>
                    <a:pt x="4943" y="0"/>
                    <a:pt x="4904" y="0"/>
                  </a:cubicBezTo>
                  <a:close/>
                </a:path>
              </a:pathLst>
            </a:custGeom>
            <a:solidFill>
              <a:srgbClr val="EC9A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98;p46">
              <a:extLst>
                <a:ext uri="{FF2B5EF4-FFF2-40B4-BE49-F238E27FC236}">
                  <a16:creationId xmlns:a16="http://schemas.microsoft.com/office/drawing/2014/main" id="{7721D002-A9C2-E723-A9D1-835F047449DA}"/>
                </a:ext>
              </a:extLst>
            </p:cNvPr>
            <p:cNvSpPr/>
            <p:nvPr/>
          </p:nvSpPr>
          <p:spPr>
            <a:xfrm>
              <a:off x="2866975" y="1133875"/>
              <a:ext cx="41125" cy="58000"/>
            </a:xfrm>
            <a:custGeom>
              <a:avLst/>
              <a:gdLst/>
              <a:ahLst/>
              <a:cxnLst/>
              <a:rect l="l" t="t" r="r" b="b"/>
              <a:pathLst>
                <a:path w="1645" h="2320" extrusionOk="0">
                  <a:moveTo>
                    <a:pt x="1587" y="1"/>
                  </a:moveTo>
                  <a:cubicBezTo>
                    <a:pt x="1445" y="1"/>
                    <a:pt x="1099" y="527"/>
                    <a:pt x="1037" y="604"/>
                  </a:cubicBezTo>
                  <a:cubicBezTo>
                    <a:pt x="912" y="775"/>
                    <a:pt x="0" y="2256"/>
                    <a:pt x="304" y="2318"/>
                  </a:cubicBezTo>
                  <a:cubicBezTo>
                    <a:pt x="309" y="2319"/>
                    <a:pt x="314" y="2320"/>
                    <a:pt x="320" y="2320"/>
                  </a:cubicBezTo>
                  <a:cubicBezTo>
                    <a:pt x="356" y="2320"/>
                    <a:pt x="400" y="2297"/>
                    <a:pt x="413" y="2256"/>
                  </a:cubicBezTo>
                  <a:cubicBezTo>
                    <a:pt x="483" y="2053"/>
                    <a:pt x="585" y="1858"/>
                    <a:pt x="670" y="1664"/>
                  </a:cubicBezTo>
                  <a:cubicBezTo>
                    <a:pt x="920" y="1118"/>
                    <a:pt x="1185" y="549"/>
                    <a:pt x="1598" y="105"/>
                  </a:cubicBezTo>
                  <a:cubicBezTo>
                    <a:pt x="1629" y="97"/>
                    <a:pt x="1645" y="58"/>
                    <a:pt x="1629" y="27"/>
                  </a:cubicBezTo>
                  <a:cubicBezTo>
                    <a:pt x="1619" y="9"/>
                    <a:pt x="1604" y="1"/>
                    <a:pt x="1587" y="1"/>
                  </a:cubicBezTo>
                  <a:close/>
                </a:path>
              </a:pathLst>
            </a:custGeom>
            <a:solidFill>
              <a:srgbClr val="EC9A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99;p46">
              <a:extLst>
                <a:ext uri="{FF2B5EF4-FFF2-40B4-BE49-F238E27FC236}">
                  <a16:creationId xmlns:a16="http://schemas.microsoft.com/office/drawing/2014/main" id="{4643C070-C0F3-38CD-DDEB-7B58DE198786}"/>
                </a:ext>
              </a:extLst>
            </p:cNvPr>
            <p:cNvSpPr/>
            <p:nvPr/>
          </p:nvSpPr>
          <p:spPr>
            <a:xfrm>
              <a:off x="2917425" y="1137075"/>
              <a:ext cx="6275" cy="32675"/>
            </a:xfrm>
            <a:custGeom>
              <a:avLst/>
              <a:gdLst/>
              <a:ahLst/>
              <a:cxnLst/>
              <a:rect l="l" t="t" r="r" b="b"/>
              <a:pathLst>
                <a:path w="251" h="1307" extrusionOk="0">
                  <a:moveTo>
                    <a:pt x="118" y="0"/>
                  </a:moveTo>
                  <a:cubicBezTo>
                    <a:pt x="1" y="0"/>
                    <a:pt x="87" y="257"/>
                    <a:pt x="71" y="335"/>
                  </a:cubicBezTo>
                  <a:cubicBezTo>
                    <a:pt x="79" y="631"/>
                    <a:pt x="71" y="935"/>
                    <a:pt x="87" y="1232"/>
                  </a:cubicBezTo>
                  <a:cubicBezTo>
                    <a:pt x="87" y="1281"/>
                    <a:pt x="126" y="1307"/>
                    <a:pt x="166" y="1307"/>
                  </a:cubicBezTo>
                  <a:cubicBezTo>
                    <a:pt x="208" y="1307"/>
                    <a:pt x="250" y="1279"/>
                    <a:pt x="250" y="1224"/>
                  </a:cubicBezTo>
                  <a:cubicBezTo>
                    <a:pt x="235" y="834"/>
                    <a:pt x="203" y="444"/>
                    <a:pt x="164" y="55"/>
                  </a:cubicBezTo>
                  <a:cubicBezTo>
                    <a:pt x="164" y="31"/>
                    <a:pt x="141" y="0"/>
                    <a:pt x="118" y="0"/>
                  </a:cubicBezTo>
                  <a:close/>
                </a:path>
              </a:pathLst>
            </a:custGeom>
            <a:solidFill>
              <a:srgbClr val="EC9A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200;p46">
              <a:extLst>
                <a:ext uri="{FF2B5EF4-FFF2-40B4-BE49-F238E27FC236}">
                  <a16:creationId xmlns:a16="http://schemas.microsoft.com/office/drawing/2014/main" id="{31855820-FF29-C98B-B3B8-ED42E6EF2519}"/>
                </a:ext>
              </a:extLst>
            </p:cNvPr>
            <p:cNvSpPr/>
            <p:nvPr/>
          </p:nvSpPr>
          <p:spPr>
            <a:xfrm>
              <a:off x="2932050" y="1132475"/>
              <a:ext cx="25300" cy="27175"/>
            </a:xfrm>
            <a:custGeom>
              <a:avLst/>
              <a:gdLst/>
              <a:ahLst/>
              <a:cxnLst/>
              <a:rect l="l" t="t" r="r" b="b"/>
              <a:pathLst>
                <a:path w="1012" h="1087" extrusionOk="0">
                  <a:moveTo>
                    <a:pt x="84" y="1"/>
                  </a:moveTo>
                  <a:cubicBezTo>
                    <a:pt x="79" y="1"/>
                    <a:pt x="74" y="2"/>
                    <a:pt x="71" y="5"/>
                  </a:cubicBezTo>
                  <a:cubicBezTo>
                    <a:pt x="0" y="52"/>
                    <a:pt x="258" y="293"/>
                    <a:pt x="289" y="371"/>
                  </a:cubicBezTo>
                  <a:cubicBezTo>
                    <a:pt x="413" y="582"/>
                    <a:pt x="530" y="800"/>
                    <a:pt x="624" y="1034"/>
                  </a:cubicBezTo>
                  <a:cubicBezTo>
                    <a:pt x="632" y="1057"/>
                    <a:pt x="647" y="1073"/>
                    <a:pt x="671" y="1080"/>
                  </a:cubicBezTo>
                  <a:cubicBezTo>
                    <a:pt x="687" y="1084"/>
                    <a:pt x="701" y="1086"/>
                    <a:pt x="714" y="1086"/>
                  </a:cubicBezTo>
                  <a:cubicBezTo>
                    <a:pt x="1012" y="1086"/>
                    <a:pt x="232" y="1"/>
                    <a:pt x="84" y="1"/>
                  </a:cubicBezTo>
                  <a:close/>
                </a:path>
              </a:pathLst>
            </a:custGeom>
            <a:solidFill>
              <a:srgbClr val="EC9A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201;p46">
              <a:extLst>
                <a:ext uri="{FF2B5EF4-FFF2-40B4-BE49-F238E27FC236}">
                  <a16:creationId xmlns:a16="http://schemas.microsoft.com/office/drawing/2014/main" id="{7465657D-71BE-7C49-A308-2E12B9EE7850}"/>
                </a:ext>
              </a:extLst>
            </p:cNvPr>
            <p:cNvSpPr/>
            <p:nvPr/>
          </p:nvSpPr>
          <p:spPr>
            <a:xfrm>
              <a:off x="2940025" y="1128375"/>
              <a:ext cx="62375" cy="24675"/>
            </a:xfrm>
            <a:custGeom>
              <a:avLst/>
              <a:gdLst/>
              <a:ahLst/>
              <a:cxnLst/>
              <a:rect l="l" t="t" r="r" b="b"/>
              <a:pathLst>
                <a:path w="2495" h="987" extrusionOk="0">
                  <a:moveTo>
                    <a:pt x="58" y="0"/>
                  </a:moveTo>
                  <a:cubicBezTo>
                    <a:pt x="27" y="0"/>
                    <a:pt x="1" y="11"/>
                    <a:pt x="1" y="52"/>
                  </a:cubicBezTo>
                  <a:cubicBezTo>
                    <a:pt x="9" y="122"/>
                    <a:pt x="133" y="106"/>
                    <a:pt x="196" y="138"/>
                  </a:cubicBezTo>
                  <a:cubicBezTo>
                    <a:pt x="593" y="255"/>
                    <a:pt x="1006" y="348"/>
                    <a:pt x="1396" y="496"/>
                  </a:cubicBezTo>
                  <a:cubicBezTo>
                    <a:pt x="1716" y="629"/>
                    <a:pt x="2012" y="808"/>
                    <a:pt x="2316" y="972"/>
                  </a:cubicBezTo>
                  <a:cubicBezTo>
                    <a:pt x="2331" y="982"/>
                    <a:pt x="2346" y="986"/>
                    <a:pt x="2361" y="986"/>
                  </a:cubicBezTo>
                  <a:cubicBezTo>
                    <a:pt x="2437" y="986"/>
                    <a:pt x="2494" y="868"/>
                    <a:pt x="2409" y="816"/>
                  </a:cubicBezTo>
                  <a:cubicBezTo>
                    <a:pt x="2137" y="636"/>
                    <a:pt x="1848" y="465"/>
                    <a:pt x="1529" y="356"/>
                  </a:cubicBezTo>
                  <a:cubicBezTo>
                    <a:pt x="1084" y="192"/>
                    <a:pt x="609" y="122"/>
                    <a:pt x="141" y="13"/>
                  </a:cubicBezTo>
                  <a:cubicBezTo>
                    <a:pt x="119" y="9"/>
                    <a:pt x="86" y="0"/>
                    <a:pt x="58" y="0"/>
                  </a:cubicBezTo>
                  <a:close/>
                </a:path>
              </a:pathLst>
            </a:custGeom>
            <a:solidFill>
              <a:srgbClr val="EC9A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202;p46">
              <a:extLst>
                <a:ext uri="{FF2B5EF4-FFF2-40B4-BE49-F238E27FC236}">
                  <a16:creationId xmlns:a16="http://schemas.microsoft.com/office/drawing/2014/main" id="{5688F56E-1369-3804-8645-325DE4E88DFB}"/>
                </a:ext>
              </a:extLst>
            </p:cNvPr>
            <p:cNvSpPr/>
            <p:nvPr/>
          </p:nvSpPr>
          <p:spPr>
            <a:xfrm>
              <a:off x="2960100" y="1450975"/>
              <a:ext cx="229575" cy="254325"/>
            </a:xfrm>
            <a:custGeom>
              <a:avLst/>
              <a:gdLst/>
              <a:ahLst/>
              <a:cxnLst/>
              <a:rect l="l" t="t" r="r" b="b"/>
              <a:pathLst>
                <a:path w="9183" h="10173" extrusionOk="0">
                  <a:moveTo>
                    <a:pt x="8847" y="1"/>
                  </a:moveTo>
                  <a:cubicBezTo>
                    <a:pt x="8777" y="24"/>
                    <a:pt x="8738" y="94"/>
                    <a:pt x="8684" y="141"/>
                  </a:cubicBezTo>
                  <a:cubicBezTo>
                    <a:pt x="7717" y="1147"/>
                    <a:pt x="6790" y="2199"/>
                    <a:pt x="5854" y="3235"/>
                  </a:cubicBezTo>
                  <a:cubicBezTo>
                    <a:pt x="3999" y="5301"/>
                    <a:pt x="2160" y="7374"/>
                    <a:pt x="313" y="9448"/>
                  </a:cubicBezTo>
                  <a:cubicBezTo>
                    <a:pt x="211" y="9564"/>
                    <a:pt x="102" y="9689"/>
                    <a:pt x="1" y="9806"/>
                  </a:cubicBezTo>
                  <a:cubicBezTo>
                    <a:pt x="16" y="9822"/>
                    <a:pt x="40" y="9837"/>
                    <a:pt x="63" y="9853"/>
                  </a:cubicBezTo>
                  <a:cubicBezTo>
                    <a:pt x="87" y="9868"/>
                    <a:pt x="110" y="9884"/>
                    <a:pt x="133" y="9900"/>
                  </a:cubicBezTo>
                  <a:cubicBezTo>
                    <a:pt x="180" y="9931"/>
                    <a:pt x="219" y="9962"/>
                    <a:pt x="266" y="9993"/>
                  </a:cubicBezTo>
                  <a:cubicBezTo>
                    <a:pt x="344" y="10048"/>
                    <a:pt x="429" y="10102"/>
                    <a:pt x="507" y="10157"/>
                  </a:cubicBezTo>
                  <a:cubicBezTo>
                    <a:pt x="515" y="10165"/>
                    <a:pt x="523" y="10172"/>
                    <a:pt x="523" y="10172"/>
                  </a:cubicBezTo>
                  <a:cubicBezTo>
                    <a:pt x="1069" y="9557"/>
                    <a:pt x="1614" y="8949"/>
                    <a:pt x="2160" y="8333"/>
                  </a:cubicBezTo>
                  <a:cubicBezTo>
                    <a:pt x="4451" y="5737"/>
                    <a:pt x="6743" y="3142"/>
                    <a:pt x="8964" y="492"/>
                  </a:cubicBezTo>
                  <a:cubicBezTo>
                    <a:pt x="9027" y="414"/>
                    <a:pt x="9089" y="344"/>
                    <a:pt x="9151" y="274"/>
                  </a:cubicBezTo>
                  <a:cubicBezTo>
                    <a:pt x="9183" y="250"/>
                    <a:pt x="9175" y="211"/>
                    <a:pt x="9151" y="196"/>
                  </a:cubicBezTo>
                  <a:cubicBezTo>
                    <a:pt x="9144" y="172"/>
                    <a:pt x="9128" y="157"/>
                    <a:pt x="9112" y="141"/>
                  </a:cubicBezTo>
                  <a:cubicBezTo>
                    <a:pt x="9073" y="110"/>
                    <a:pt x="8972" y="32"/>
                    <a:pt x="8902" y="16"/>
                  </a:cubicBezTo>
                  <a:lnTo>
                    <a:pt x="8894" y="16"/>
                  </a:lnTo>
                  <a:cubicBezTo>
                    <a:pt x="8886" y="9"/>
                    <a:pt x="8871" y="1"/>
                    <a:pt x="8847" y="1"/>
                  </a:cubicBezTo>
                  <a:close/>
                </a:path>
              </a:pathLst>
            </a:custGeom>
            <a:solidFill>
              <a:srgbClr val="5E341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203;p46">
              <a:extLst>
                <a:ext uri="{FF2B5EF4-FFF2-40B4-BE49-F238E27FC236}">
                  <a16:creationId xmlns:a16="http://schemas.microsoft.com/office/drawing/2014/main" id="{B145D4DF-8C29-B7C5-F7CF-48BF5F8768D0}"/>
                </a:ext>
              </a:extLst>
            </p:cNvPr>
            <p:cNvSpPr/>
            <p:nvPr/>
          </p:nvSpPr>
          <p:spPr>
            <a:xfrm>
              <a:off x="3116575" y="1283550"/>
              <a:ext cx="251975" cy="231975"/>
            </a:xfrm>
            <a:custGeom>
              <a:avLst/>
              <a:gdLst/>
              <a:ahLst/>
              <a:cxnLst/>
              <a:rect l="l" t="t" r="r" b="b"/>
              <a:pathLst>
                <a:path w="10079" h="9279" extrusionOk="0">
                  <a:moveTo>
                    <a:pt x="4499" y="0"/>
                  </a:moveTo>
                  <a:cubicBezTo>
                    <a:pt x="3397" y="0"/>
                    <a:pt x="2328" y="395"/>
                    <a:pt x="1521" y="1195"/>
                  </a:cubicBezTo>
                  <a:cubicBezTo>
                    <a:pt x="297" y="2403"/>
                    <a:pt x="1" y="4219"/>
                    <a:pt x="593" y="5848"/>
                  </a:cubicBezTo>
                  <a:cubicBezTo>
                    <a:pt x="842" y="6534"/>
                    <a:pt x="1240" y="7189"/>
                    <a:pt x="1801" y="7750"/>
                  </a:cubicBezTo>
                  <a:cubicBezTo>
                    <a:pt x="2806" y="8763"/>
                    <a:pt x="4107" y="9279"/>
                    <a:pt x="5366" y="9279"/>
                  </a:cubicBezTo>
                  <a:cubicBezTo>
                    <a:pt x="6469" y="9279"/>
                    <a:pt x="7540" y="8882"/>
                    <a:pt x="8348" y="8077"/>
                  </a:cubicBezTo>
                  <a:cubicBezTo>
                    <a:pt x="10079" y="6363"/>
                    <a:pt x="9954" y="3432"/>
                    <a:pt x="8068" y="1530"/>
                  </a:cubicBezTo>
                  <a:cubicBezTo>
                    <a:pt x="7062" y="516"/>
                    <a:pt x="5759" y="0"/>
                    <a:pt x="44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204;p46">
              <a:extLst>
                <a:ext uri="{FF2B5EF4-FFF2-40B4-BE49-F238E27FC236}">
                  <a16:creationId xmlns:a16="http://schemas.microsoft.com/office/drawing/2014/main" id="{B143370C-5F88-865E-C8B8-02DE3238E75B}"/>
                </a:ext>
              </a:extLst>
            </p:cNvPr>
            <p:cNvSpPr/>
            <p:nvPr/>
          </p:nvSpPr>
          <p:spPr>
            <a:xfrm>
              <a:off x="3230950" y="1350800"/>
              <a:ext cx="9400" cy="8150"/>
            </a:xfrm>
            <a:custGeom>
              <a:avLst/>
              <a:gdLst/>
              <a:ahLst/>
              <a:cxnLst/>
              <a:rect l="l" t="t" r="r" b="b"/>
              <a:pathLst>
                <a:path w="376" h="326" extrusionOk="0">
                  <a:moveTo>
                    <a:pt x="187" y="1"/>
                  </a:moveTo>
                  <a:cubicBezTo>
                    <a:pt x="169" y="1"/>
                    <a:pt x="151" y="3"/>
                    <a:pt x="133" y="9"/>
                  </a:cubicBezTo>
                  <a:cubicBezTo>
                    <a:pt x="56" y="33"/>
                    <a:pt x="1" y="126"/>
                    <a:pt x="32" y="212"/>
                  </a:cubicBezTo>
                  <a:cubicBezTo>
                    <a:pt x="48" y="251"/>
                    <a:pt x="71" y="282"/>
                    <a:pt x="110" y="305"/>
                  </a:cubicBezTo>
                  <a:cubicBezTo>
                    <a:pt x="135" y="320"/>
                    <a:pt x="163" y="326"/>
                    <a:pt x="190" y="326"/>
                  </a:cubicBezTo>
                  <a:cubicBezTo>
                    <a:pt x="205" y="326"/>
                    <a:pt x="221" y="324"/>
                    <a:pt x="235" y="321"/>
                  </a:cubicBezTo>
                  <a:cubicBezTo>
                    <a:pt x="321" y="290"/>
                    <a:pt x="375" y="196"/>
                    <a:pt x="344" y="111"/>
                  </a:cubicBezTo>
                  <a:cubicBezTo>
                    <a:pt x="328" y="72"/>
                    <a:pt x="297" y="40"/>
                    <a:pt x="266" y="17"/>
                  </a:cubicBezTo>
                  <a:cubicBezTo>
                    <a:pt x="242" y="7"/>
                    <a:pt x="215" y="1"/>
                    <a:pt x="18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205;p46">
              <a:extLst>
                <a:ext uri="{FF2B5EF4-FFF2-40B4-BE49-F238E27FC236}">
                  <a16:creationId xmlns:a16="http://schemas.microsoft.com/office/drawing/2014/main" id="{F2ADFD4B-4E19-43E1-1FB1-EC112D7DB3F6}"/>
                </a:ext>
              </a:extLst>
            </p:cNvPr>
            <p:cNvSpPr/>
            <p:nvPr/>
          </p:nvSpPr>
          <p:spPr>
            <a:xfrm>
              <a:off x="3264875" y="1378875"/>
              <a:ext cx="9375" cy="8225"/>
            </a:xfrm>
            <a:custGeom>
              <a:avLst/>
              <a:gdLst/>
              <a:ahLst/>
              <a:cxnLst/>
              <a:rect l="l" t="t" r="r" b="b"/>
              <a:pathLst>
                <a:path w="375" h="329" extrusionOk="0">
                  <a:moveTo>
                    <a:pt x="184" y="1"/>
                  </a:moveTo>
                  <a:cubicBezTo>
                    <a:pt x="169" y="1"/>
                    <a:pt x="154" y="3"/>
                    <a:pt x="141" y="9"/>
                  </a:cubicBezTo>
                  <a:cubicBezTo>
                    <a:pt x="55" y="40"/>
                    <a:pt x="0" y="133"/>
                    <a:pt x="31" y="211"/>
                  </a:cubicBezTo>
                  <a:cubicBezTo>
                    <a:pt x="47" y="258"/>
                    <a:pt x="70" y="289"/>
                    <a:pt x="109" y="313"/>
                  </a:cubicBezTo>
                  <a:cubicBezTo>
                    <a:pt x="133" y="322"/>
                    <a:pt x="160" y="329"/>
                    <a:pt x="187" y="329"/>
                  </a:cubicBezTo>
                  <a:cubicBezTo>
                    <a:pt x="203" y="329"/>
                    <a:pt x="219" y="326"/>
                    <a:pt x="234" y="320"/>
                  </a:cubicBezTo>
                  <a:cubicBezTo>
                    <a:pt x="320" y="297"/>
                    <a:pt x="374" y="204"/>
                    <a:pt x="343" y="118"/>
                  </a:cubicBezTo>
                  <a:cubicBezTo>
                    <a:pt x="328" y="79"/>
                    <a:pt x="304" y="40"/>
                    <a:pt x="265" y="24"/>
                  </a:cubicBezTo>
                  <a:cubicBezTo>
                    <a:pt x="240" y="9"/>
                    <a:pt x="212" y="1"/>
                    <a:pt x="18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206;p46">
              <a:extLst>
                <a:ext uri="{FF2B5EF4-FFF2-40B4-BE49-F238E27FC236}">
                  <a16:creationId xmlns:a16="http://schemas.microsoft.com/office/drawing/2014/main" id="{650838BA-214E-94A6-8904-9078BFB048A6}"/>
                </a:ext>
              </a:extLst>
            </p:cNvPr>
            <p:cNvSpPr/>
            <p:nvPr/>
          </p:nvSpPr>
          <p:spPr>
            <a:xfrm>
              <a:off x="3279275" y="1358850"/>
              <a:ext cx="11375" cy="12675"/>
            </a:xfrm>
            <a:custGeom>
              <a:avLst/>
              <a:gdLst/>
              <a:ahLst/>
              <a:cxnLst/>
              <a:rect l="l" t="t" r="r" b="b"/>
              <a:pathLst>
                <a:path w="455" h="507" extrusionOk="0">
                  <a:moveTo>
                    <a:pt x="184" y="1"/>
                  </a:moveTo>
                  <a:cubicBezTo>
                    <a:pt x="131" y="1"/>
                    <a:pt x="78" y="21"/>
                    <a:pt x="32" y="69"/>
                  </a:cubicBezTo>
                  <a:cubicBezTo>
                    <a:pt x="9" y="93"/>
                    <a:pt x="1" y="132"/>
                    <a:pt x="32" y="147"/>
                  </a:cubicBezTo>
                  <a:cubicBezTo>
                    <a:pt x="40" y="153"/>
                    <a:pt x="47" y="156"/>
                    <a:pt x="55" y="156"/>
                  </a:cubicBezTo>
                  <a:cubicBezTo>
                    <a:pt x="84" y="156"/>
                    <a:pt x="112" y="116"/>
                    <a:pt x="149" y="116"/>
                  </a:cubicBezTo>
                  <a:cubicBezTo>
                    <a:pt x="164" y="112"/>
                    <a:pt x="178" y="110"/>
                    <a:pt x="191" y="110"/>
                  </a:cubicBezTo>
                  <a:cubicBezTo>
                    <a:pt x="333" y="110"/>
                    <a:pt x="354" y="328"/>
                    <a:pt x="297" y="436"/>
                  </a:cubicBezTo>
                  <a:cubicBezTo>
                    <a:pt x="289" y="467"/>
                    <a:pt x="305" y="490"/>
                    <a:pt x="328" y="506"/>
                  </a:cubicBezTo>
                  <a:cubicBezTo>
                    <a:pt x="333" y="506"/>
                    <a:pt x="338" y="507"/>
                    <a:pt x="342" y="507"/>
                  </a:cubicBezTo>
                  <a:cubicBezTo>
                    <a:pt x="430" y="507"/>
                    <a:pt x="430" y="362"/>
                    <a:pt x="437" y="295"/>
                  </a:cubicBezTo>
                  <a:cubicBezTo>
                    <a:pt x="454" y="138"/>
                    <a:pt x="321" y="1"/>
                    <a:pt x="18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207;p46">
              <a:extLst>
                <a:ext uri="{FF2B5EF4-FFF2-40B4-BE49-F238E27FC236}">
                  <a16:creationId xmlns:a16="http://schemas.microsoft.com/office/drawing/2014/main" id="{CA2610CA-C656-8195-19BE-CEF953056C6F}"/>
                </a:ext>
              </a:extLst>
            </p:cNvPr>
            <p:cNvSpPr/>
            <p:nvPr/>
          </p:nvSpPr>
          <p:spPr>
            <a:xfrm>
              <a:off x="3243250" y="1331050"/>
              <a:ext cx="14425" cy="9425"/>
            </a:xfrm>
            <a:custGeom>
              <a:avLst/>
              <a:gdLst/>
              <a:ahLst/>
              <a:cxnLst/>
              <a:rect l="l" t="t" r="r" b="b"/>
              <a:pathLst>
                <a:path w="577" h="377" extrusionOk="0">
                  <a:moveTo>
                    <a:pt x="249" y="0"/>
                  </a:moveTo>
                  <a:cubicBezTo>
                    <a:pt x="133" y="0"/>
                    <a:pt x="10" y="62"/>
                    <a:pt x="0" y="176"/>
                  </a:cubicBezTo>
                  <a:cubicBezTo>
                    <a:pt x="12" y="198"/>
                    <a:pt x="25" y="206"/>
                    <a:pt x="39" y="206"/>
                  </a:cubicBezTo>
                  <a:cubicBezTo>
                    <a:pt x="79" y="206"/>
                    <a:pt x="125" y="137"/>
                    <a:pt x="172" y="137"/>
                  </a:cubicBezTo>
                  <a:cubicBezTo>
                    <a:pt x="189" y="132"/>
                    <a:pt x="206" y="129"/>
                    <a:pt x="223" y="129"/>
                  </a:cubicBezTo>
                  <a:cubicBezTo>
                    <a:pt x="334" y="129"/>
                    <a:pt x="405" y="238"/>
                    <a:pt x="405" y="347"/>
                  </a:cubicBezTo>
                  <a:cubicBezTo>
                    <a:pt x="433" y="368"/>
                    <a:pt x="457" y="377"/>
                    <a:pt x="475" y="377"/>
                  </a:cubicBezTo>
                  <a:cubicBezTo>
                    <a:pt x="576" y="377"/>
                    <a:pt x="543" y="117"/>
                    <a:pt x="405" y="51"/>
                  </a:cubicBezTo>
                  <a:cubicBezTo>
                    <a:pt x="366" y="17"/>
                    <a:pt x="308" y="0"/>
                    <a:pt x="249"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208;p46">
              <a:extLst>
                <a:ext uri="{FF2B5EF4-FFF2-40B4-BE49-F238E27FC236}">
                  <a16:creationId xmlns:a16="http://schemas.microsoft.com/office/drawing/2014/main" id="{302D6B8E-2BDB-8CFC-7D3D-43C526600CC3}"/>
                </a:ext>
              </a:extLst>
            </p:cNvPr>
            <p:cNvSpPr/>
            <p:nvPr/>
          </p:nvSpPr>
          <p:spPr>
            <a:xfrm>
              <a:off x="3219650" y="1371475"/>
              <a:ext cx="34050" cy="33075"/>
            </a:xfrm>
            <a:custGeom>
              <a:avLst/>
              <a:gdLst/>
              <a:ahLst/>
              <a:cxnLst/>
              <a:rect l="l" t="t" r="r" b="b"/>
              <a:pathLst>
                <a:path w="1362" h="1323" extrusionOk="0">
                  <a:moveTo>
                    <a:pt x="539" y="1"/>
                  </a:moveTo>
                  <a:lnTo>
                    <a:pt x="539" y="1"/>
                  </a:lnTo>
                  <a:cubicBezTo>
                    <a:pt x="235" y="164"/>
                    <a:pt x="1" y="554"/>
                    <a:pt x="110" y="905"/>
                  </a:cubicBezTo>
                  <a:cubicBezTo>
                    <a:pt x="157" y="1069"/>
                    <a:pt x="282" y="1209"/>
                    <a:pt x="445" y="1279"/>
                  </a:cubicBezTo>
                  <a:cubicBezTo>
                    <a:pt x="509" y="1309"/>
                    <a:pt x="572" y="1322"/>
                    <a:pt x="633" y="1322"/>
                  </a:cubicBezTo>
                  <a:cubicBezTo>
                    <a:pt x="922" y="1322"/>
                    <a:pt x="1172" y="1027"/>
                    <a:pt x="1326" y="796"/>
                  </a:cubicBezTo>
                  <a:cubicBezTo>
                    <a:pt x="1362" y="748"/>
                    <a:pt x="1311" y="692"/>
                    <a:pt x="1264" y="692"/>
                  </a:cubicBezTo>
                  <a:cubicBezTo>
                    <a:pt x="1250" y="692"/>
                    <a:pt x="1236" y="697"/>
                    <a:pt x="1225" y="710"/>
                  </a:cubicBezTo>
                  <a:cubicBezTo>
                    <a:pt x="1061" y="897"/>
                    <a:pt x="905" y="1154"/>
                    <a:pt x="640" y="1170"/>
                  </a:cubicBezTo>
                  <a:cubicBezTo>
                    <a:pt x="328" y="1146"/>
                    <a:pt x="180" y="803"/>
                    <a:pt x="282" y="531"/>
                  </a:cubicBezTo>
                  <a:cubicBezTo>
                    <a:pt x="320" y="398"/>
                    <a:pt x="414" y="281"/>
                    <a:pt x="508" y="172"/>
                  </a:cubicBezTo>
                  <a:cubicBezTo>
                    <a:pt x="539" y="133"/>
                    <a:pt x="648" y="24"/>
                    <a:pt x="53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209;p46">
              <a:extLst>
                <a:ext uri="{FF2B5EF4-FFF2-40B4-BE49-F238E27FC236}">
                  <a16:creationId xmlns:a16="http://schemas.microsoft.com/office/drawing/2014/main" id="{819F1CC5-F516-DDD4-6BDA-390AEC3F4D7B}"/>
                </a:ext>
              </a:extLst>
            </p:cNvPr>
            <p:cNvSpPr/>
            <p:nvPr/>
          </p:nvSpPr>
          <p:spPr>
            <a:xfrm>
              <a:off x="3165775" y="1334600"/>
              <a:ext cx="48825" cy="40450"/>
            </a:xfrm>
            <a:custGeom>
              <a:avLst/>
              <a:gdLst/>
              <a:ahLst/>
              <a:cxnLst/>
              <a:rect l="l" t="t" r="r" b="b"/>
              <a:pathLst>
                <a:path w="1953" h="1618" extrusionOk="0">
                  <a:moveTo>
                    <a:pt x="764" y="1"/>
                  </a:moveTo>
                  <a:cubicBezTo>
                    <a:pt x="338" y="1"/>
                    <a:pt x="0" y="327"/>
                    <a:pt x="122" y="798"/>
                  </a:cubicBezTo>
                  <a:cubicBezTo>
                    <a:pt x="207" y="1218"/>
                    <a:pt x="605" y="1499"/>
                    <a:pt x="1002" y="1593"/>
                  </a:cubicBezTo>
                  <a:cubicBezTo>
                    <a:pt x="1061" y="1610"/>
                    <a:pt x="1121" y="1618"/>
                    <a:pt x="1181" y="1618"/>
                  </a:cubicBezTo>
                  <a:cubicBezTo>
                    <a:pt x="1565" y="1618"/>
                    <a:pt x="1953" y="1294"/>
                    <a:pt x="1852" y="883"/>
                  </a:cubicBezTo>
                  <a:cubicBezTo>
                    <a:pt x="1797" y="720"/>
                    <a:pt x="1696" y="572"/>
                    <a:pt x="1595" y="431"/>
                  </a:cubicBezTo>
                  <a:cubicBezTo>
                    <a:pt x="1431" y="236"/>
                    <a:pt x="1213" y="80"/>
                    <a:pt x="971" y="26"/>
                  </a:cubicBezTo>
                  <a:cubicBezTo>
                    <a:pt x="901" y="9"/>
                    <a:pt x="831" y="1"/>
                    <a:pt x="764"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210;p46">
              <a:extLst>
                <a:ext uri="{FF2B5EF4-FFF2-40B4-BE49-F238E27FC236}">
                  <a16:creationId xmlns:a16="http://schemas.microsoft.com/office/drawing/2014/main" id="{4A0A8B4B-2373-6DAF-74A2-8B83FB4D1ED5}"/>
                </a:ext>
              </a:extLst>
            </p:cNvPr>
            <p:cNvSpPr/>
            <p:nvPr/>
          </p:nvSpPr>
          <p:spPr>
            <a:xfrm>
              <a:off x="3272650" y="1393825"/>
              <a:ext cx="43875" cy="39775"/>
            </a:xfrm>
            <a:custGeom>
              <a:avLst/>
              <a:gdLst/>
              <a:ahLst/>
              <a:cxnLst/>
              <a:rect l="l" t="t" r="r" b="b"/>
              <a:pathLst>
                <a:path w="1755" h="1591" extrusionOk="0">
                  <a:moveTo>
                    <a:pt x="620" y="1"/>
                  </a:moveTo>
                  <a:cubicBezTo>
                    <a:pt x="432" y="1"/>
                    <a:pt x="252" y="61"/>
                    <a:pt x="133" y="221"/>
                  </a:cubicBezTo>
                  <a:cubicBezTo>
                    <a:pt x="1" y="401"/>
                    <a:pt x="1" y="588"/>
                    <a:pt x="63" y="790"/>
                  </a:cubicBezTo>
                  <a:cubicBezTo>
                    <a:pt x="172" y="1149"/>
                    <a:pt x="414" y="1367"/>
                    <a:pt x="749" y="1507"/>
                  </a:cubicBezTo>
                  <a:cubicBezTo>
                    <a:pt x="857" y="1561"/>
                    <a:pt x="984" y="1591"/>
                    <a:pt x="1110" y="1591"/>
                  </a:cubicBezTo>
                  <a:cubicBezTo>
                    <a:pt x="1329" y="1591"/>
                    <a:pt x="1545" y="1503"/>
                    <a:pt x="1653" y="1305"/>
                  </a:cubicBezTo>
                  <a:cubicBezTo>
                    <a:pt x="1755" y="1110"/>
                    <a:pt x="1739" y="868"/>
                    <a:pt x="1661" y="673"/>
                  </a:cubicBezTo>
                  <a:cubicBezTo>
                    <a:pt x="1630" y="595"/>
                    <a:pt x="1583" y="525"/>
                    <a:pt x="1544" y="455"/>
                  </a:cubicBezTo>
                  <a:cubicBezTo>
                    <a:pt x="1498" y="393"/>
                    <a:pt x="1459" y="323"/>
                    <a:pt x="1412" y="268"/>
                  </a:cubicBezTo>
                  <a:cubicBezTo>
                    <a:pt x="1391" y="247"/>
                    <a:pt x="1363" y="237"/>
                    <a:pt x="1338" y="237"/>
                  </a:cubicBezTo>
                  <a:cubicBezTo>
                    <a:pt x="1325" y="237"/>
                    <a:pt x="1313" y="239"/>
                    <a:pt x="1303" y="245"/>
                  </a:cubicBezTo>
                  <a:cubicBezTo>
                    <a:pt x="1123" y="104"/>
                    <a:pt x="913" y="19"/>
                    <a:pt x="687" y="3"/>
                  </a:cubicBezTo>
                  <a:cubicBezTo>
                    <a:pt x="664" y="1"/>
                    <a:pt x="642" y="1"/>
                    <a:pt x="620"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211;p46">
              <a:extLst>
                <a:ext uri="{FF2B5EF4-FFF2-40B4-BE49-F238E27FC236}">
                  <a16:creationId xmlns:a16="http://schemas.microsoft.com/office/drawing/2014/main" id="{C007537F-1B3F-2516-30AD-4FE9EBB37E32}"/>
                </a:ext>
              </a:extLst>
            </p:cNvPr>
            <p:cNvSpPr/>
            <p:nvPr/>
          </p:nvSpPr>
          <p:spPr>
            <a:xfrm>
              <a:off x="3060650" y="1553875"/>
              <a:ext cx="208150" cy="260350"/>
            </a:xfrm>
            <a:custGeom>
              <a:avLst/>
              <a:gdLst/>
              <a:ahLst/>
              <a:cxnLst/>
              <a:rect l="l" t="t" r="r" b="b"/>
              <a:pathLst>
                <a:path w="8326" h="10414" extrusionOk="0">
                  <a:moveTo>
                    <a:pt x="2433" y="0"/>
                  </a:moveTo>
                  <a:cubicBezTo>
                    <a:pt x="2253" y="78"/>
                    <a:pt x="2090" y="234"/>
                    <a:pt x="1949" y="374"/>
                  </a:cubicBezTo>
                  <a:cubicBezTo>
                    <a:pt x="1723" y="600"/>
                    <a:pt x="1497" y="834"/>
                    <a:pt x="1287" y="1084"/>
                  </a:cubicBezTo>
                  <a:cubicBezTo>
                    <a:pt x="905" y="1528"/>
                    <a:pt x="546" y="2011"/>
                    <a:pt x="242" y="2518"/>
                  </a:cubicBezTo>
                  <a:cubicBezTo>
                    <a:pt x="1" y="2900"/>
                    <a:pt x="157" y="2978"/>
                    <a:pt x="289" y="3328"/>
                  </a:cubicBezTo>
                  <a:cubicBezTo>
                    <a:pt x="765" y="4685"/>
                    <a:pt x="1419" y="5963"/>
                    <a:pt x="2175" y="7179"/>
                  </a:cubicBezTo>
                  <a:cubicBezTo>
                    <a:pt x="2526" y="7740"/>
                    <a:pt x="2807" y="8348"/>
                    <a:pt x="3235" y="8855"/>
                  </a:cubicBezTo>
                  <a:cubicBezTo>
                    <a:pt x="3898" y="9665"/>
                    <a:pt x="4833" y="10413"/>
                    <a:pt x="5924" y="10413"/>
                  </a:cubicBezTo>
                  <a:cubicBezTo>
                    <a:pt x="5971" y="10413"/>
                    <a:pt x="6018" y="10413"/>
                    <a:pt x="6073" y="10406"/>
                  </a:cubicBezTo>
                  <a:cubicBezTo>
                    <a:pt x="7031" y="10390"/>
                    <a:pt x="7398" y="9844"/>
                    <a:pt x="7772" y="9042"/>
                  </a:cubicBezTo>
                  <a:cubicBezTo>
                    <a:pt x="8325" y="7841"/>
                    <a:pt x="7943" y="6836"/>
                    <a:pt x="7390" y="5729"/>
                  </a:cubicBezTo>
                  <a:cubicBezTo>
                    <a:pt x="6712" y="4412"/>
                    <a:pt x="5823" y="3204"/>
                    <a:pt x="4841" y="2089"/>
                  </a:cubicBezTo>
                  <a:cubicBezTo>
                    <a:pt x="4747" y="1980"/>
                    <a:pt x="4654" y="1871"/>
                    <a:pt x="4560" y="1762"/>
                  </a:cubicBezTo>
                  <a:cubicBezTo>
                    <a:pt x="4529" y="1723"/>
                    <a:pt x="4498" y="1692"/>
                    <a:pt x="4459" y="1653"/>
                  </a:cubicBezTo>
                  <a:cubicBezTo>
                    <a:pt x="4350" y="1543"/>
                    <a:pt x="4241" y="1427"/>
                    <a:pt x="4132" y="1317"/>
                  </a:cubicBezTo>
                  <a:cubicBezTo>
                    <a:pt x="4077" y="1263"/>
                    <a:pt x="4023" y="1208"/>
                    <a:pt x="3968" y="1154"/>
                  </a:cubicBezTo>
                  <a:cubicBezTo>
                    <a:pt x="3921" y="1099"/>
                    <a:pt x="3867" y="1052"/>
                    <a:pt x="3812" y="998"/>
                  </a:cubicBezTo>
                  <a:cubicBezTo>
                    <a:pt x="3703" y="904"/>
                    <a:pt x="3586" y="811"/>
                    <a:pt x="3469" y="717"/>
                  </a:cubicBezTo>
                  <a:cubicBezTo>
                    <a:pt x="3415" y="671"/>
                    <a:pt x="3360" y="632"/>
                    <a:pt x="3306" y="585"/>
                  </a:cubicBezTo>
                  <a:cubicBezTo>
                    <a:pt x="3274" y="569"/>
                    <a:pt x="3251" y="546"/>
                    <a:pt x="3220" y="522"/>
                  </a:cubicBezTo>
                  <a:lnTo>
                    <a:pt x="3126" y="460"/>
                  </a:lnTo>
                  <a:cubicBezTo>
                    <a:pt x="3126" y="460"/>
                    <a:pt x="3126" y="452"/>
                    <a:pt x="3126" y="452"/>
                  </a:cubicBezTo>
                  <a:cubicBezTo>
                    <a:pt x="3087" y="429"/>
                    <a:pt x="3056" y="406"/>
                    <a:pt x="3017" y="382"/>
                  </a:cubicBezTo>
                  <a:cubicBezTo>
                    <a:pt x="2908" y="312"/>
                    <a:pt x="2807" y="234"/>
                    <a:pt x="2698" y="164"/>
                  </a:cubicBezTo>
                  <a:cubicBezTo>
                    <a:pt x="2674" y="141"/>
                    <a:pt x="2651" y="125"/>
                    <a:pt x="2620" y="109"/>
                  </a:cubicBezTo>
                  <a:cubicBezTo>
                    <a:pt x="2596" y="94"/>
                    <a:pt x="2573" y="78"/>
                    <a:pt x="2549" y="63"/>
                  </a:cubicBezTo>
                  <a:cubicBezTo>
                    <a:pt x="2510" y="39"/>
                    <a:pt x="2472" y="16"/>
                    <a:pt x="2433" y="0"/>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212;p46">
              <a:extLst>
                <a:ext uri="{FF2B5EF4-FFF2-40B4-BE49-F238E27FC236}">
                  <a16:creationId xmlns:a16="http://schemas.microsoft.com/office/drawing/2014/main" id="{AF8C81B7-BB1B-4D5E-492C-D8810824D0A3}"/>
                </a:ext>
              </a:extLst>
            </p:cNvPr>
            <p:cNvSpPr/>
            <p:nvPr/>
          </p:nvSpPr>
          <p:spPr>
            <a:xfrm>
              <a:off x="3082200" y="1574875"/>
              <a:ext cx="74750" cy="83475"/>
            </a:xfrm>
            <a:custGeom>
              <a:avLst/>
              <a:gdLst/>
              <a:ahLst/>
              <a:cxnLst/>
              <a:rect l="l" t="t" r="r" b="b"/>
              <a:pathLst>
                <a:path w="2990" h="3339" extrusionOk="0">
                  <a:moveTo>
                    <a:pt x="2667" y="1"/>
                  </a:moveTo>
                  <a:cubicBezTo>
                    <a:pt x="2633" y="1"/>
                    <a:pt x="2609" y="37"/>
                    <a:pt x="2623" y="72"/>
                  </a:cubicBezTo>
                  <a:cubicBezTo>
                    <a:pt x="2677" y="181"/>
                    <a:pt x="2693" y="306"/>
                    <a:pt x="2709" y="423"/>
                  </a:cubicBezTo>
                  <a:cubicBezTo>
                    <a:pt x="2740" y="891"/>
                    <a:pt x="2716" y="1405"/>
                    <a:pt x="2482" y="1818"/>
                  </a:cubicBezTo>
                  <a:cubicBezTo>
                    <a:pt x="2116" y="2465"/>
                    <a:pt x="1493" y="2839"/>
                    <a:pt x="791" y="3042"/>
                  </a:cubicBezTo>
                  <a:cubicBezTo>
                    <a:pt x="581" y="3112"/>
                    <a:pt x="370" y="3159"/>
                    <a:pt x="144" y="3174"/>
                  </a:cubicBezTo>
                  <a:cubicBezTo>
                    <a:pt x="90" y="3174"/>
                    <a:pt x="4" y="3174"/>
                    <a:pt x="4" y="3252"/>
                  </a:cubicBezTo>
                  <a:cubicBezTo>
                    <a:pt x="0" y="3321"/>
                    <a:pt x="113" y="3339"/>
                    <a:pt x="240" y="3339"/>
                  </a:cubicBezTo>
                  <a:cubicBezTo>
                    <a:pt x="374" y="3339"/>
                    <a:pt x="525" y="3319"/>
                    <a:pt x="573" y="3315"/>
                  </a:cubicBezTo>
                  <a:cubicBezTo>
                    <a:pt x="1461" y="3174"/>
                    <a:pt x="2342" y="2722"/>
                    <a:pt x="2771" y="1896"/>
                  </a:cubicBezTo>
                  <a:cubicBezTo>
                    <a:pt x="2989" y="1428"/>
                    <a:pt x="2974" y="867"/>
                    <a:pt x="2880" y="368"/>
                  </a:cubicBezTo>
                  <a:cubicBezTo>
                    <a:pt x="2841" y="244"/>
                    <a:pt x="2810" y="64"/>
                    <a:pt x="2677" y="2"/>
                  </a:cubicBezTo>
                  <a:cubicBezTo>
                    <a:pt x="2674" y="1"/>
                    <a:pt x="2671" y="1"/>
                    <a:pt x="266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213;p46">
              <a:extLst>
                <a:ext uri="{FF2B5EF4-FFF2-40B4-BE49-F238E27FC236}">
                  <a16:creationId xmlns:a16="http://schemas.microsoft.com/office/drawing/2014/main" id="{640DC7A0-2CB8-E467-8ADF-507B51B8E89D}"/>
                </a:ext>
              </a:extLst>
            </p:cNvPr>
            <p:cNvSpPr/>
            <p:nvPr/>
          </p:nvSpPr>
          <p:spPr>
            <a:xfrm>
              <a:off x="3132575" y="1589125"/>
              <a:ext cx="21825" cy="18975"/>
            </a:xfrm>
            <a:custGeom>
              <a:avLst/>
              <a:gdLst/>
              <a:ahLst/>
              <a:cxnLst/>
              <a:rect l="l" t="t" r="r" b="b"/>
              <a:pathLst>
                <a:path w="873" h="759" extrusionOk="0">
                  <a:moveTo>
                    <a:pt x="67" y="0"/>
                  </a:moveTo>
                  <a:cubicBezTo>
                    <a:pt x="30" y="0"/>
                    <a:pt x="1" y="47"/>
                    <a:pt x="39" y="79"/>
                  </a:cubicBezTo>
                  <a:cubicBezTo>
                    <a:pt x="226" y="243"/>
                    <a:pt x="413" y="406"/>
                    <a:pt x="600" y="562"/>
                  </a:cubicBezTo>
                  <a:cubicBezTo>
                    <a:pt x="655" y="609"/>
                    <a:pt x="709" y="664"/>
                    <a:pt x="756" y="710"/>
                  </a:cubicBezTo>
                  <a:cubicBezTo>
                    <a:pt x="780" y="722"/>
                    <a:pt x="805" y="759"/>
                    <a:pt x="833" y="759"/>
                  </a:cubicBezTo>
                  <a:cubicBezTo>
                    <a:pt x="841" y="759"/>
                    <a:pt x="849" y="756"/>
                    <a:pt x="857" y="749"/>
                  </a:cubicBezTo>
                  <a:cubicBezTo>
                    <a:pt x="873" y="734"/>
                    <a:pt x="873" y="710"/>
                    <a:pt x="857" y="695"/>
                  </a:cubicBezTo>
                  <a:cubicBezTo>
                    <a:pt x="826" y="664"/>
                    <a:pt x="795" y="632"/>
                    <a:pt x="764" y="601"/>
                  </a:cubicBezTo>
                  <a:cubicBezTo>
                    <a:pt x="662" y="500"/>
                    <a:pt x="561" y="406"/>
                    <a:pt x="452" y="313"/>
                  </a:cubicBezTo>
                  <a:cubicBezTo>
                    <a:pt x="335" y="211"/>
                    <a:pt x="218" y="110"/>
                    <a:pt x="93" y="9"/>
                  </a:cubicBezTo>
                  <a:cubicBezTo>
                    <a:pt x="85" y="3"/>
                    <a:pt x="75" y="0"/>
                    <a:pt x="6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214;p46">
              <a:extLst>
                <a:ext uri="{FF2B5EF4-FFF2-40B4-BE49-F238E27FC236}">
                  <a16:creationId xmlns:a16="http://schemas.microsoft.com/office/drawing/2014/main" id="{9640DF68-70F4-2AF1-1AAB-631F5DD8464A}"/>
                </a:ext>
              </a:extLst>
            </p:cNvPr>
            <p:cNvSpPr/>
            <p:nvPr/>
          </p:nvSpPr>
          <p:spPr>
            <a:xfrm>
              <a:off x="3131475" y="1598100"/>
              <a:ext cx="20200" cy="18475"/>
            </a:xfrm>
            <a:custGeom>
              <a:avLst/>
              <a:gdLst/>
              <a:ahLst/>
              <a:cxnLst/>
              <a:rect l="l" t="t" r="r" b="b"/>
              <a:pathLst>
                <a:path w="808" h="739" extrusionOk="0">
                  <a:moveTo>
                    <a:pt x="72" y="1"/>
                  </a:moveTo>
                  <a:cubicBezTo>
                    <a:pt x="33" y="1"/>
                    <a:pt x="0" y="50"/>
                    <a:pt x="36" y="86"/>
                  </a:cubicBezTo>
                  <a:cubicBezTo>
                    <a:pt x="176" y="242"/>
                    <a:pt x="324" y="390"/>
                    <a:pt x="480" y="531"/>
                  </a:cubicBezTo>
                  <a:cubicBezTo>
                    <a:pt x="535" y="585"/>
                    <a:pt x="589" y="640"/>
                    <a:pt x="644" y="694"/>
                  </a:cubicBezTo>
                  <a:cubicBezTo>
                    <a:pt x="655" y="716"/>
                    <a:pt x="674" y="738"/>
                    <a:pt x="698" y="738"/>
                  </a:cubicBezTo>
                  <a:cubicBezTo>
                    <a:pt x="708" y="738"/>
                    <a:pt x="718" y="735"/>
                    <a:pt x="730" y="725"/>
                  </a:cubicBezTo>
                  <a:cubicBezTo>
                    <a:pt x="808" y="647"/>
                    <a:pt x="184" y="133"/>
                    <a:pt x="106" y="16"/>
                  </a:cubicBezTo>
                  <a:cubicBezTo>
                    <a:pt x="95" y="5"/>
                    <a:pt x="83" y="1"/>
                    <a:pt x="7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215;p46">
              <a:extLst>
                <a:ext uri="{FF2B5EF4-FFF2-40B4-BE49-F238E27FC236}">
                  <a16:creationId xmlns:a16="http://schemas.microsoft.com/office/drawing/2014/main" id="{549DE265-2ADE-A109-BBA7-8B6B789326B7}"/>
                </a:ext>
              </a:extLst>
            </p:cNvPr>
            <p:cNvSpPr/>
            <p:nvPr/>
          </p:nvSpPr>
          <p:spPr>
            <a:xfrm>
              <a:off x="3127575" y="1609450"/>
              <a:ext cx="16700" cy="20625"/>
            </a:xfrm>
            <a:custGeom>
              <a:avLst/>
              <a:gdLst/>
              <a:ahLst/>
              <a:cxnLst/>
              <a:rect l="l" t="t" r="r" b="b"/>
              <a:pathLst>
                <a:path w="668" h="825" extrusionOk="0">
                  <a:moveTo>
                    <a:pt x="75" y="1"/>
                  </a:moveTo>
                  <a:cubicBezTo>
                    <a:pt x="37" y="1"/>
                    <a:pt x="0" y="43"/>
                    <a:pt x="28" y="77"/>
                  </a:cubicBezTo>
                  <a:cubicBezTo>
                    <a:pt x="161" y="271"/>
                    <a:pt x="270" y="451"/>
                    <a:pt x="395" y="638"/>
                  </a:cubicBezTo>
                  <a:cubicBezTo>
                    <a:pt x="441" y="685"/>
                    <a:pt x="465" y="817"/>
                    <a:pt x="527" y="825"/>
                  </a:cubicBezTo>
                  <a:cubicBezTo>
                    <a:pt x="667" y="794"/>
                    <a:pt x="371" y="443"/>
                    <a:pt x="340" y="365"/>
                  </a:cubicBezTo>
                  <a:cubicBezTo>
                    <a:pt x="262" y="248"/>
                    <a:pt x="192" y="131"/>
                    <a:pt x="114" y="22"/>
                  </a:cubicBezTo>
                  <a:cubicBezTo>
                    <a:pt x="103" y="7"/>
                    <a:pt x="89" y="1"/>
                    <a:pt x="7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216;p46">
              <a:extLst>
                <a:ext uri="{FF2B5EF4-FFF2-40B4-BE49-F238E27FC236}">
                  <a16:creationId xmlns:a16="http://schemas.microsoft.com/office/drawing/2014/main" id="{E5AEDB4D-8425-49CD-6DE4-BBF41EAA338E}"/>
                </a:ext>
              </a:extLst>
            </p:cNvPr>
            <p:cNvSpPr/>
            <p:nvPr/>
          </p:nvSpPr>
          <p:spPr>
            <a:xfrm>
              <a:off x="3119575" y="1621725"/>
              <a:ext cx="11650" cy="17350"/>
            </a:xfrm>
            <a:custGeom>
              <a:avLst/>
              <a:gdLst/>
              <a:ahLst/>
              <a:cxnLst/>
              <a:rect l="l" t="t" r="r" b="b"/>
              <a:pathLst>
                <a:path w="466" h="694" extrusionOk="0">
                  <a:moveTo>
                    <a:pt x="72" y="1"/>
                  </a:moveTo>
                  <a:cubicBezTo>
                    <a:pt x="34" y="1"/>
                    <a:pt x="0" y="45"/>
                    <a:pt x="29" y="84"/>
                  </a:cubicBezTo>
                  <a:cubicBezTo>
                    <a:pt x="153" y="271"/>
                    <a:pt x="278" y="451"/>
                    <a:pt x="380" y="646"/>
                  </a:cubicBezTo>
                  <a:cubicBezTo>
                    <a:pt x="386" y="666"/>
                    <a:pt x="400" y="694"/>
                    <a:pt x="425" y="694"/>
                  </a:cubicBezTo>
                  <a:cubicBezTo>
                    <a:pt x="428" y="694"/>
                    <a:pt x="431" y="693"/>
                    <a:pt x="434" y="692"/>
                  </a:cubicBezTo>
                  <a:cubicBezTo>
                    <a:pt x="457" y="685"/>
                    <a:pt x="465" y="661"/>
                    <a:pt x="457" y="646"/>
                  </a:cubicBezTo>
                  <a:cubicBezTo>
                    <a:pt x="387" y="459"/>
                    <a:pt x="286" y="287"/>
                    <a:pt x="177" y="123"/>
                  </a:cubicBezTo>
                  <a:cubicBezTo>
                    <a:pt x="153" y="92"/>
                    <a:pt x="138" y="61"/>
                    <a:pt x="115" y="22"/>
                  </a:cubicBezTo>
                  <a:cubicBezTo>
                    <a:pt x="102" y="7"/>
                    <a:pt x="87" y="1"/>
                    <a:pt x="7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217;p46">
              <a:extLst>
                <a:ext uri="{FF2B5EF4-FFF2-40B4-BE49-F238E27FC236}">
                  <a16:creationId xmlns:a16="http://schemas.microsoft.com/office/drawing/2014/main" id="{895F5E13-A3C2-32C9-E9D0-DD491F3F4CAA}"/>
                </a:ext>
              </a:extLst>
            </p:cNvPr>
            <p:cNvSpPr/>
            <p:nvPr/>
          </p:nvSpPr>
          <p:spPr>
            <a:xfrm>
              <a:off x="3106850" y="1627050"/>
              <a:ext cx="10725" cy="20625"/>
            </a:xfrm>
            <a:custGeom>
              <a:avLst/>
              <a:gdLst/>
              <a:ahLst/>
              <a:cxnLst/>
              <a:rect l="l" t="t" r="r" b="b"/>
              <a:pathLst>
                <a:path w="429" h="825" extrusionOk="0">
                  <a:moveTo>
                    <a:pt x="59" y="1"/>
                  </a:moveTo>
                  <a:cubicBezTo>
                    <a:pt x="29" y="1"/>
                    <a:pt x="0" y="30"/>
                    <a:pt x="16" y="66"/>
                  </a:cubicBezTo>
                  <a:cubicBezTo>
                    <a:pt x="109" y="261"/>
                    <a:pt x="203" y="448"/>
                    <a:pt x="288" y="635"/>
                  </a:cubicBezTo>
                  <a:cubicBezTo>
                    <a:pt x="312" y="690"/>
                    <a:pt x="335" y="737"/>
                    <a:pt x="351" y="791"/>
                  </a:cubicBezTo>
                  <a:cubicBezTo>
                    <a:pt x="351" y="810"/>
                    <a:pt x="367" y="824"/>
                    <a:pt x="381" y="824"/>
                  </a:cubicBezTo>
                  <a:cubicBezTo>
                    <a:pt x="384" y="824"/>
                    <a:pt x="387" y="824"/>
                    <a:pt x="390" y="822"/>
                  </a:cubicBezTo>
                  <a:cubicBezTo>
                    <a:pt x="429" y="822"/>
                    <a:pt x="429" y="783"/>
                    <a:pt x="413" y="760"/>
                  </a:cubicBezTo>
                  <a:cubicBezTo>
                    <a:pt x="405" y="729"/>
                    <a:pt x="397" y="698"/>
                    <a:pt x="382" y="666"/>
                  </a:cubicBezTo>
                  <a:cubicBezTo>
                    <a:pt x="312" y="487"/>
                    <a:pt x="234" y="308"/>
                    <a:pt x="156" y="136"/>
                  </a:cubicBezTo>
                  <a:cubicBezTo>
                    <a:pt x="132" y="97"/>
                    <a:pt x="117" y="58"/>
                    <a:pt x="101" y="27"/>
                  </a:cubicBezTo>
                  <a:cubicBezTo>
                    <a:pt x="91" y="9"/>
                    <a:pt x="75" y="1"/>
                    <a:pt x="5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218;p46">
              <a:extLst>
                <a:ext uri="{FF2B5EF4-FFF2-40B4-BE49-F238E27FC236}">
                  <a16:creationId xmlns:a16="http://schemas.microsoft.com/office/drawing/2014/main" id="{CD6ED364-2863-189A-979C-1481627D202C}"/>
                </a:ext>
              </a:extLst>
            </p:cNvPr>
            <p:cNvSpPr/>
            <p:nvPr/>
          </p:nvSpPr>
          <p:spPr>
            <a:xfrm>
              <a:off x="3091625" y="1630300"/>
              <a:ext cx="11650" cy="24800"/>
            </a:xfrm>
            <a:custGeom>
              <a:avLst/>
              <a:gdLst/>
              <a:ahLst/>
              <a:cxnLst/>
              <a:rect l="l" t="t" r="r" b="b"/>
              <a:pathLst>
                <a:path w="466" h="992" extrusionOk="0">
                  <a:moveTo>
                    <a:pt x="59" y="1"/>
                  </a:moveTo>
                  <a:cubicBezTo>
                    <a:pt x="55" y="1"/>
                    <a:pt x="51" y="3"/>
                    <a:pt x="48" y="6"/>
                  </a:cubicBezTo>
                  <a:cubicBezTo>
                    <a:pt x="17" y="14"/>
                    <a:pt x="1" y="45"/>
                    <a:pt x="17" y="77"/>
                  </a:cubicBezTo>
                  <a:cubicBezTo>
                    <a:pt x="110" y="287"/>
                    <a:pt x="196" y="505"/>
                    <a:pt x="289" y="723"/>
                  </a:cubicBezTo>
                  <a:cubicBezTo>
                    <a:pt x="313" y="801"/>
                    <a:pt x="344" y="872"/>
                    <a:pt x="360" y="950"/>
                  </a:cubicBezTo>
                  <a:cubicBezTo>
                    <a:pt x="360" y="978"/>
                    <a:pt x="382" y="992"/>
                    <a:pt x="406" y="992"/>
                  </a:cubicBezTo>
                  <a:cubicBezTo>
                    <a:pt x="435" y="992"/>
                    <a:pt x="465" y="972"/>
                    <a:pt x="461" y="934"/>
                  </a:cubicBezTo>
                  <a:cubicBezTo>
                    <a:pt x="453" y="852"/>
                    <a:pt x="154" y="1"/>
                    <a:pt x="5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219;p46">
              <a:extLst>
                <a:ext uri="{FF2B5EF4-FFF2-40B4-BE49-F238E27FC236}">
                  <a16:creationId xmlns:a16="http://schemas.microsoft.com/office/drawing/2014/main" id="{49FDDAB2-0E35-3349-C3BD-C588DC03C816}"/>
                </a:ext>
              </a:extLst>
            </p:cNvPr>
            <p:cNvSpPr/>
            <p:nvPr/>
          </p:nvSpPr>
          <p:spPr>
            <a:xfrm>
              <a:off x="3077025" y="1633325"/>
              <a:ext cx="12500" cy="25600"/>
            </a:xfrm>
            <a:custGeom>
              <a:avLst/>
              <a:gdLst/>
              <a:ahLst/>
              <a:cxnLst/>
              <a:rect l="l" t="t" r="r" b="b"/>
              <a:pathLst>
                <a:path w="500" h="1024" extrusionOk="0">
                  <a:moveTo>
                    <a:pt x="130" y="1"/>
                  </a:moveTo>
                  <a:cubicBezTo>
                    <a:pt x="126" y="1"/>
                    <a:pt x="121" y="1"/>
                    <a:pt x="117" y="2"/>
                  </a:cubicBezTo>
                  <a:cubicBezTo>
                    <a:pt x="0" y="33"/>
                    <a:pt x="164" y="345"/>
                    <a:pt x="172" y="439"/>
                  </a:cubicBezTo>
                  <a:cubicBezTo>
                    <a:pt x="218" y="531"/>
                    <a:pt x="309" y="1024"/>
                    <a:pt x="409" y="1024"/>
                  </a:cubicBezTo>
                  <a:cubicBezTo>
                    <a:pt x="410" y="1024"/>
                    <a:pt x="412" y="1024"/>
                    <a:pt x="414" y="1023"/>
                  </a:cubicBezTo>
                  <a:cubicBezTo>
                    <a:pt x="499" y="984"/>
                    <a:pt x="406" y="867"/>
                    <a:pt x="398" y="805"/>
                  </a:cubicBezTo>
                  <a:cubicBezTo>
                    <a:pt x="328" y="556"/>
                    <a:pt x="258" y="298"/>
                    <a:pt x="187" y="49"/>
                  </a:cubicBezTo>
                  <a:cubicBezTo>
                    <a:pt x="181" y="22"/>
                    <a:pt x="156" y="1"/>
                    <a:pt x="130"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220;p46">
              <a:extLst>
                <a:ext uri="{FF2B5EF4-FFF2-40B4-BE49-F238E27FC236}">
                  <a16:creationId xmlns:a16="http://schemas.microsoft.com/office/drawing/2014/main" id="{C039BBF4-F64B-F655-D1A4-92719B8F60E5}"/>
                </a:ext>
              </a:extLst>
            </p:cNvPr>
            <p:cNvSpPr/>
            <p:nvPr/>
          </p:nvSpPr>
          <p:spPr>
            <a:xfrm>
              <a:off x="3124000" y="1571750"/>
              <a:ext cx="32750" cy="16250"/>
            </a:xfrm>
            <a:custGeom>
              <a:avLst/>
              <a:gdLst/>
              <a:ahLst/>
              <a:cxnLst/>
              <a:rect l="l" t="t" r="r" b="b"/>
              <a:pathLst>
                <a:path w="1310" h="650" extrusionOk="0">
                  <a:moveTo>
                    <a:pt x="61" y="1"/>
                  </a:moveTo>
                  <a:cubicBezTo>
                    <a:pt x="0" y="1"/>
                    <a:pt x="5" y="81"/>
                    <a:pt x="70" y="96"/>
                  </a:cubicBezTo>
                  <a:cubicBezTo>
                    <a:pt x="421" y="267"/>
                    <a:pt x="779" y="454"/>
                    <a:pt x="1107" y="649"/>
                  </a:cubicBezTo>
                  <a:cubicBezTo>
                    <a:pt x="1309" y="563"/>
                    <a:pt x="273" y="119"/>
                    <a:pt x="187" y="57"/>
                  </a:cubicBezTo>
                  <a:cubicBezTo>
                    <a:pt x="148" y="41"/>
                    <a:pt x="117" y="26"/>
                    <a:pt x="78" y="2"/>
                  </a:cubicBezTo>
                  <a:cubicBezTo>
                    <a:pt x="72" y="1"/>
                    <a:pt x="66" y="1"/>
                    <a:pt x="61"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221;p46">
              <a:extLst>
                <a:ext uri="{FF2B5EF4-FFF2-40B4-BE49-F238E27FC236}">
                  <a16:creationId xmlns:a16="http://schemas.microsoft.com/office/drawing/2014/main" id="{EFA45E23-12F0-25D8-A288-138B3A3A4907}"/>
                </a:ext>
              </a:extLst>
            </p:cNvPr>
            <p:cNvSpPr/>
            <p:nvPr/>
          </p:nvSpPr>
          <p:spPr>
            <a:xfrm>
              <a:off x="3129825" y="1565875"/>
              <a:ext cx="20675" cy="10025"/>
            </a:xfrm>
            <a:custGeom>
              <a:avLst/>
              <a:gdLst/>
              <a:ahLst/>
              <a:cxnLst/>
              <a:rect l="l" t="t" r="r" b="b"/>
              <a:pathLst>
                <a:path w="827" h="401" extrusionOk="0">
                  <a:moveTo>
                    <a:pt x="52" y="1"/>
                  </a:moveTo>
                  <a:cubicBezTo>
                    <a:pt x="33" y="1"/>
                    <a:pt x="14" y="9"/>
                    <a:pt x="8" y="27"/>
                  </a:cubicBezTo>
                  <a:cubicBezTo>
                    <a:pt x="1" y="50"/>
                    <a:pt x="8" y="74"/>
                    <a:pt x="32" y="81"/>
                  </a:cubicBezTo>
                  <a:cubicBezTo>
                    <a:pt x="188" y="152"/>
                    <a:pt x="336" y="214"/>
                    <a:pt x="492" y="276"/>
                  </a:cubicBezTo>
                  <a:cubicBezTo>
                    <a:pt x="570" y="307"/>
                    <a:pt x="640" y="339"/>
                    <a:pt x="718" y="370"/>
                  </a:cubicBezTo>
                  <a:cubicBezTo>
                    <a:pt x="741" y="385"/>
                    <a:pt x="772" y="401"/>
                    <a:pt x="804" y="401"/>
                  </a:cubicBezTo>
                  <a:cubicBezTo>
                    <a:pt x="819" y="401"/>
                    <a:pt x="827" y="385"/>
                    <a:pt x="827" y="370"/>
                  </a:cubicBezTo>
                  <a:cubicBezTo>
                    <a:pt x="827" y="362"/>
                    <a:pt x="819" y="354"/>
                    <a:pt x="811" y="346"/>
                  </a:cubicBezTo>
                  <a:cubicBezTo>
                    <a:pt x="655" y="268"/>
                    <a:pt x="500" y="198"/>
                    <a:pt x="344" y="128"/>
                  </a:cubicBezTo>
                  <a:cubicBezTo>
                    <a:pt x="250" y="81"/>
                    <a:pt x="157" y="42"/>
                    <a:pt x="71" y="3"/>
                  </a:cubicBezTo>
                  <a:cubicBezTo>
                    <a:pt x="65" y="2"/>
                    <a:pt x="59" y="1"/>
                    <a:pt x="52"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222;p46">
              <a:extLst>
                <a:ext uri="{FF2B5EF4-FFF2-40B4-BE49-F238E27FC236}">
                  <a16:creationId xmlns:a16="http://schemas.microsoft.com/office/drawing/2014/main" id="{9831F60F-9B0C-532E-B836-49D5E5EA2ADC}"/>
                </a:ext>
              </a:extLst>
            </p:cNvPr>
            <p:cNvSpPr/>
            <p:nvPr/>
          </p:nvSpPr>
          <p:spPr>
            <a:xfrm>
              <a:off x="3076625" y="1654200"/>
              <a:ext cx="4700" cy="2575"/>
            </a:xfrm>
            <a:custGeom>
              <a:avLst/>
              <a:gdLst/>
              <a:ahLst/>
              <a:cxnLst/>
              <a:rect l="l" t="t" r="r" b="b"/>
              <a:pathLst>
                <a:path w="188" h="103" extrusionOk="0">
                  <a:moveTo>
                    <a:pt x="111" y="0"/>
                  </a:moveTo>
                  <a:cubicBezTo>
                    <a:pt x="97" y="0"/>
                    <a:pt x="83" y="1"/>
                    <a:pt x="71" y="1"/>
                  </a:cubicBezTo>
                  <a:cubicBezTo>
                    <a:pt x="1" y="1"/>
                    <a:pt x="9" y="103"/>
                    <a:pt x="79" y="103"/>
                  </a:cubicBezTo>
                  <a:cubicBezTo>
                    <a:pt x="102" y="95"/>
                    <a:pt x="118" y="95"/>
                    <a:pt x="141" y="87"/>
                  </a:cubicBezTo>
                  <a:cubicBezTo>
                    <a:pt x="165" y="79"/>
                    <a:pt x="188" y="40"/>
                    <a:pt x="165" y="17"/>
                  </a:cubicBezTo>
                  <a:cubicBezTo>
                    <a:pt x="150" y="3"/>
                    <a:pt x="131" y="0"/>
                    <a:pt x="111"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223;p46">
              <a:extLst>
                <a:ext uri="{FF2B5EF4-FFF2-40B4-BE49-F238E27FC236}">
                  <a16:creationId xmlns:a16="http://schemas.microsoft.com/office/drawing/2014/main" id="{AC95A796-BFA3-BBE3-C541-E9486B50A660}"/>
                </a:ext>
              </a:extLst>
            </p:cNvPr>
            <p:cNvSpPr/>
            <p:nvPr/>
          </p:nvSpPr>
          <p:spPr>
            <a:xfrm>
              <a:off x="3068450" y="1632000"/>
              <a:ext cx="9175" cy="22600"/>
            </a:xfrm>
            <a:custGeom>
              <a:avLst/>
              <a:gdLst/>
              <a:ahLst/>
              <a:cxnLst/>
              <a:rect l="l" t="t" r="r" b="b"/>
              <a:pathLst>
                <a:path w="367" h="904" extrusionOk="0">
                  <a:moveTo>
                    <a:pt x="110" y="0"/>
                  </a:moveTo>
                  <a:cubicBezTo>
                    <a:pt x="107" y="0"/>
                    <a:pt x="104" y="1"/>
                    <a:pt x="102" y="1"/>
                  </a:cubicBezTo>
                  <a:cubicBezTo>
                    <a:pt x="0" y="1"/>
                    <a:pt x="195" y="461"/>
                    <a:pt x="203" y="546"/>
                  </a:cubicBezTo>
                  <a:cubicBezTo>
                    <a:pt x="234" y="648"/>
                    <a:pt x="265" y="749"/>
                    <a:pt x="281" y="850"/>
                  </a:cubicBezTo>
                  <a:cubicBezTo>
                    <a:pt x="272" y="882"/>
                    <a:pt x="300" y="903"/>
                    <a:pt x="326" y="903"/>
                  </a:cubicBezTo>
                  <a:cubicBezTo>
                    <a:pt x="345" y="903"/>
                    <a:pt x="364" y="892"/>
                    <a:pt x="367" y="866"/>
                  </a:cubicBezTo>
                  <a:cubicBezTo>
                    <a:pt x="367" y="632"/>
                    <a:pt x="265" y="406"/>
                    <a:pt x="211" y="180"/>
                  </a:cubicBezTo>
                  <a:cubicBezTo>
                    <a:pt x="181" y="127"/>
                    <a:pt x="194" y="0"/>
                    <a:pt x="110"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224;p46">
              <a:extLst>
                <a:ext uri="{FF2B5EF4-FFF2-40B4-BE49-F238E27FC236}">
                  <a16:creationId xmlns:a16="http://schemas.microsoft.com/office/drawing/2014/main" id="{1B6630C5-3C2A-8F67-B862-CD543183460D}"/>
                </a:ext>
              </a:extLst>
            </p:cNvPr>
            <p:cNvSpPr/>
            <p:nvPr/>
          </p:nvSpPr>
          <p:spPr>
            <a:xfrm>
              <a:off x="3007850" y="1448800"/>
              <a:ext cx="136025" cy="195125"/>
            </a:xfrm>
            <a:custGeom>
              <a:avLst/>
              <a:gdLst/>
              <a:ahLst/>
              <a:cxnLst/>
              <a:rect l="l" t="t" r="r" b="b"/>
              <a:pathLst>
                <a:path w="5441" h="7805" extrusionOk="0">
                  <a:moveTo>
                    <a:pt x="1061" y="226"/>
                  </a:moveTo>
                  <a:cubicBezTo>
                    <a:pt x="1128" y="226"/>
                    <a:pt x="1206" y="243"/>
                    <a:pt x="1294" y="283"/>
                  </a:cubicBezTo>
                  <a:cubicBezTo>
                    <a:pt x="1411" y="345"/>
                    <a:pt x="1536" y="439"/>
                    <a:pt x="1598" y="563"/>
                  </a:cubicBezTo>
                  <a:cubicBezTo>
                    <a:pt x="1598" y="571"/>
                    <a:pt x="1590" y="579"/>
                    <a:pt x="1590" y="587"/>
                  </a:cubicBezTo>
                  <a:cubicBezTo>
                    <a:pt x="1622" y="672"/>
                    <a:pt x="1286" y="1000"/>
                    <a:pt x="1240" y="1023"/>
                  </a:cubicBezTo>
                  <a:cubicBezTo>
                    <a:pt x="1232" y="1031"/>
                    <a:pt x="1224" y="1039"/>
                    <a:pt x="1209" y="1039"/>
                  </a:cubicBezTo>
                  <a:cubicBezTo>
                    <a:pt x="1209" y="1046"/>
                    <a:pt x="1209" y="1046"/>
                    <a:pt x="1201" y="1054"/>
                  </a:cubicBezTo>
                  <a:cubicBezTo>
                    <a:pt x="1186" y="1070"/>
                    <a:pt x="1170" y="1077"/>
                    <a:pt x="1153" y="1077"/>
                  </a:cubicBezTo>
                  <a:cubicBezTo>
                    <a:pt x="1072" y="1077"/>
                    <a:pt x="973" y="920"/>
                    <a:pt x="928" y="875"/>
                  </a:cubicBezTo>
                  <a:cubicBezTo>
                    <a:pt x="679" y="587"/>
                    <a:pt x="754" y="226"/>
                    <a:pt x="1061" y="226"/>
                  </a:cubicBezTo>
                  <a:close/>
                  <a:moveTo>
                    <a:pt x="820" y="1"/>
                  </a:moveTo>
                  <a:cubicBezTo>
                    <a:pt x="757" y="1"/>
                    <a:pt x="694" y="9"/>
                    <a:pt x="632" y="25"/>
                  </a:cubicBezTo>
                  <a:cubicBezTo>
                    <a:pt x="0" y="407"/>
                    <a:pt x="1364" y="1748"/>
                    <a:pt x="2035" y="2418"/>
                  </a:cubicBezTo>
                  <a:cubicBezTo>
                    <a:pt x="1972" y="2395"/>
                    <a:pt x="1902" y="2372"/>
                    <a:pt x="1840" y="2356"/>
                  </a:cubicBezTo>
                  <a:cubicBezTo>
                    <a:pt x="1749" y="2331"/>
                    <a:pt x="1659" y="2317"/>
                    <a:pt x="1574" y="2317"/>
                  </a:cubicBezTo>
                  <a:cubicBezTo>
                    <a:pt x="1339" y="2317"/>
                    <a:pt x="1136" y="2427"/>
                    <a:pt x="1021" y="2730"/>
                  </a:cubicBezTo>
                  <a:cubicBezTo>
                    <a:pt x="998" y="2800"/>
                    <a:pt x="951" y="3003"/>
                    <a:pt x="959" y="3167"/>
                  </a:cubicBezTo>
                  <a:cubicBezTo>
                    <a:pt x="795" y="3167"/>
                    <a:pt x="655" y="3221"/>
                    <a:pt x="554" y="3369"/>
                  </a:cubicBezTo>
                  <a:cubicBezTo>
                    <a:pt x="421" y="3548"/>
                    <a:pt x="406" y="3790"/>
                    <a:pt x="429" y="4008"/>
                  </a:cubicBezTo>
                  <a:cubicBezTo>
                    <a:pt x="445" y="4071"/>
                    <a:pt x="452" y="4172"/>
                    <a:pt x="484" y="4242"/>
                  </a:cubicBezTo>
                  <a:cubicBezTo>
                    <a:pt x="172" y="4468"/>
                    <a:pt x="102" y="4983"/>
                    <a:pt x="203" y="5365"/>
                  </a:cubicBezTo>
                  <a:cubicBezTo>
                    <a:pt x="336" y="5848"/>
                    <a:pt x="608" y="6503"/>
                    <a:pt x="1185" y="6534"/>
                  </a:cubicBezTo>
                  <a:cubicBezTo>
                    <a:pt x="1255" y="6526"/>
                    <a:pt x="1388" y="6510"/>
                    <a:pt x="1481" y="6471"/>
                  </a:cubicBezTo>
                  <a:cubicBezTo>
                    <a:pt x="1637" y="6807"/>
                    <a:pt x="1832" y="7118"/>
                    <a:pt x="2089" y="7391"/>
                  </a:cubicBezTo>
                  <a:cubicBezTo>
                    <a:pt x="2428" y="7699"/>
                    <a:pt x="2911" y="7805"/>
                    <a:pt x="3358" y="7805"/>
                  </a:cubicBezTo>
                  <a:cubicBezTo>
                    <a:pt x="3374" y="7805"/>
                    <a:pt x="3390" y="7804"/>
                    <a:pt x="3407" y="7804"/>
                  </a:cubicBezTo>
                  <a:cubicBezTo>
                    <a:pt x="3983" y="7773"/>
                    <a:pt x="4576" y="7524"/>
                    <a:pt x="4942" y="7056"/>
                  </a:cubicBezTo>
                  <a:cubicBezTo>
                    <a:pt x="5269" y="6588"/>
                    <a:pt x="5441" y="5996"/>
                    <a:pt x="5371" y="5419"/>
                  </a:cubicBezTo>
                  <a:cubicBezTo>
                    <a:pt x="5371" y="5419"/>
                    <a:pt x="5379" y="5411"/>
                    <a:pt x="5379" y="5404"/>
                  </a:cubicBezTo>
                  <a:cubicBezTo>
                    <a:pt x="5308" y="4616"/>
                    <a:pt x="4864" y="3923"/>
                    <a:pt x="4482" y="3252"/>
                  </a:cubicBezTo>
                  <a:cubicBezTo>
                    <a:pt x="4170" y="2761"/>
                    <a:pt x="3827" y="2278"/>
                    <a:pt x="3446" y="1842"/>
                  </a:cubicBezTo>
                  <a:cubicBezTo>
                    <a:pt x="3087" y="1428"/>
                    <a:pt x="2689" y="1054"/>
                    <a:pt x="2245" y="727"/>
                  </a:cubicBezTo>
                  <a:cubicBezTo>
                    <a:pt x="1865" y="471"/>
                    <a:pt x="1319" y="1"/>
                    <a:pt x="820" y="1"/>
                  </a:cubicBezTo>
                  <a:close/>
                </a:path>
              </a:pathLst>
            </a:custGeom>
            <a:solidFill>
              <a:srgbClr val="F7998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225;p46">
              <a:extLst>
                <a:ext uri="{FF2B5EF4-FFF2-40B4-BE49-F238E27FC236}">
                  <a16:creationId xmlns:a16="http://schemas.microsoft.com/office/drawing/2014/main" id="{1A4285A5-BCAD-67B8-9C28-D8B107C2A809}"/>
                </a:ext>
              </a:extLst>
            </p:cNvPr>
            <p:cNvSpPr/>
            <p:nvPr/>
          </p:nvSpPr>
          <p:spPr>
            <a:xfrm>
              <a:off x="3023075" y="1527325"/>
              <a:ext cx="40325" cy="15325"/>
            </a:xfrm>
            <a:custGeom>
              <a:avLst/>
              <a:gdLst/>
              <a:ahLst/>
              <a:cxnLst/>
              <a:rect l="l" t="t" r="r" b="b"/>
              <a:pathLst>
                <a:path w="1613" h="613" extrusionOk="0">
                  <a:moveTo>
                    <a:pt x="445" y="1"/>
                  </a:moveTo>
                  <a:cubicBezTo>
                    <a:pt x="426" y="1"/>
                    <a:pt x="408" y="1"/>
                    <a:pt x="389" y="2"/>
                  </a:cubicBezTo>
                  <a:cubicBezTo>
                    <a:pt x="288" y="2"/>
                    <a:pt x="179" y="33"/>
                    <a:pt x="93" y="103"/>
                  </a:cubicBezTo>
                  <a:cubicBezTo>
                    <a:pt x="70" y="127"/>
                    <a:pt x="54" y="142"/>
                    <a:pt x="31" y="166"/>
                  </a:cubicBezTo>
                  <a:cubicBezTo>
                    <a:pt x="0" y="202"/>
                    <a:pt x="31" y="248"/>
                    <a:pt x="69" y="248"/>
                  </a:cubicBezTo>
                  <a:cubicBezTo>
                    <a:pt x="79" y="248"/>
                    <a:pt x="90" y="245"/>
                    <a:pt x="101" y="236"/>
                  </a:cubicBezTo>
                  <a:cubicBezTo>
                    <a:pt x="171" y="158"/>
                    <a:pt x="272" y="111"/>
                    <a:pt x="374" y="111"/>
                  </a:cubicBezTo>
                  <a:cubicBezTo>
                    <a:pt x="397" y="110"/>
                    <a:pt x="420" y="109"/>
                    <a:pt x="444" y="109"/>
                  </a:cubicBezTo>
                  <a:cubicBezTo>
                    <a:pt x="553" y="109"/>
                    <a:pt x="661" y="123"/>
                    <a:pt x="763" y="142"/>
                  </a:cubicBezTo>
                  <a:lnTo>
                    <a:pt x="755" y="142"/>
                  </a:lnTo>
                  <a:cubicBezTo>
                    <a:pt x="1005" y="197"/>
                    <a:pt x="1246" y="314"/>
                    <a:pt x="1434" y="485"/>
                  </a:cubicBezTo>
                  <a:cubicBezTo>
                    <a:pt x="1465" y="524"/>
                    <a:pt x="1504" y="556"/>
                    <a:pt x="1535" y="595"/>
                  </a:cubicBezTo>
                  <a:cubicBezTo>
                    <a:pt x="1535" y="601"/>
                    <a:pt x="1545" y="612"/>
                    <a:pt x="1557" y="612"/>
                  </a:cubicBezTo>
                  <a:cubicBezTo>
                    <a:pt x="1560" y="612"/>
                    <a:pt x="1563" y="612"/>
                    <a:pt x="1566" y="610"/>
                  </a:cubicBezTo>
                  <a:cubicBezTo>
                    <a:pt x="1613" y="602"/>
                    <a:pt x="1597" y="556"/>
                    <a:pt x="1574" y="532"/>
                  </a:cubicBezTo>
                  <a:cubicBezTo>
                    <a:pt x="1519" y="470"/>
                    <a:pt x="1457" y="407"/>
                    <a:pt x="1395" y="353"/>
                  </a:cubicBezTo>
                  <a:cubicBezTo>
                    <a:pt x="1128" y="138"/>
                    <a:pt x="791" y="1"/>
                    <a:pt x="44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26;p46">
              <a:extLst>
                <a:ext uri="{FF2B5EF4-FFF2-40B4-BE49-F238E27FC236}">
                  <a16:creationId xmlns:a16="http://schemas.microsoft.com/office/drawing/2014/main" id="{53A2279B-05D0-700C-CFBE-5C7052E5170B}"/>
                </a:ext>
              </a:extLst>
            </p:cNvPr>
            <p:cNvSpPr/>
            <p:nvPr/>
          </p:nvSpPr>
          <p:spPr>
            <a:xfrm>
              <a:off x="3015525" y="1552925"/>
              <a:ext cx="37550" cy="12950"/>
            </a:xfrm>
            <a:custGeom>
              <a:avLst/>
              <a:gdLst/>
              <a:ahLst/>
              <a:cxnLst/>
              <a:rect l="l" t="t" r="r" b="b"/>
              <a:pathLst>
                <a:path w="1502" h="518" extrusionOk="0">
                  <a:moveTo>
                    <a:pt x="491" y="0"/>
                  </a:moveTo>
                  <a:cubicBezTo>
                    <a:pt x="333" y="0"/>
                    <a:pt x="180" y="51"/>
                    <a:pt x="52" y="179"/>
                  </a:cubicBezTo>
                  <a:cubicBezTo>
                    <a:pt x="1" y="217"/>
                    <a:pt x="39" y="292"/>
                    <a:pt x="93" y="292"/>
                  </a:cubicBezTo>
                  <a:cubicBezTo>
                    <a:pt x="105" y="292"/>
                    <a:pt x="117" y="288"/>
                    <a:pt x="130" y="280"/>
                  </a:cubicBezTo>
                  <a:cubicBezTo>
                    <a:pt x="249" y="172"/>
                    <a:pt x="384" y="130"/>
                    <a:pt x="521" y="130"/>
                  </a:cubicBezTo>
                  <a:cubicBezTo>
                    <a:pt x="752" y="130"/>
                    <a:pt x="992" y="249"/>
                    <a:pt x="1182" y="381"/>
                  </a:cubicBezTo>
                  <a:cubicBezTo>
                    <a:pt x="1235" y="401"/>
                    <a:pt x="1345" y="517"/>
                    <a:pt x="1410" y="517"/>
                  </a:cubicBezTo>
                  <a:cubicBezTo>
                    <a:pt x="1421" y="517"/>
                    <a:pt x="1431" y="514"/>
                    <a:pt x="1439" y="506"/>
                  </a:cubicBezTo>
                  <a:cubicBezTo>
                    <a:pt x="1502" y="451"/>
                    <a:pt x="1190" y="280"/>
                    <a:pt x="1143" y="233"/>
                  </a:cubicBezTo>
                  <a:cubicBezTo>
                    <a:pt x="955" y="104"/>
                    <a:pt x="717" y="0"/>
                    <a:pt x="49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27;p46">
              <a:extLst>
                <a:ext uri="{FF2B5EF4-FFF2-40B4-BE49-F238E27FC236}">
                  <a16:creationId xmlns:a16="http://schemas.microsoft.com/office/drawing/2014/main" id="{3CF517FD-DD35-5CC7-2AF5-390B02948BD5}"/>
                </a:ext>
              </a:extLst>
            </p:cNvPr>
            <p:cNvSpPr/>
            <p:nvPr/>
          </p:nvSpPr>
          <p:spPr>
            <a:xfrm>
              <a:off x="3033375" y="1506250"/>
              <a:ext cx="45425" cy="20025"/>
            </a:xfrm>
            <a:custGeom>
              <a:avLst/>
              <a:gdLst/>
              <a:ahLst/>
              <a:cxnLst/>
              <a:rect l="l" t="t" r="r" b="b"/>
              <a:pathLst>
                <a:path w="1817" h="801" extrusionOk="0">
                  <a:moveTo>
                    <a:pt x="552" y="1"/>
                  </a:moveTo>
                  <a:cubicBezTo>
                    <a:pt x="413" y="1"/>
                    <a:pt x="276" y="34"/>
                    <a:pt x="164" y="120"/>
                  </a:cubicBezTo>
                  <a:cubicBezTo>
                    <a:pt x="110" y="167"/>
                    <a:pt x="63" y="214"/>
                    <a:pt x="16" y="268"/>
                  </a:cubicBezTo>
                  <a:cubicBezTo>
                    <a:pt x="0" y="284"/>
                    <a:pt x="0" y="323"/>
                    <a:pt x="16" y="339"/>
                  </a:cubicBezTo>
                  <a:cubicBezTo>
                    <a:pt x="29" y="351"/>
                    <a:pt x="44" y="357"/>
                    <a:pt x="59" y="357"/>
                  </a:cubicBezTo>
                  <a:cubicBezTo>
                    <a:pt x="71" y="357"/>
                    <a:pt x="83" y="353"/>
                    <a:pt x="94" y="346"/>
                  </a:cubicBezTo>
                  <a:cubicBezTo>
                    <a:pt x="125" y="307"/>
                    <a:pt x="172" y="268"/>
                    <a:pt x="211" y="237"/>
                  </a:cubicBezTo>
                  <a:cubicBezTo>
                    <a:pt x="273" y="175"/>
                    <a:pt x="359" y="144"/>
                    <a:pt x="453" y="128"/>
                  </a:cubicBezTo>
                  <a:cubicBezTo>
                    <a:pt x="492" y="123"/>
                    <a:pt x="532" y="120"/>
                    <a:pt x="572" y="120"/>
                  </a:cubicBezTo>
                  <a:cubicBezTo>
                    <a:pt x="821" y="120"/>
                    <a:pt x="1070" y="221"/>
                    <a:pt x="1279" y="362"/>
                  </a:cubicBezTo>
                  <a:cubicBezTo>
                    <a:pt x="1435" y="487"/>
                    <a:pt x="1614" y="604"/>
                    <a:pt x="1731" y="775"/>
                  </a:cubicBezTo>
                  <a:cubicBezTo>
                    <a:pt x="1731" y="788"/>
                    <a:pt x="1741" y="800"/>
                    <a:pt x="1758" y="800"/>
                  </a:cubicBezTo>
                  <a:cubicBezTo>
                    <a:pt x="1761" y="800"/>
                    <a:pt x="1766" y="800"/>
                    <a:pt x="1770" y="798"/>
                  </a:cubicBezTo>
                  <a:cubicBezTo>
                    <a:pt x="1817" y="791"/>
                    <a:pt x="1793" y="736"/>
                    <a:pt x="1770" y="705"/>
                  </a:cubicBezTo>
                  <a:cubicBezTo>
                    <a:pt x="1715" y="635"/>
                    <a:pt x="1653" y="565"/>
                    <a:pt x="1583" y="502"/>
                  </a:cubicBezTo>
                  <a:cubicBezTo>
                    <a:pt x="1357" y="284"/>
                    <a:pt x="1092" y="89"/>
                    <a:pt x="772" y="27"/>
                  </a:cubicBezTo>
                  <a:cubicBezTo>
                    <a:pt x="701" y="10"/>
                    <a:pt x="626" y="1"/>
                    <a:pt x="55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28;p46">
              <a:extLst>
                <a:ext uri="{FF2B5EF4-FFF2-40B4-BE49-F238E27FC236}">
                  <a16:creationId xmlns:a16="http://schemas.microsoft.com/office/drawing/2014/main" id="{283DCA49-51F5-105D-3A9C-628FF9B7C010}"/>
                </a:ext>
              </a:extLst>
            </p:cNvPr>
            <p:cNvSpPr/>
            <p:nvPr/>
          </p:nvSpPr>
          <p:spPr>
            <a:xfrm>
              <a:off x="3018100" y="1447425"/>
              <a:ext cx="76100" cy="63775"/>
            </a:xfrm>
            <a:custGeom>
              <a:avLst/>
              <a:gdLst/>
              <a:ahLst/>
              <a:cxnLst/>
              <a:rect l="l" t="t" r="r" b="b"/>
              <a:pathLst>
                <a:path w="3044" h="2551" extrusionOk="0">
                  <a:moveTo>
                    <a:pt x="451" y="1"/>
                  </a:moveTo>
                  <a:cubicBezTo>
                    <a:pt x="203" y="1"/>
                    <a:pt x="0" y="151"/>
                    <a:pt x="50" y="478"/>
                  </a:cubicBezTo>
                  <a:cubicBezTo>
                    <a:pt x="120" y="891"/>
                    <a:pt x="510" y="1413"/>
                    <a:pt x="783" y="1725"/>
                  </a:cubicBezTo>
                  <a:cubicBezTo>
                    <a:pt x="882" y="1824"/>
                    <a:pt x="1479" y="2550"/>
                    <a:pt x="1662" y="2550"/>
                  </a:cubicBezTo>
                  <a:cubicBezTo>
                    <a:pt x="1680" y="2550"/>
                    <a:pt x="1694" y="2543"/>
                    <a:pt x="1703" y="2528"/>
                  </a:cubicBezTo>
                  <a:cubicBezTo>
                    <a:pt x="1726" y="2481"/>
                    <a:pt x="1687" y="2450"/>
                    <a:pt x="1648" y="2434"/>
                  </a:cubicBezTo>
                  <a:cubicBezTo>
                    <a:pt x="1500" y="2356"/>
                    <a:pt x="1399" y="2208"/>
                    <a:pt x="1282" y="2091"/>
                  </a:cubicBezTo>
                  <a:cubicBezTo>
                    <a:pt x="1017" y="1803"/>
                    <a:pt x="752" y="1507"/>
                    <a:pt x="534" y="1179"/>
                  </a:cubicBezTo>
                  <a:cubicBezTo>
                    <a:pt x="401" y="961"/>
                    <a:pt x="237" y="751"/>
                    <a:pt x="175" y="494"/>
                  </a:cubicBezTo>
                  <a:cubicBezTo>
                    <a:pt x="140" y="229"/>
                    <a:pt x="272" y="145"/>
                    <a:pt x="447" y="145"/>
                  </a:cubicBezTo>
                  <a:cubicBezTo>
                    <a:pt x="618" y="145"/>
                    <a:pt x="831" y="225"/>
                    <a:pt x="970" y="299"/>
                  </a:cubicBezTo>
                  <a:cubicBezTo>
                    <a:pt x="1484" y="564"/>
                    <a:pt x="1944" y="930"/>
                    <a:pt x="2357" y="1328"/>
                  </a:cubicBezTo>
                  <a:cubicBezTo>
                    <a:pt x="2490" y="1460"/>
                    <a:pt x="2630" y="1577"/>
                    <a:pt x="2755" y="1717"/>
                  </a:cubicBezTo>
                  <a:cubicBezTo>
                    <a:pt x="2796" y="1752"/>
                    <a:pt x="2936" y="1946"/>
                    <a:pt x="3005" y="1946"/>
                  </a:cubicBezTo>
                  <a:cubicBezTo>
                    <a:pt x="3014" y="1946"/>
                    <a:pt x="3022" y="1943"/>
                    <a:pt x="3028" y="1935"/>
                  </a:cubicBezTo>
                  <a:cubicBezTo>
                    <a:pt x="3043" y="1920"/>
                    <a:pt x="3043" y="1889"/>
                    <a:pt x="3028" y="1873"/>
                  </a:cubicBezTo>
                  <a:cubicBezTo>
                    <a:pt x="2856" y="1702"/>
                    <a:pt x="2700" y="1507"/>
                    <a:pt x="2521" y="1343"/>
                  </a:cubicBezTo>
                  <a:cubicBezTo>
                    <a:pt x="2007" y="836"/>
                    <a:pt x="1422" y="377"/>
                    <a:pt x="760" y="73"/>
                  </a:cubicBezTo>
                  <a:cubicBezTo>
                    <a:pt x="659" y="25"/>
                    <a:pt x="551" y="1"/>
                    <a:pt x="45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29;p46">
              <a:extLst>
                <a:ext uri="{FF2B5EF4-FFF2-40B4-BE49-F238E27FC236}">
                  <a16:creationId xmlns:a16="http://schemas.microsoft.com/office/drawing/2014/main" id="{81CABE6B-2E80-E9FF-478D-79EDF82B275F}"/>
                </a:ext>
              </a:extLst>
            </p:cNvPr>
            <p:cNvSpPr/>
            <p:nvPr/>
          </p:nvSpPr>
          <p:spPr>
            <a:xfrm>
              <a:off x="3024800" y="1454450"/>
              <a:ext cx="23600" cy="21300"/>
            </a:xfrm>
            <a:custGeom>
              <a:avLst/>
              <a:gdLst/>
              <a:ahLst/>
              <a:cxnLst/>
              <a:rect l="l" t="t" r="r" b="b"/>
              <a:pathLst>
                <a:path w="944" h="852" extrusionOk="0">
                  <a:moveTo>
                    <a:pt x="383" y="0"/>
                  </a:moveTo>
                  <a:cubicBezTo>
                    <a:pt x="76" y="0"/>
                    <a:pt x="1" y="361"/>
                    <a:pt x="250" y="649"/>
                  </a:cubicBezTo>
                  <a:cubicBezTo>
                    <a:pt x="295" y="694"/>
                    <a:pt x="394" y="851"/>
                    <a:pt x="475" y="851"/>
                  </a:cubicBezTo>
                  <a:cubicBezTo>
                    <a:pt x="492" y="851"/>
                    <a:pt x="508" y="844"/>
                    <a:pt x="523" y="828"/>
                  </a:cubicBezTo>
                  <a:cubicBezTo>
                    <a:pt x="531" y="820"/>
                    <a:pt x="531" y="813"/>
                    <a:pt x="531" y="813"/>
                  </a:cubicBezTo>
                  <a:cubicBezTo>
                    <a:pt x="546" y="813"/>
                    <a:pt x="554" y="805"/>
                    <a:pt x="562" y="797"/>
                  </a:cubicBezTo>
                  <a:cubicBezTo>
                    <a:pt x="608" y="774"/>
                    <a:pt x="944" y="446"/>
                    <a:pt x="912" y="361"/>
                  </a:cubicBezTo>
                  <a:cubicBezTo>
                    <a:pt x="912" y="353"/>
                    <a:pt x="920" y="345"/>
                    <a:pt x="920" y="337"/>
                  </a:cubicBezTo>
                  <a:cubicBezTo>
                    <a:pt x="858" y="213"/>
                    <a:pt x="733" y="119"/>
                    <a:pt x="616" y="57"/>
                  </a:cubicBezTo>
                  <a:cubicBezTo>
                    <a:pt x="528" y="17"/>
                    <a:pt x="450" y="0"/>
                    <a:pt x="383"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30;p46">
              <a:extLst>
                <a:ext uri="{FF2B5EF4-FFF2-40B4-BE49-F238E27FC236}">
                  <a16:creationId xmlns:a16="http://schemas.microsoft.com/office/drawing/2014/main" id="{41D18E32-43AF-2D9D-5C7A-DA2A0D132818}"/>
                </a:ext>
              </a:extLst>
            </p:cNvPr>
            <p:cNvSpPr/>
            <p:nvPr/>
          </p:nvSpPr>
          <p:spPr>
            <a:xfrm>
              <a:off x="3027400" y="1576875"/>
              <a:ext cx="39700" cy="59825"/>
            </a:xfrm>
            <a:custGeom>
              <a:avLst/>
              <a:gdLst/>
              <a:ahLst/>
              <a:cxnLst/>
              <a:rect l="l" t="t" r="r" b="b"/>
              <a:pathLst>
                <a:path w="1588" h="2393" extrusionOk="0">
                  <a:moveTo>
                    <a:pt x="1354" y="2128"/>
                  </a:moveTo>
                  <a:cubicBezTo>
                    <a:pt x="1357" y="2130"/>
                    <a:pt x="1359" y="2132"/>
                    <a:pt x="1362" y="2135"/>
                  </a:cubicBezTo>
                  <a:lnTo>
                    <a:pt x="1362" y="2135"/>
                  </a:lnTo>
                  <a:cubicBezTo>
                    <a:pt x="1362" y="2133"/>
                    <a:pt x="1362" y="2128"/>
                    <a:pt x="1362" y="2128"/>
                  </a:cubicBezTo>
                  <a:close/>
                  <a:moveTo>
                    <a:pt x="40" y="1"/>
                  </a:moveTo>
                  <a:cubicBezTo>
                    <a:pt x="20" y="1"/>
                    <a:pt x="0" y="18"/>
                    <a:pt x="6" y="39"/>
                  </a:cubicBezTo>
                  <a:cubicBezTo>
                    <a:pt x="6" y="70"/>
                    <a:pt x="13" y="93"/>
                    <a:pt x="21" y="125"/>
                  </a:cubicBezTo>
                  <a:cubicBezTo>
                    <a:pt x="76" y="327"/>
                    <a:pt x="162" y="514"/>
                    <a:pt x="247" y="701"/>
                  </a:cubicBezTo>
                  <a:cubicBezTo>
                    <a:pt x="395" y="1013"/>
                    <a:pt x="575" y="1317"/>
                    <a:pt x="769" y="1598"/>
                  </a:cubicBezTo>
                  <a:cubicBezTo>
                    <a:pt x="925" y="1847"/>
                    <a:pt x="1089" y="2097"/>
                    <a:pt x="1323" y="2268"/>
                  </a:cubicBezTo>
                  <a:cubicBezTo>
                    <a:pt x="1370" y="2307"/>
                    <a:pt x="1416" y="2338"/>
                    <a:pt x="1463" y="2369"/>
                  </a:cubicBezTo>
                  <a:cubicBezTo>
                    <a:pt x="1479" y="2385"/>
                    <a:pt x="1494" y="2393"/>
                    <a:pt x="1518" y="2393"/>
                  </a:cubicBezTo>
                  <a:cubicBezTo>
                    <a:pt x="1565" y="2385"/>
                    <a:pt x="1588" y="2315"/>
                    <a:pt x="1549" y="2284"/>
                  </a:cubicBezTo>
                  <a:cubicBezTo>
                    <a:pt x="1482" y="2239"/>
                    <a:pt x="1422" y="2187"/>
                    <a:pt x="1362" y="2135"/>
                  </a:cubicBezTo>
                  <a:lnTo>
                    <a:pt x="1362" y="2135"/>
                  </a:lnTo>
                  <a:cubicBezTo>
                    <a:pt x="1362" y="2135"/>
                    <a:pt x="1362" y="2136"/>
                    <a:pt x="1362" y="2136"/>
                  </a:cubicBezTo>
                  <a:cubicBezTo>
                    <a:pt x="1144" y="1933"/>
                    <a:pt x="996" y="1676"/>
                    <a:pt x="832" y="1434"/>
                  </a:cubicBezTo>
                  <a:cubicBezTo>
                    <a:pt x="536" y="1005"/>
                    <a:pt x="278" y="553"/>
                    <a:pt x="91" y="70"/>
                  </a:cubicBezTo>
                  <a:cubicBezTo>
                    <a:pt x="84" y="54"/>
                    <a:pt x="76" y="31"/>
                    <a:pt x="68" y="16"/>
                  </a:cubicBezTo>
                  <a:cubicBezTo>
                    <a:pt x="60" y="5"/>
                    <a:pt x="50" y="1"/>
                    <a:pt x="4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31;p46">
              <a:extLst>
                <a:ext uri="{FF2B5EF4-FFF2-40B4-BE49-F238E27FC236}">
                  <a16:creationId xmlns:a16="http://schemas.microsoft.com/office/drawing/2014/main" id="{BC469005-703A-27CF-666A-5DF00D73B957}"/>
                </a:ext>
              </a:extLst>
            </p:cNvPr>
            <p:cNvSpPr/>
            <p:nvPr/>
          </p:nvSpPr>
          <p:spPr>
            <a:xfrm>
              <a:off x="3064950" y="1639875"/>
              <a:ext cx="164675" cy="177550"/>
            </a:xfrm>
            <a:custGeom>
              <a:avLst/>
              <a:gdLst/>
              <a:ahLst/>
              <a:cxnLst/>
              <a:rect l="l" t="t" r="r" b="b"/>
              <a:pathLst>
                <a:path w="6587" h="7102" extrusionOk="0">
                  <a:moveTo>
                    <a:pt x="148" y="1"/>
                  </a:moveTo>
                  <a:cubicBezTo>
                    <a:pt x="141" y="1"/>
                    <a:pt x="133" y="2"/>
                    <a:pt x="125" y="5"/>
                  </a:cubicBezTo>
                  <a:cubicBezTo>
                    <a:pt x="0" y="44"/>
                    <a:pt x="304" y="660"/>
                    <a:pt x="328" y="777"/>
                  </a:cubicBezTo>
                  <a:cubicBezTo>
                    <a:pt x="577" y="1393"/>
                    <a:pt x="881" y="1993"/>
                    <a:pt x="1201" y="2585"/>
                  </a:cubicBezTo>
                  <a:cubicBezTo>
                    <a:pt x="1840" y="3832"/>
                    <a:pt x="2518" y="5111"/>
                    <a:pt x="3578" y="6054"/>
                  </a:cubicBezTo>
                  <a:cubicBezTo>
                    <a:pt x="4167" y="6607"/>
                    <a:pt x="4989" y="7101"/>
                    <a:pt x="5828" y="7101"/>
                  </a:cubicBezTo>
                  <a:cubicBezTo>
                    <a:pt x="5899" y="7101"/>
                    <a:pt x="5970" y="7098"/>
                    <a:pt x="6041" y="7090"/>
                  </a:cubicBezTo>
                  <a:cubicBezTo>
                    <a:pt x="6150" y="7067"/>
                    <a:pt x="6586" y="6981"/>
                    <a:pt x="6524" y="6833"/>
                  </a:cubicBezTo>
                  <a:cubicBezTo>
                    <a:pt x="6512" y="6796"/>
                    <a:pt x="6475" y="6774"/>
                    <a:pt x="6437" y="6774"/>
                  </a:cubicBezTo>
                  <a:cubicBezTo>
                    <a:pt x="6427" y="6774"/>
                    <a:pt x="6417" y="6775"/>
                    <a:pt x="6407" y="6779"/>
                  </a:cubicBezTo>
                  <a:cubicBezTo>
                    <a:pt x="6220" y="6853"/>
                    <a:pt x="6020" y="6883"/>
                    <a:pt x="5819" y="6883"/>
                  </a:cubicBezTo>
                  <a:cubicBezTo>
                    <a:pt x="5661" y="6883"/>
                    <a:pt x="5502" y="6864"/>
                    <a:pt x="5347" y="6833"/>
                  </a:cubicBezTo>
                  <a:cubicBezTo>
                    <a:pt x="4482" y="6646"/>
                    <a:pt x="3796" y="6038"/>
                    <a:pt x="3219" y="5399"/>
                  </a:cubicBezTo>
                  <a:cubicBezTo>
                    <a:pt x="2635" y="4822"/>
                    <a:pt x="2245" y="4082"/>
                    <a:pt x="1863" y="3357"/>
                  </a:cubicBezTo>
                  <a:cubicBezTo>
                    <a:pt x="1575" y="2757"/>
                    <a:pt x="1247" y="2180"/>
                    <a:pt x="920" y="1595"/>
                  </a:cubicBezTo>
                  <a:cubicBezTo>
                    <a:pt x="717" y="1213"/>
                    <a:pt x="515" y="824"/>
                    <a:pt x="351" y="426"/>
                  </a:cubicBezTo>
                  <a:cubicBezTo>
                    <a:pt x="304" y="317"/>
                    <a:pt x="257" y="208"/>
                    <a:pt x="218" y="99"/>
                  </a:cubicBezTo>
                  <a:cubicBezTo>
                    <a:pt x="212" y="58"/>
                    <a:pt x="193" y="1"/>
                    <a:pt x="148"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32;p46">
              <a:extLst>
                <a:ext uri="{FF2B5EF4-FFF2-40B4-BE49-F238E27FC236}">
                  <a16:creationId xmlns:a16="http://schemas.microsoft.com/office/drawing/2014/main" id="{029FEFCA-B8F5-DCED-F25D-242B56526CD1}"/>
                </a:ext>
              </a:extLst>
            </p:cNvPr>
            <p:cNvSpPr/>
            <p:nvPr/>
          </p:nvSpPr>
          <p:spPr>
            <a:xfrm>
              <a:off x="3117175" y="1672400"/>
              <a:ext cx="10100" cy="12975"/>
            </a:xfrm>
            <a:custGeom>
              <a:avLst/>
              <a:gdLst/>
              <a:ahLst/>
              <a:cxnLst/>
              <a:rect l="l" t="t" r="r" b="b"/>
              <a:pathLst>
                <a:path w="404" h="519" extrusionOk="0">
                  <a:moveTo>
                    <a:pt x="116" y="0"/>
                  </a:moveTo>
                  <a:cubicBezTo>
                    <a:pt x="106" y="0"/>
                    <a:pt x="96" y="2"/>
                    <a:pt x="86" y="6"/>
                  </a:cubicBezTo>
                  <a:cubicBezTo>
                    <a:pt x="0" y="29"/>
                    <a:pt x="0" y="131"/>
                    <a:pt x="55" y="185"/>
                  </a:cubicBezTo>
                  <a:cubicBezTo>
                    <a:pt x="101" y="279"/>
                    <a:pt x="140" y="380"/>
                    <a:pt x="195" y="474"/>
                  </a:cubicBezTo>
                  <a:cubicBezTo>
                    <a:pt x="214" y="505"/>
                    <a:pt x="244" y="519"/>
                    <a:pt x="274" y="519"/>
                  </a:cubicBezTo>
                  <a:cubicBezTo>
                    <a:pt x="339" y="519"/>
                    <a:pt x="404" y="455"/>
                    <a:pt x="366" y="380"/>
                  </a:cubicBezTo>
                  <a:cubicBezTo>
                    <a:pt x="335" y="279"/>
                    <a:pt x="265" y="193"/>
                    <a:pt x="211" y="92"/>
                  </a:cubicBezTo>
                  <a:cubicBezTo>
                    <a:pt x="211" y="46"/>
                    <a:pt x="167" y="0"/>
                    <a:pt x="11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33;p46">
              <a:extLst>
                <a:ext uri="{FF2B5EF4-FFF2-40B4-BE49-F238E27FC236}">
                  <a16:creationId xmlns:a16="http://schemas.microsoft.com/office/drawing/2014/main" id="{64A6314B-306D-C9F8-C512-9762B4B9BC4B}"/>
                </a:ext>
              </a:extLst>
            </p:cNvPr>
            <p:cNvSpPr/>
            <p:nvPr/>
          </p:nvSpPr>
          <p:spPr>
            <a:xfrm>
              <a:off x="3134900" y="1706900"/>
              <a:ext cx="10775" cy="14675"/>
            </a:xfrm>
            <a:custGeom>
              <a:avLst/>
              <a:gdLst/>
              <a:ahLst/>
              <a:cxnLst/>
              <a:rect l="l" t="t" r="r" b="b"/>
              <a:pathLst>
                <a:path w="431" h="587" extrusionOk="0">
                  <a:moveTo>
                    <a:pt x="85" y="1"/>
                  </a:moveTo>
                  <a:cubicBezTo>
                    <a:pt x="75" y="1"/>
                    <a:pt x="65" y="2"/>
                    <a:pt x="55" y="6"/>
                  </a:cubicBezTo>
                  <a:cubicBezTo>
                    <a:pt x="0" y="29"/>
                    <a:pt x="0" y="99"/>
                    <a:pt x="24" y="146"/>
                  </a:cubicBezTo>
                  <a:cubicBezTo>
                    <a:pt x="71" y="278"/>
                    <a:pt x="109" y="411"/>
                    <a:pt x="187" y="528"/>
                  </a:cubicBezTo>
                  <a:cubicBezTo>
                    <a:pt x="209" y="569"/>
                    <a:pt x="244" y="586"/>
                    <a:pt x="278" y="586"/>
                  </a:cubicBezTo>
                  <a:cubicBezTo>
                    <a:pt x="354" y="586"/>
                    <a:pt x="430" y="504"/>
                    <a:pt x="382" y="419"/>
                  </a:cubicBezTo>
                  <a:cubicBezTo>
                    <a:pt x="312" y="294"/>
                    <a:pt x="234" y="185"/>
                    <a:pt x="164" y="60"/>
                  </a:cubicBezTo>
                  <a:cubicBezTo>
                    <a:pt x="158" y="23"/>
                    <a:pt x="122" y="1"/>
                    <a:pt x="8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34;p46">
              <a:extLst>
                <a:ext uri="{FF2B5EF4-FFF2-40B4-BE49-F238E27FC236}">
                  <a16:creationId xmlns:a16="http://schemas.microsoft.com/office/drawing/2014/main" id="{F8770B4A-5747-C1BB-2B9F-A28CC6322491}"/>
                </a:ext>
              </a:extLst>
            </p:cNvPr>
            <p:cNvSpPr/>
            <p:nvPr/>
          </p:nvSpPr>
          <p:spPr>
            <a:xfrm>
              <a:off x="3143650" y="1673450"/>
              <a:ext cx="13100" cy="16625"/>
            </a:xfrm>
            <a:custGeom>
              <a:avLst/>
              <a:gdLst/>
              <a:ahLst/>
              <a:cxnLst/>
              <a:rect l="l" t="t" r="r" b="b"/>
              <a:pathLst>
                <a:path w="524" h="665" extrusionOk="0">
                  <a:moveTo>
                    <a:pt x="122" y="0"/>
                  </a:moveTo>
                  <a:cubicBezTo>
                    <a:pt x="57" y="0"/>
                    <a:pt x="0" y="81"/>
                    <a:pt x="56" y="143"/>
                  </a:cubicBezTo>
                  <a:cubicBezTo>
                    <a:pt x="118" y="307"/>
                    <a:pt x="180" y="463"/>
                    <a:pt x="274" y="611"/>
                  </a:cubicBezTo>
                  <a:cubicBezTo>
                    <a:pt x="297" y="649"/>
                    <a:pt x="332" y="664"/>
                    <a:pt x="366" y="664"/>
                  </a:cubicBezTo>
                  <a:cubicBezTo>
                    <a:pt x="445" y="664"/>
                    <a:pt x="523" y="581"/>
                    <a:pt x="469" y="494"/>
                  </a:cubicBezTo>
                  <a:cubicBezTo>
                    <a:pt x="422" y="424"/>
                    <a:pt x="383" y="346"/>
                    <a:pt x="336" y="276"/>
                  </a:cubicBezTo>
                  <a:cubicBezTo>
                    <a:pt x="274" y="190"/>
                    <a:pt x="235" y="96"/>
                    <a:pt x="173" y="19"/>
                  </a:cubicBezTo>
                  <a:cubicBezTo>
                    <a:pt x="156" y="6"/>
                    <a:pt x="139" y="0"/>
                    <a:pt x="122"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35;p46">
              <a:extLst>
                <a:ext uri="{FF2B5EF4-FFF2-40B4-BE49-F238E27FC236}">
                  <a16:creationId xmlns:a16="http://schemas.microsoft.com/office/drawing/2014/main" id="{4850DA6C-56D6-0083-0CF9-30BAA7FE0AA9}"/>
                </a:ext>
              </a:extLst>
            </p:cNvPr>
            <p:cNvSpPr/>
            <p:nvPr/>
          </p:nvSpPr>
          <p:spPr>
            <a:xfrm>
              <a:off x="3171775" y="1740450"/>
              <a:ext cx="10325" cy="10800"/>
            </a:xfrm>
            <a:custGeom>
              <a:avLst/>
              <a:gdLst/>
              <a:ahLst/>
              <a:cxnLst/>
              <a:rect l="l" t="t" r="r" b="b"/>
              <a:pathLst>
                <a:path w="413" h="432" extrusionOk="0">
                  <a:moveTo>
                    <a:pt x="87" y="0"/>
                  </a:moveTo>
                  <a:cubicBezTo>
                    <a:pt x="41" y="0"/>
                    <a:pt x="0" y="53"/>
                    <a:pt x="30" y="106"/>
                  </a:cubicBezTo>
                  <a:cubicBezTo>
                    <a:pt x="37" y="129"/>
                    <a:pt x="53" y="152"/>
                    <a:pt x="61" y="183"/>
                  </a:cubicBezTo>
                  <a:cubicBezTo>
                    <a:pt x="100" y="254"/>
                    <a:pt x="139" y="332"/>
                    <a:pt x="193" y="394"/>
                  </a:cubicBezTo>
                  <a:cubicBezTo>
                    <a:pt x="216" y="420"/>
                    <a:pt x="243" y="432"/>
                    <a:pt x="270" y="432"/>
                  </a:cubicBezTo>
                  <a:cubicBezTo>
                    <a:pt x="344" y="432"/>
                    <a:pt x="413" y="344"/>
                    <a:pt x="349" y="269"/>
                  </a:cubicBezTo>
                  <a:cubicBezTo>
                    <a:pt x="287" y="176"/>
                    <a:pt x="201" y="106"/>
                    <a:pt x="131" y="20"/>
                  </a:cubicBezTo>
                  <a:cubicBezTo>
                    <a:pt x="117" y="6"/>
                    <a:pt x="102" y="0"/>
                    <a:pt x="8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36;p46">
              <a:extLst>
                <a:ext uri="{FF2B5EF4-FFF2-40B4-BE49-F238E27FC236}">
                  <a16:creationId xmlns:a16="http://schemas.microsoft.com/office/drawing/2014/main" id="{9A7C389B-010E-32ED-84E0-9218441F896D}"/>
                </a:ext>
              </a:extLst>
            </p:cNvPr>
            <p:cNvSpPr/>
            <p:nvPr/>
          </p:nvSpPr>
          <p:spPr>
            <a:xfrm>
              <a:off x="3186475" y="1718250"/>
              <a:ext cx="18000" cy="19925"/>
            </a:xfrm>
            <a:custGeom>
              <a:avLst/>
              <a:gdLst/>
              <a:ahLst/>
              <a:cxnLst/>
              <a:rect l="l" t="t" r="r" b="b"/>
              <a:pathLst>
                <a:path w="720" h="797" extrusionOk="0">
                  <a:moveTo>
                    <a:pt x="86" y="0"/>
                  </a:moveTo>
                  <a:cubicBezTo>
                    <a:pt x="44" y="0"/>
                    <a:pt x="0" y="38"/>
                    <a:pt x="11" y="89"/>
                  </a:cubicBezTo>
                  <a:cubicBezTo>
                    <a:pt x="81" y="206"/>
                    <a:pt x="198" y="308"/>
                    <a:pt x="276" y="432"/>
                  </a:cubicBezTo>
                  <a:cubicBezTo>
                    <a:pt x="354" y="541"/>
                    <a:pt x="432" y="643"/>
                    <a:pt x="509" y="752"/>
                  </a:cubicBezTo>
                  <a:cubicBezTo>
                    <a:pt x="529" y="783"/>
                    <a:pt x="561" y="797"/>
                    <a:pt x="594" y="797"/>
                  </a:cubicBezTo>
                  <a:cubicBezTo>
                    <a:pt x="653" y="797"/>
                    <a:pt x="715" y="754"/>
                    <a:pt x="720" y="690"/>
                  </a:cubicBezTo>
                  <a:cubicBezTo>
                    <a:pt x="634" y="432"/>
                    <a:pt x="346" y="214"/>
                    <a:pt x="143" y="35"/>
                  </a:cubicBezTo>
                  <a:cubicBezTo>
                    <a:pt x="130" y="11"/>
                    <a:pt x="108" y="0"/>
                    <a:pt x="8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37;p46">
              <a:extLst>
                <a:ext uri="{FF2B5EF4-FFF2-40B4-BE49-F238E27FC236}">
                  <a16:creationId xmlns:a16="http://schemas.microsoft.com/office/drawing/2014/main" id="{BA802AB7-01AB-0F51-1A1F-A211CCFBF97E}"/>
                </a:ext>
              </a:extLst>
            </p:cNvPr>
            <p:cNvSpPr/>
            <p:nvPr/>
          </p:nvSpPr>
          <p:spPr>
            <a:xfrm>
              <a:off x="3213850" y="1775475"/>
              <a:ext cx="7975" cy="8400"/>
            </a:xfrm>
            <a:custGeom>
              <a:avLst/>
              <a:gdLst/>
              <a:ahLst/>
              <a:cxnLst/>
              <a:rect l="l" t="t" r="r" b="b"/>
              <a:pathLst>
                <a:path w="319" h="336" extrusionOk="0">
                  <a:moveTo>
                    <a:pt x="79" y="0"/>
                  </a:moveTo>
                  <a:cubicBezTo>
                    <a:pt x="36" y="0"/>
                    <a:pt x="0" y="39"/>
                    <a:pt x="7" y="84"/>
                  </a:cubicBezTo>
                  <a:cubicBezTo>
                    <a:pt x="46" y="162"/>
                    <a:pt x="100" y="232"/>
                    <a:pt x="147" y="302"/>
                  </a:cubicBezTo>
                  <a:cubicBezTo>
                    <a:pt x="164" y="325"/>
                    <a:pt x="189" y="335"/>
                    <a:pt x="214" y="335"/>
                  </a:cubicBezTo>
                  <a:cubicBezTo>
                    <a:pt x="259" y="335"/>
                    <a:pt x="306" y="303"/>
                    <a:pt x="311" y="248"/>
                  </a:cubicBezTo>
                  <a:cubicBezTo>
                    <a:pt x="319" y="162"/>
                    <a:pt x="171" y="69"/>
                    <a:pt x="108" y="6"/>
                  </a:cubicBezTo>
                  <a:cubicBezTo>
                    <a:pt x="98" y="2"/>
                    <a:pt x="88" y="0"/>
                    <a:pt x="79"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38;p46">
              <a:extLst>
                <a:ext uri="{FF2B5EF4-FFF2-40B4-BE49-F238E27FC236}">
                  <a16:creationId xmlns:a16="http://schemas.microsoft.com/office/drawing/2014/main" id="{6B9F4A58-8126-537B-A788-E61E28F3A86A}"/>
                </a:ext>
              </a:extLst>
            </p:cNvPr>
            <p:cNvSpPr/>
            <p:nvPr/>
          </p:nvSpPr>
          <p:spPr>
            <a:xfrm>
              <a:off x="3177575" y="1670075"/>
              <a:ext cx="12950" cy="15600"/>
            </a:xfrm>
            <a:custGeom>
              <a:avLst/>
              <a:gdLst/>
              <a:ahLst/>
              <a:cxnLst/>
              <a:rect l="l" t="t" r="r" b="b"/>
              <a:pathLst>
                <a:path w="518" h="624" extrusionOk="0">
                  <a:moveTo>
                    <a:pt x="67" y="1"/>
                  </a:moveTo>
                  <a:cubicBezTo>
                    <a:pt x="56" y="1"/>
                    <a:pt x="47" y="5"/>
                    <a:pt x="39" y="13"/>
                  </a:cubicBezTo>
                  <a:cubicBezTo>
                    <a:pt x="0" y="60"/>
                    <a:pt x="55" y="107"/>
                    <a:pt x="70" y="154"/>
                  </a:cubicBezTo>
                  <a:cubicBezTo>
                    <a:pt x="148" y="302"/>
                    <a:pt x="195" y="458"/>
                    <a:pt x="297" y="582"/>
                  </a:cubicBezTo>
                  <a:cubicBezTo>
                    <a:pt x="317" y="611"/>
                    <a:pt x="344" y="623"/>
                    <a:pt x="371" y="623"/>
                  </a:cubicBezTo>
                  <a:cubicBezTo>
                    <a:pt x="444" y="623"/>
                    <a:pt x="517" y="532"/>
                    <a:pt x="460" y="458"/>
                  </a:cubicBezTo>
                  <a:cubicBezTo>
                    <a:pt x="396" y="394"/>
                    <a:pt x="171" y="1"/>
                    <a:pt x="6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39;p46">
              <a:extLst>
                <a:ext uri="{FF2B5EF4-FFF2-40B4-BE49-F238E27FC236}">
                  <a16:creationId xmlns:a16="http://schemas.microsoft.com/office/drawing/2014/main" id="{458E43C9-3A63-451C-8641-10437C338AB0}"/>
                </a:ext>
              </a:extLst>
            </p:cNvPr>
            <p:cNvSpPr/>
            <p:nvPr/>
          </p:nvSpPr>
          <p:spPr>
            <a:xfrm>
              <a:off x="3166275" y="1623075"/>
              <a:ext cx="15025" cy="14225"/>
            </a:xfrm>
            <a:custGeom>
              <a:avLst/>
              <a:gdLst/>
              <a:ahLst/>
              <a:cxnLst/>
              <a:rect l="l" t="t" r="r" b="b"/>
              <a:pathLst>
                <a:path w="601" h="569" extrusionOk="0">
                  <a:moveTo>
                    <a:pt x="89" y="1"/>
                  </a:moveTo>
                  <a:cubicBezTo>
                    <a:pt x="75" y="1"/>
                    <a:pt x="61" y="5"/>
                    <a:pt x="47" y="15"/>
                  </a:cubicBezTo>
                  <a:cubicBezTo>
                    <a:pt x="0" y="69"/>
                    <a:pt x="70" y="132"/>
                    <a:pt x="94" y="186"/>
                  </a:cubicBezTo>
                  <a:cubicBezTo>
                    <a:pt x="172" y="311"/>
                    <a:pt x="203" y="514"/>
                    <a:pt x="359" y="568"/>
                  </a:cubicBezTo>
                  <a:cubicBezTo>
                    <a:pt x="600" y="553"/>
                    <a:pt x="398" y="303"/>
                    <a:pt x="312" y="210"/>
                  </a:cubicBezTo>
                  <a:cubicBezTo>
                    <a:pt x="252" y="163"/>
                    <a:pt x="174" y="1"/>
                    <a:pt x="8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40;p46">
              <a:extLst>
                <a:ext uri="{FF2B5EF4-FFF2-40B4-BE49-F238E27FC236}">
                  <a16:creationId xmlns:a16="http://schemas.microsoft.com/office/drawing/2014/main" id="{88C09BD6-F12F-1C7E-56BA-C983C97C1FFE}"/>
                </a:ext>
              </a:extLst>
            </p:cNvPr>
            <p:cNvSpPr/>
            <p:nvPr/>
          </p:nvSpPr>
          <p:spPr>
            <a:xfrm>
              <a:off x="3202125" y="1673850"/>
              <a:ext cx="21275" cy="27500"/>
            </a:xfrm>
            <a:custGeom>
              <a:avLst/>
              <a:gdLst/>
              <a:ahLst/>
              <a:cxnLst/>
              <a:rect l="l" t="t" r="r" b="b"/>
              <a:pathLst>
                <a:path w="851" h="1100" extrusionOk="0">
                  <a:moveTo>
                    <a:pt x="98" y="0"/>
                  </a:moveTo>
                  <a:cubicBezTo>
                    <a:pt x="88" y="0"/>
                    <a:pt x="78" y="3"/>
                    <a:pt x="71" y="10"/>
                  </a:cubicBezTo>
                  <a:cubicBezTo>
                    <a:pt x="0" y="57"/>
                    <a:pt x="47" y="135"/>
                    <a:pt x="78" y="190"/>
                  </a:cubicBezTo>
                  <a:cubicBezTo>
                    <a:pt x="234" y="478"/>
                    <a:pt x="406" y="751"/>
                    <a:pt x="569" y="1039"/>
                  </a:cubicBezTo>
                  <a:cubicBezTo>
                    <a:pt x="610" y="1082"/>
                    <a:pt x="651" y="1099"/>
                    <a:pt x="687" y="1099"/>
                  </a:cubicBezTo>
                  <a:cubicBezTo>
                    <a:pt x="789" y="1099"/>
                    <a:pt x="851" y="954"/>
                    <a:pt x="741" y="821"/>
                  </a:cubicBezTo>
                  <a:cubicBezTo>
                    <a:pt x="682" y="719"/>
                    <a:pt x="254" y="0"/>
                    <a:pt x="98"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41;p46">
              <a:extLst>
                <a:ext uri="{FF2B5EF4-FFF2-40B4-BE49-F238E27FC236}">
                  <a16:creationId xmlns:a16="http://schemas.microsoft.com/office/drawing/2014/main" id="{9A907917-856B-5A1A-12FA-2E0505518F5A}"/>
                </a:ext>
              </a:extLst>
            </p:cNvPr>
            <p:cNvSpPr/>
            <p:nvPr/>
          </p:nvSpPr>
          <p:spPr>
            <a:xfrm>
              <a:off x="3230975" y="1723525"/>
              <a:ext cx="12725" cy="19275"/>
            </a:xfrm>
            <a:custGeom>
              <a:avLst/>
              <a:gdLst/>
              <a:ahLst/>
              <a:cxnLst/>
              <a:rect l="l" t="t" r="r" b="b"/>
              <a:pathLst>
                <a:path w="509" h="771" extrusionOk="0">
                  <a:moveTo>
                    <a:pt x="131" y="1"/>
                  </a:moveTo>
                  <a:cubicBezTo>
                    <a:pt x="66" y="1"/>
                    <a:pt x="1" y="84"/>
                    <a:pt x="55" y="143"/>
                  </a:cubicBezTo>
                  <a:cubicBezTo>
                    <a:pt x="70" y="167"/>
                    <a:pt x="78" y="190"/>
                    <a:pt x="86" y="206"/>
                  </a:cubicBezTo>
                  <a:cubicBezTo>
                    <a:pt x="132" y="377"/>
                    <a:pt x="187" y="549"/>
                    <a:pt x="265" y="705"/>
                  </a:cubicBezTo>
                  <a:cubicBezTo>
                    <a:pt x="284" y="751"/>
                    <a:pt x="323" y="771"/>
                    <a:pt x="362" y="771"/>
                  </a:cubicBezTo>
                  <a:cubicBezTo>
                    <a:pt x="434" y="771"/>
                    <a:pt x="508" y="705"/>
                    <a:pt x="468" y="619"/>
                  </a:cubicBezTo>
                  <a:cubicBezTo>
                    <a:pt x="397" y="408"/>
                    <a:pt x="288" y="214"/>
                    <a:pt x="187" y="26"/>
                  </a:cubicBezTo>
                  <a:cubicBezTo>
                    <a:pt x="171" y="8"/>
                    <a:pt x="151" y="1"/>
                    <a:pt x="131"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42;p46">
              <a:extLst>
                <a:ext uri="{FF2B5EF4-FFF2-40B4-BE49-F238E27FC236}">
                  <a16:creationId xmlns:a16="http://schemas.microsoft.com/office/drawing/2014/main" id="{DA69D02A-691C-7F9B-5108-0C0D3B5F1627}"/>
                </a:ext>
              </a:extLst>
            </p:cNvPr>
            <p:cNvSpPr/>
            <p:nvPr/>
          </p:nvSpPr>
          <p:spPr>
            <a:xfrm>
              <a:off x="3171325" y="1775225"/>
              <a:ext cx="13650" cy="11900"/>
            </a:xfrm>
            <a:custGeom>
              <a:avLst/>
              <a:gdLst/>
              <a:ahLst/>
              <a:cxnLst/>
              <a:rect l="l" t="t" r="r" b="b"/>
              <a:pathLst>
                <a:path w="546" h="476" extrusionOk="0">
                  <a:moveTo>
                    <a:pt x="100" y="0"/>
                  </a:moveTo>
                  <a:cubicBezTo>
                    <a:pt x="68" y="0"/>
                    <a:pt x="35" y="18"/>
                    <a:pt x="24" y="55"/>
                  </a:cubicBezTo>
                  <a:cubicBezTo>
                    <a:pt x="1" y="172"/>
                    <a:pt x="266" y="383"/>
                    <a:pt x="359" y="460"/>
                  </a:cubicBezTo>
                  <a:cubicBezTo>
                    <a:pt x="375" y="471"/>
                    <a:pt x="391" y="475"/>
                    <a:pt x="407" y="475"/>
                  </a:cubicBezTo>
                  <a:cubicBezTo>
                    <a:pt x="484" y="475"/>
                    <a:pt x="545" y="364"/>
                    <a:pt x="461" y="312"/>
                  </a:cubicBezTo>
                  <a:cubicBezTo>
                    <a:pt x="359" y="234"/>
                    <a:pt x="266" y="156"/>
                    <a:pt x="180" y="63"/>
                  </a:cubicBezTo>
                  <a:cubicBezTo>
                    <a:pt x="172" y="22"/>
                    <a:pt x="136" y="0"/>
                    <a:pt x="100"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43;p46">
              <a:extLst>
                <a:ext uri="{FF2B5EF4-FFF2-40B4-BE49-F238E27FC236}">
                  <a16:creationId xmlns:a16="http://schemas.microsoft.com/office/drawing/2014/main" id="{DB40DF74-B1A9-D2A7-F286-A1C25B5C2BBC}"/>
                </a:ext>
              </a:extLst>
            </p:cNvPr>
            <p:cNvSpPr/>
            <p:nvPr/>
          </p:nvSpPr>
          <p:spPr>
            <a:xfrm>
              <a:off x="2658650" y="1475725"/>
              <a:ext cx="261725" cy="221400"/>
            </a:xfrm>
            <a:custGeom>
              <a:avLst/>
              <a:gdLst/>
              <a:ahLst/>
              <a:cxnLst/>
              <a:rect l="l" t="t" r="r" b="b"/>
              <a:pathLst>
                <a:path w="10469" h="8856" extrusionOk="0">
                  <a:moveTo>
                    <a:pt x="297" y="1"/>
                  </a:moveTo>
                  <a:cubicBezTo>
                    <a:pt x="274" y="1"/>
                    <a:pt x="258" y="8"/>
                    <a:pt x="250" y="24"/>
                  </a:cubicBezTo>
                  <a:cubicBezTo>
                    <a:pt x="172" y="47"/>
                    <a:pt x="87" y="133"/>
                    <a:pt x="55" y="164"/>
                  </a:cubicBezTo>
                  <a:cubicBezTo>
                    <a:pt x="32" y="188"/>
                    <a:pt x="24" y="211"/>
                    <a:pt x="24" y="234"/>
                  </a:cubicBezTo>
                  <a:cubicBezTo>
                    <a:pt x="1" y="250"/>
                    <a:pt x="1" y="289"/>
                    <a:pt x="32" y="305"/>
                  </a:cubicBezTo>
                  <a:cubicBezTo>
                    <a:pt x="102" y="367"/>
                    <a:pt x="172" y="437"/>
                    <a:pt x="250" y="500"/>
                  </a:cubicBezTo>
                  <a:cubicBezTo>
                    <a:pt x="2830" y="2807"/>
                    <a:pt x="5480" y="5036"/>
                    <a:pt x="8115" y="7273"/>
                  </a:cubicBezTo>
                  <a:cubicBezTo>
                    <a:pt x="8746" y="7803"/>
                    <a:pt x="9370" y="8333"/>
                    <a:pt x="10001" y="8855"/>
                  </a:cubicBezTo>
                  <a:lnTo>
                    <a:pt x="10017" y="8839"/>
                  </a:lnTo>
                  <a:cubicBezTo>
                    <a:pt x="10087" y="8777"/>
                    <a:pt x="10157" y="8707"/>
                    <a:pt x="10227" y="8645"/>
                  </a:cubicBezTo>
                  <a:cubicBezTo>
                    <a:pt x="10266" y="8606"/>
                    <a:pt x="10305" y="8567"/>
                    <a:pt x="10352" y="8528"/>
                  </a:cubicBezTo>
                  <a:cubicBezTo>
                    <a:pt x="10367" y="8512"/>
                    <a:pt x="10391" y="8489"/>
                    <a:pt x="10406" y="8473"/>
                  </a:cubicBezTo>
                  <a:cubicBezTo>
                    <a:pt x="10430" y="8450"/>
                    <a:pt x="10445" y="8434"/>
                    <a:pt x="10469" y="8419"/>
                  </a:cubicBezTo>
                  <a:cubicBezTo>
                    <a:pt x="10344" y="8317"/>
                    <a:pt x="10227" y="8216"/>
                    <a:pt x="10102" y="8115"/>
                  </a:cubicBezTo>
                  <a:cubicBezTo>
                    <a:pt x="7982" y="6322"/>
                    <a:pt x="5862" y="4537"/>
                    <a:pt x="3727" y="2760"/>
                  </a:cubicBezTo>
                  <a:cubicBezTo>
                    <a:pt x="2651" y="1871"/>
                    <a:pt x="1575" y="967"/>
                    <a:pt x="476" y="110"/>
                  </a:cubicBezTo>
                  <a:cubicBezTo>
                    <a:pt x="414" y="71"/>
                    <a:pt x="367" y="8"/>
                    <a:pt x="297" y="1"/>
                  </a:cubicBezTo>
                  <a:close/>
                </a:path>
              </a:pathLst>
            </a:custGeom>
            <a:solidFill>
              <a:srgbClr val="5E341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44;p46">
              <a:extLst>
                <a:ext uri="{FF2B5EF4-FFF2-40B4-BE49-F238E27FC236}">
                  <a16:creationId xmlns:a16="http://schemas.microsoft.com/office/drawing/2014/main" id="{5EA2905D-6FDB-35E1-698B-5939B7B3A6BF}"/>
                </a:ext>
              </a:extLst>
            </p:cNvPr>
            <p:cNvSpPr/>
            <p:nvPr/>
          </p:nvSpPr>
          <p:spPr>
            <a:xfrm>
              <a:off x="2477050" y="1310250"/>
              <a:ext cx="242625" cy="238325"/>
            </a:xfrm>
            <a:custGeom>
              <a:avLst/>
              <a:gdLst/>
              <a:ahLst/>
              <a:cxnLst/>
              <a:rect l="l" t="t" r="r" b="b"/>
              <a:pathLst>
                <a:path w="9705" h="9533" extrusionOk="0">
                  <a:moveTo>
                    <a:pt x="5486" y="0"/>
                  </a:moveTo>
                  <a:cubicBezTo>
                    <a:pt x="3781" y="0"/>
                    <a:pt x="2079" y="1033"/>
                    <a:pt x="1201" y="2785"/>
                  </a:cubicBezTo>
                  <a:cubicBezTo>
                    <a:pt x="1" y="5178"/>
                    <a:pt x="788" y="8007"/>
                    <a:pt x="2970" y="9098"/>
                  </a:cubicBezTo>
                  <a:cubicBezTo>
                    <a:pt x="3556" y="9393"/>
                    <a:pt x="4181" y="9533"/>
                    <a:pt x="4806" y="9533"/>
                  </a:cubicBezTo>
                  <a:cubicBezTo>
                    <a:pt x="6510" y="9533"/>
                    <a:pt x="8210" y="8495"/>
                    <a:pt x="9089" y="6744"/>
                  </a:cubicBezTo>
                  <a:cubicBezTo>
                    <a:pt x="9447" y="6035"/>
                    <a:pt x="9627" y="5295"/>
                    <a:pt x="9650" y="4570"/>
                  </a:cubicBezTo>
                  <a:cubicBezTo>
                    <a:pt x="9705" y="2832"/>
                    <a:pt x="8855" y="1203"/>
                    <a:pt x="7319" y="431"/>
                  </a:cubicBezTo>
                  <a:cubicBezTo>
                    <a:pt x="6735" y="138"/>
                    <a:pt x="6110" y="0"/>
                    <a:pt x="54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45;p46">
              <a:extLst>
                <a:ext uri="{FF2B5EF4-FFF2-40B4-BE49-F238E27FC236}">
                  <a16:creationId xmlns:a16="http://schemas.microsoft.com/office/drawing/2014/main" id="{821317D7-BE23-B6C5-876B-998023D7F495}"/>
                </a:ext>
              </a:extLst>
            </p:cNvPr>
            <p:cNvSpPr/>
            <p:nvPr/>
          </p:nvSpPr>
          <p:spPr>
            <a:xfrm>
              <a:off x="2591825" y="1381600"/>
              <a:ext cx="8200" cy="8050"/>
            </a:xfrm>
            <a:custGeom>
              <a:avLst/>
              <a:gdLst/>
              <a:ahLst/>
              <a:cxnLst/>
              <a:rect l="l" t="t" r="r" b="b"/>
              <a:pathLst>
                <a:path w="328" h="322" extrusionOk="0">
                  <a:moveTo>
                    <a:pt x="164" y="1"/>
                  </a:moveTo>
                  <a:cubicBezTo>
                    <a:pt x="117" y="1"/>
                    <a:pt x="78" y="17"/>
                    <a:pt x="47" y="48"/>
                  </a:cubicBezTo>
                  <a:cubicBezTo>
                    <a:pt x="16" y="79"/>
                    <a:pt x="0" y="118"/>
                    <a:pt x="0" y="165"/>
                  </a:cubicBezTo>
                  <a:cubicBezTo>
                    <a:pt x="0" y="246"/>
                    <a:pt x="71" y="321"/>
                    <a:pt x="152" y="321"/>
                  </a:cubicBezTo>
                  <a:cubicBezTo>
                    <a:pt x="156" y="321"/>
                    <a:pt x="160" y="321"/>
                    <a:pt x="164" y="321"/>
                  </a:cubicBezTo>
                  <a:cubicBezTo>
                    <a:pt x="211" y="321"/>
                    <a:pt x="250" y="305"/>
                    <a:pt x="281" y="274"/>
                  </a:cubicBezTo>
                  <a:cubicBezTo>
                    <a:pt x="312" y="243"/>
                    <a:pt x="328" y="204"/>
                    <a:pt x="328" y="157"/>
                  </a:cubicBezTo>
                  <a:cubicBezTo>
                    <a:pt x="328" y="71"/>
                    <a:pt x="250" y="1"/>
                    <a:pt x="16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46;p46">
              <a:extLst>
                <a:ext uri="{FF2B5EF4-FFF2-40B4-BE49-F238E27FC236}">
                  <a16:creationId xmlns:a16="http://schemas.microsoft.com/office/drawing/2014/main" id="{E71661AD-6D39-3863-E79A-F77FA8BC6599}"/>
                </a:ext>
              </a:extLst>
            </p:cNvPr>
            <p:cNvSpPr/>
            <p:nvPr/>
          </p:nvSpPr>
          <p:spPr>
            <a:xfrm>
              <a:off x="2568250" y="1418825"/>
              <a:ext cx="8200" cy="8225"/>
            </a:xfrm>
            <a:custGeom>
              <a:avLst/>
              <a:gdLst/>
              <a:ahLst/>
              <a:cxnLst/>
              <a:rect l="l" t="t" r="r" b="b"/>
              <a:pathLst>
                <a:path w="328" h="329" extrusionOk="0">
                  <a:moveTo>
                    <a:pt x="164" y="1"/>
                  </a:moveTo>
                  <a:cubicBezTo>
                    <a:pt x="117" y="1"/>
                    <a:pt x="78" y="24"/>
                    <a:pt x="47" y="55"/>
                  </a:cubicBezTo>
                  <a:cubicBezTo>
                    <a:pt x="16" y="86"/>
                    <a:pt x="0" y="125"/>
                    <a:pt x="0" y="164"/>
                  </a:cubicBezTo>
                  <a:cubicBezTo>
                    <a:pt x="0" y="258"/>
                    <a:pt x="78" y="328"/>
                    <a:pt x="164" y="328"/>
                  </a:cubicBezTo>
                  <a:cubicBezTo>
                    <a:pt x="211" y="328"/>
                    <a:pt x="250" y="312"/>
                    <a:pt x="281" y="281"/>
                  </a:cubicBezTo>
                  <a:cubicBezTo>
                    <a:pt x="312" y="250"/>
                    <a:pt x="328" y="203"/>
                    <a:pt x="328" y="164"/>
                  </a:cubicBezTo>
                  <a:cubicBezTo>
                    <a:pt x="328" y="79"/>
                    <a:pt x="250" y="1"/>
                    <a:pt x="16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47;p46">
              <a:extLst>
                <a:ext uri="{FF2B5EF4-FFF2-40B4-BE49-F238E27FC236}">
                  <a16:creationId xmlns:a16="http://schemas.microsoft.com/office/drawing/2014/main" id="{68A9B543-9DA5-A9C1-32E3-9180FB3E7101}"/>
                </a:ext>
              </a:extLst>
            </p:cNvPr>
            <p:cNvSpPr/>
            <p:nvPr/>
          </p:nvSpPr>
          <p:spPr>
            <a:xfrm>
              <a:off x="2545625" y="1404225"/>
              <a:ext cx="10950" cy="13500"/>
            </a:xfrm>
            <a:custGeom>
              <a:avLst/>
              <a:gdLst/>
              <a:ahLst/>
              <a:cxnLst/>
              <a:rect l="l" t="t" r="r" b="b"/>
              <a:pathLst>
                <a:path w="438" h="540" extrusionOk="0">
                  <a:moveTo>
                    <a:pt x="293" y="0"/>
                  </a:moveTo>
                  <a:cubicBezTo>
                    <a:pt x="126" y="0"/>
                    <a:pt x="0" y="203"/>
                    <a:pt x="79" y="366"/>
                  </a:cubicBezTo>
                  <a:cubicBezTo>
                    <a:pt x="106" y="421"/>
                    <a:pt x="145" y="539"/>
                    <a:pt x="211" y="539"/>
                  </a:cubicBezTo>
                  <a:cubicBezTo>
                    <a:pt x="221" y="539"/>
                    <a:pt x="231" y="536"/>
                    <a:pt x="243" y="530"/>
                  </a:cubicBezTo>
                  <a:cubicBezTo>
                    <a:pt x="266" y="515"/>
                    <a:pt x="266" y="483"/>
                    <a:pt x="251" y="460"/>
                  </a:cubicBezTo>
                  <a:cubicBezTo>
                    <a:pt x="157" y="366"/>
                    <a:pt x="110" y="117"/>
                    <a:pt x="297" y="109"/>
                  </a:cubicBezTo>
                  <a:cubicBezTo>
                    <a:pt x="303" y="107"/>
                    <a:pt x="309" y="106"/>
                    <a:pt x="316" y="106"/>
                  </a:cubicBezTo>
                  <a:cubicBezTo>
                    <a:pt x="338" y="106"/>
                    <a:pt x="361" y="117"/>
                    <a:pt x="381" y="117"/>
                  </a:cubicBezTo>
                  <a:cubicBezTo>
                    <a:pt x="393" y="117"/>
                    <a:pt x="405" y="114"/>
                    <a:pt x="414" y="101"/>
                  </a:cubicBezTo>
                  <a:cubicBezTo>
                    <a:pt x="438" y="78"/>
                    <a:pt x="422" y="39"/>
                    <a:pt x="391" y="24"/>
                  </a:cubicBezTo>
                  <a:cubicBezTo>
                    <a:pt x="357" y="7"/>
                    <a:pt x="324" y="0"/>
                    <a:pt x="293"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48;p46">
              <a:extLst>
                <a:ext uri="{FF2B5EF4-FFF2-40B4-BE49-F238E27FC236}">
                  <a16:creationId xmlns:a16="http://schemas.microsoft.com/office/drawing/2014/main" id="{643056BB-A479-FF29-7912-939E8CA6F63A}"/>
                </a:ext>
              </a:extLst>
            </p:cNvPr>
            <p:cNvSpPr/>
            <p:nvPr/>
          </p:nvSpPr>
          <p:spPr>
            <a:xfrm>
              <a:off x="2569325" y="1366900"/>
              <a:ext cx="13175" cy="11250"/>
            </a:xfrm>
            <a:custGeom>
              <a:avLst/>
              <a:gdLst/>
              <a:ahLst/>
              <a:cxnLst/>
              <a:rect l="l" t="t" r="r" b="b"/>
              <a:pathLst>
                <a:path w="527" h="450" extrusionOk="0">
                  <a:moveTo>
                    <a:pt x="339" y="1"/>
                  </a:moveTo>
                  <a:cubicBezTo>
                    <a:pt x="246" y="1"/>
                    <a:pt x="147" y="43"/>
                    <a:pt x="105" y="114"/>
                  </a:cubicBezTo>
                  <a:cubicBezTo>
                    <a:pt x="1" y="218"/>
                    <a:pt x="42" y="450"/>
                    <a:pt x="126" y="450"/>
                  </a:cubicBezTo>
                  <a:cubicBezTo>
                    <a:pt x="148" y="450"/>
                    <a:pt x="173" y="433"/>
                    <a:pt x="199" y="394"/>
                  </a:cubicBezTo>
                  <a:cubicBezTo>
                    <a:pt x="160" y="277"/>
                    <a:pt x="207" y="129"/>
                    <a:pt x="355" y="121"/>
                  </a:cubicBezTo>
                  <a:cubicBezTo>
                    <a:pt x="359" y="120"/>
                    <a:pt x="363" y="120"/>
                    <a:pt x="368" y="120"/>
                  </a:cubicBezTo>
                  <a:cubicBezTo>
                    <a:pt x="403" y="120"/>
                    <a:pt x="451" y="151"/>
                    <a:pt x="485" y="151"/>
                  </a:cubicBezTo>
                  <a:cubicBezTo>
                    <a:pt x="506" y="151"/>
                    <a:pt x="521" y="140"/>
                    <a:pt x="526" y="106"/>
                  </a:cubicBezTo>
                  <a:cubicBezTo>
                    <a:pt x="497" y="33"/>
                    <a:pt x="421" y="1"/>
                    <a:pt x="33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49;p46">
              <a:extLst>
                <a:ext uri="{FF2B5EF4-FFF2-40B4-BE49-F238E27FC236}">
                  <a16:creationId xmlns:a16="http://schemas.microsoft.com/office/drawing/2014/main" id="{27159763-1573-E092-780E-9E44F4CE2932}"/>
                </a:ext>
              </a:extLst>
            </p:cNvPr>
            <p:cNvSpPr/>
            <p:nvPr/>
          </p:nvSpPr>
          <p:spPr>
            <a:xfrm>
              <a:off x="2589525" y="1400700"/>
              <a:ext cx="31150" cy="32625"/>
            </a:xfrm>
            <a:custGeom>
              <a:avLst/>
              <a:gdLst/>
              <a:ahLst/>
              <a:cxnLst/>
              <a:rect l="l" t="t" r="r" b="b"/>
              <a:pathLst>
                <a:path w="1246" h="1305" extrusionOk="0">
                  <a:moveTo>
                    <a:pt x="552" y="1"/>
                  </a:moveTo>
                  <a:cubicBezTo>
                    <a:pt x="459" y="55"/>
                    <a:pt x="591" y="126"/>
                    <a:pt x="638" y="149"/>
                  </a:cubicBezTo>
                  <a:cubicBezTo>
                    <a:pt x="763" y="227"/>
                    <a:pt x="880" y="305"/>
                    <a:pt x="965" y="430"/>
                  </a:cubicBezTo>
                  <a:cubicBezTo>
                    <a:pt x="1145" y="648"/>
                    <a:pt x="1113" y="1022"/>
                    <a:pt x="825" y="1147"/>
                  </a:cubicBezTo>
                  <a:cubicBezTo>
                    <a:pt x="792" y="1155"/>
                    <a:pt x="759" y="1158"/>
                    <a:pt x="727" y="1158"/>
                  </a:cubicBezTo>
                  <a:cubicBezTo>
                    <a:pt x="510" y="1158"/>
                    <a:pt x="315" y="991"/>
                    <a:pt x="131" y="889"/>
                  </a:cubicBezTo>
                  <a:cubicBezTo>
                    <a:pt x="120" y="883"/>
                    <a:pt x="110" y="881"/>
                    <a:pt x="99" y="881"/>
                  </a:cubicBezTo>
                  <a:cubicBezTo>
                    <a:pt x="43" y="881"/>
                    <a:pt x="1" y="959"/>
                    <a:pt x="53" y="999"/>
                  </a:cubicBezTo>
                  <a:cubicBezTo>
                    <a:pt x="235" y="1137"/>
                    <a:pt x="492" y="1305"/>
                    <a:pt x="732" y="1305"/>
                  </a:cubicBezTo>
                  <a:cubicBezTo>
                    <a:pt x="843" y="1305"/>
                    <a:pt x="950" y="1269"/>
                    <a:pt x="1043" y="1178"/>
                  </a:cubicBezTo>
                  <a:cubicBezTo>
                    <a:pt x="1176" y="1069"/>
                    <a:pt x="1246" y="897"/>
                    <a:pt x="1246" y="726"/>
                  </a:cubicBezTo>
                  <a:cubicBezTo>
                    <a:pt x="1238" y="359"/>
                    <a:pt x="895" y="55"/>
                    <a:pt x="55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50;p46">
              <a:extLst>
                <a:ext uri="{FF2B5EF4-FFF2-40B4-BE49-F238E27FC236}">
                  <a16:creationId xmlns:a16="http://schemas.microsoft.com/office/drawing/2014/main" id="{8F3DE033-F066-4802-6342-3686B764D9ED}"/>
                </a:ext>
              </a:extLst>
            </p:cNvPr>
            <p:cNvSpPr/>
            <p:nvPr/>
          </p:nvSpPr>
          <p:spPr>
            <a:xfrm>
              <a:off x="2618900" y="1349550"/>
              <a:ext cx="41550" cy="43600"/>
            </a:xfrm>
            <a:custGeom>
              <a:avLst/>
              <a:gdLst/>
              <a:ahLst/>
              <a:cxnLst/>
              <a:rect l="l" t="t" r="r" b="b"/>
              <a:pathLst>
                <a:path w="1662" h="1744" extrusionOk="0">
                  <a:moveTo>
                    <a:pt x="999" y="1"/>
                  </a:moveTo>
                  <a:cubicBezTo>
                    <a:pt x="857" y="1"/>
                    <a:pt x="707" y="43"/>
                    <a:pt x="570" y="129"/>
                  </a:cubicBezTo>
                  <a:cubicBezTo>
                    <a:pt x="352" y="254"/>
                    <a:pt x="196" y="472"/>
                    <a:pt x="102" y="706"/>
                  </a:cubicBezTo>
                  <a:cubicBezTo>
                    <a:pt x="48" y="870"/>
                    <a:pt x="1" y="1049"/>
                    <a:pt x="1" y="1221"/>
                  </a:cubicBezTo>
                  <a:cubicBezTo>
                    <a:pt x="22" y="1554"/>
                    <a:pt x="327" y="1743"/>
                    <a:pt x="633" y="1743"/>
                  </a:cubicBezTo>
                  <a:cubicBezTo>
                    <a:pt x="771" y="1743"/>
                    <a:pt x="909" y="1705"/>
                    <a:pt x="1022" y="1626"/>
                  </a:cubicBezTo>
                  <a:cubicBezTo>
                    <a:pt x="1373" y="1415"/>
                    <a:pt x="1661" y="1026"/>
                    <a:pt x="1614" y="597"/>
                  </a:cubicBezTo>
                  <a:cubicBezTo>
                    <a:pt x="1593" y="210"/>
                    <a:pt x="1315" y="1"/>
                    <a:pt x="999"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51;p46">
              <a:extLst>
                <a:ext uri="{FF2B5EF4-FFF2-40B4-BE49-F238E27FC236}">
                  <a16:creationId xmlns:a16="http://schemas.microsoft.com/office/drawing/2014/main" id="{E7586072-4482-43B3-9740-5A50D173EF85}"/>
                </a:ext>
              </a:extLst>
            </p:cNvPr>
            <p:cNvSpPr/>
            <p:nvPr/>
          </p:nvSpPr>
          <p:spPr>
            <a:xfrm>
              <a:off x="2538225" y="1438100"/>
              <a:ext cx="39400" cy="43500"/>
            </a:xfrm>
            <a:custGeom>
              <a:avLst/>
              <a:gdLst/>
              <a:ahLst/>
              <a:cxnLst/>
              <a:rect l="l" t="t" r="r" b="b"/>
              <a:pathLst>
                <a:path w="1576" h="1740" extrusionOk="0">
                  <a:moveTo>
                    <a:pt x="1016" y="0"/>
                  </a:moveTo>
                  <a:cubicBezTo>
                    <a:pt x="919" y="0"/>
                    <a:pt x="822" y="23"/>
                    <a:pt x="734" y="64"/>
                  </a:cubicBezTo>
                  <a:cubicBezTo>
                    <a:pt x="523" y="142"/>
                    <a:pt x="344" y="290"/>
                    <a:pt x="227" y="477"/>
                  </a:cubicBezTo>
                  <a:cubicBezTo>
                    <a:pt x="180" y="477"/>
                    <a:pt x="141" y="500"/>
                    <a:pt x="126" y="539"/>
                  </a:cubicBezTo>
                  <a:cubicBezTo>
                    <a:pt x="94" y="609"/>
                    <a:pt x="79" y="679"/>
                    <a:pt x="56" y="757"/>
                  </a:cubicBezTo>
                  <a:cubicBezTo>
                    <a:pt x="40" y="835"/>
                    <a:pt x="17" y="913"/>
                    <a:pt x="9" y="999"/>
                  </a:cubicBezTo>
                  <a:cubicBezTo>
                    <a:pt x="1" y="1209"/>
                    <a:pt x="63" y="1443"/>
                    <a:pt x="219" y="1591"/>
                  </a:cubicBezTo>
                  <a:cubicBezTo>
                    <a:pt x="326" y="1695"/>
                    <a:pt x="462" y="1739"/>
                    <a:pt x="601" y="1739"/>
                  </a:cubicBezTo>
                  <a:cubicBezTo>
                    <a:pt x="798" y="1739"/>
                    <a:pt x="1002" y="1650"/>
                    <a:pt x="1139" y="1513"/>
                  </a:cubicBezTo>
                  <a:cubicBezTo>
                    <a:pt x="1412" y="1272"/>
                    <a:pt x="1575" y="991"/>
                    <a:pt x="1568" y="617"/>
                  </a:cubicBezTo>
                  <a:cubicBezTo>
                    <a:pt x="1568" y="399"/>
                    <a:pt x="1505" y="220"/>
                    <a:pt x="1326" y="95"/>
                  </a:cubicBezTo>
                  <a:cubicBezTo>
                    <a:pt x="1231" y="29"/>
                    <a:pt x="1124" y="0"/>
                    <a:pt x="1016"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52;p46">
              <a:extLst>
                <a:ext uri="{FF2B5EF4-FFF2-40B4-BE49-F238E27FC236}">
                  <a16:creationId xmlns:a16="http://schemas.microsoft.com/office/drawing/2014/main" id="{894C4653-71E0-77F0-7623-5C746DCAB8D8}"/>
                </a:ext>
              </a:extLst>
            </p:cNvPr>
            <p:cNvSpPr/>
            <p:nvPr/>
          </p:nvSpPr>
          <p:spPr>
            <a:xfrm>
              <a:off x="2617925" y="1574900"/>
              <a:ext cx="207950" cy="260375"/>
            </a:xfrm>
            <a:custGeom>
              <a:avLst/>
              <a:gdLst/>
              <a:ahLst/>
              <a:cxnLst/>
              <a:rect l="l" t="t" r="r" b="b"/>
              <a:pathLst>
                <a:path w="8318" h="10415" extrusionOk="0">
                  <a:moveTo>
                    <a:pt x="5886" y="1"/>
                  </a:moveTo>
                  <a:cubicBezTo>
                    <a:pt x="5854" y="24"/>
                    <a:pt x="5815" y="48"/>
                    <a:pt x="5776" y="71"/>
                  </a:cubicBezTo>
                  <a:cubicBezTo>
                    <a:pt x="5753" y="87"/>
                    <a:pt x="5730" y="102"/>
                    <a:pt x="5706" y="118"/>
                  </a:cubicBezTo>
                  <a:cubicBezTo>
                    <a:pt x="5675" y="133"/>
                    <a:pt x="5652" y="149"/>
                    <a:pt x="5628" y="165"/>
                  </a:cubicBezTo>
                  <a:cubicBezTo>
                    <a:pt x="5519" y="243"/>
                    <a:pt x="5410" y="321"/>
                    <a:pt x="5309" y="391"/>
                  </a:cubicBezTo>
                  <a:cubicBezTo>
                    <a:pt x="5270" y="414"/>
                    <a:pt x="5239" y="437"/>
                    <a:pt x="5200" y="461"/>
                  </a:cubicBezTo>
                  <a:lnTo>
                    <a:pt x="5106" y="531"/>
                  </a:lnTo>
                  <a:cubicBezTo>
                    <a:pt x="5075" y="547"/>
                    <a:pt x="5052" y="570"/>
                    <a:pt x="5020" y="593"/>
                  </a:cubicBezTo>
                  <a:cubicBezTo>
                    <a:pt x="4966" y="632"/>
                    <a:pt x="4911" y="679"/>
                    <a:pt x="4857" y="718"/>
                  </a:cubicBezTo>
                  <a:cubicBezTo>
                    <a:pt x="4740" y="812"/>
                    <a:pt x="4623" y="913"/>
                    <a:pt x="4514" y="1006"/>
                  </a:cubicBezTo>
                  <a:cubicBezTo>
                    <a:pt x="4459" y="1053"/>
                    <a:pt x="4405" y="1108"/>
                    <a:pt x="4358" y="1155"/>
                  </a:cubicBezTo>
                  <a:cubicBezTo>
                    <a:pt x="4303" y="1209"/>
                    <a:pt x="4249" y="1271"/>
                    <a:pt x="4194" y="1326"/>
                  </a:cubicBezTo>
                  <a:cubicBezTo>
                    <a:pt x="4085" y="1435"/>
                    <a:pt x="3968" y="1544"/>
                    <a:pt x="3859" y="1661"/>
                  </a:cubicBezTo>
                  <a:cubicBezTo>
                    <a:pt x="3828" y="1692"/>
                    <a:pt x="3797" y="1731"/>
                    <a:pt x="3758" y="1763"/>
                  </a:cubicBezTo>
                  <a:cubicBezTo>
                    <a:pt x="3664" y="1879"/>
                    <a:pt x="3578" y="1989"/>
                    <a:pt x="3485" y="2098"/>
                  </a:cubicBezTo>
                  <a:cubicBezTo>
                    <a:pt x="2503" y="3212"/>
                    <a:pt x="1614" y="4413"/>
                    <a:pt x="936" y="5738"/>
                  </a:cubicBezTo>
                  <a:cubicBezTo>
                    <a:pt x="383" y="6844"/>
                    <a:pt x="1" y="7850"/>
                    <a:pt x="546" y="9050"/>
                  </a:cubicBezTo>
                  <a:cubicBezTo>
                    <a:pt x="928" y="9853"/>
                    <a:pt x="1295" y="10391"/>
                    <a:pt x="2253" y="10414"/>
                  </a:cubicBezTo>
                  <a:lnTo>
                    <a:pt x="2402" y="10414"/>
                  </a:lnTo>
                  <a:cubicBezTo>
                    <a:pt x="3493" y="10414"/>
                    <a:pt x="4428" y="9674"/>
                    <a:pt x="5091" y="8863"/>
                  </a:cubicBezTo>
                  <a:cubicBezTo>
                    <a:pt x="5519" y="8357"/>
                    <a:pt x="5800" y="7749"/>
                    <a:pt x="6151" y="7187"/>
                  </a:cubicBezTo>
                  <a:cubicBezTo>
                    <a:pt x="6907" y="5971"/>
                    <a:pt x="7561" y="4685"/>
                    <a:pt x="8029" y="3337"/>
                  </a:cubicBezTo>
                  <a:cubicBezTo>
                    <a:pt x="8169" y="2978"/>
                    <a:pt x="8317" y="2901"/>
                    <a:pt x="8084" y="2526"/>
                  </a:cubicBezTo>
                  <a:cubicBezTo>
                    <a:pt x="7772" y="2020"/>
                    <a:pt x="7421" y="1536"/>
                    <a:pt x="7039" y="1084"/>
                  </a:cubicBezTo>
                  <a:cubicBezTo>
                    <a:pt x="6829" y="835"/>
                    <a:pt x="6603" y="609"/>
                    <a:pt x="6369" y="383"/>
                  </a:cubicBezTo>
                  <a:cubicBezTo>
                    <a:pt x="6236" y="243"/>
                    <a:pt x="6073" y="87"/>
                    <a:pt x="5886" y="1"/>
                  </a:cubicBezTo>
                  <a:close/>
                </a:path>
              </a:pathLst>
            </a:custGeom>
            <a:solidFill>
              <a:srgbClr val="0067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53;p46">
              <a:extLst>
                <a:ext uri="{FF2B5EF4-FFF2-40B4-BE49-F238E27FC236}">
                  <a16:creationId xmlns:a16="http://schemas.microsoft.com/office/drawing/2014/main" id="{802FD139-95B7-F021-7E72-02E1E6FFD026}"/>
                </a:ext>
              </a:extLst>
            </p:cNvPr>
            <p:cNvSpPr/>
            <p:nvPr/>
          </p:nvSpPr>
          <p:spPr>
            <a:xfrm>
              <a:off x="2729775" y="1596125"/>
              <a:ext cx="74750" cy="83475"/>
            </a:xfrm>
            <a:custGeom>
              <a:avLst/>
              <a:gdLst/>
              <a:ahLst/>
              <a:cxnLst/>
              <a:rect l="l" t="t" r="r" b="b"/>
              <a:pathLst>
                <a:path w="2990" h="3339" extrusionOk="0">
                  <a:moveTo>
                    <a:pt x="323" y="1"/>
                  </a:moveTo>
                  <a:cubicBezTo>
                    <a:pt x="319" y="1"/>
                    <a:pt x="316" y="1"/>
                    <a:pt x="313" y="2"/>
                  </a:cubicBezTo>
                  <a:cubicBezTo>
                    <a:pt x="180" y="64"/>
                    <a:pt x="149" y="243"/>
                    <a:pt x="110" y="368"/>
                  </a:cubicBezTo>
                  <a:cubicBezTo>
                    <a:pt x="16" y="867"/>
                    <a:pt x="1" y="1420"/>
                    <a:pt x="219" y="1896"/>
                  </a:cubicBezTo>
                  <a:cubicBezTo>
                    <a:pt x="648" y="2714"/>
                    <a:pt x="1529" y="3166"/>
                    <a:pt x="2417" y="3314"/>
                  </a:cubicBezTo>
                  <a:cubicBezTo>
                    <a:pt x="2465" y="3318"/>
                    <a:pt x="2616" y="3339"/>
                    <a:pt x="2750" y="3339"/>
                  </a:cubicBezTo>
                  <a:cubicBezTo>
                    <a:pt x="2877" y="3339"/>
                    <a:pt x="2990" y="3320"/>
                    <a:pt x="2986" y="3252"/>
                  </a:cubicBezTo>
                  <a:cubicBezTo>
                    <a:pt x="2986" y="3174"/>
                    <a:pt x="2900" y="3174"/>
                    <a:pt x="2846" y="3174"/>
                  </a:cubicBezTo>
                  <a:cubicBezTo>
                    <a:pt x="2620" y="3158"/>
                    <a:pt x="2401" y="3112"/>
                    <a:pt x="2199" y="3041"/>
                  </a:cubicBezTo>
                  <a:cubicBezTo>
                    <a:pt x="1497" y="2839"/>
                    <a:pt x="874" y="2465"/>
                    <a:pt x="500" y="1818"/>
                  </a:cubicBezTo>
                  <a:cubicBezTo>
                    <a:pt x="266" y="1397"/>
                    <a:pt x="250" y="890"/>
                    <a:pt x="281" y="422"/>
                  </a:cubicBezTo>
                  <a:cubicBezTo>
                    <a:pt x="297" y="298"/>
                    <a:pt x="313" y="181"/>
                    <a:pt x="367" y="72"/>
                  </a:cubicBezTo>
                  <a:cubicBezTo>
                    <a:pt x="381" y="36"/>
                    <a:pt x="357" y="1"/>
                    <a:pt x="323"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54;p46">
              <a:extLst>
                <a:ext uri="{FF2B5EF4-FFF2-40B4-BE49-F238E27FC236}">
                  <a16:creationId xmlns:a16="http://schemas.microsoft.com/office/drawing/2014/main" id="{BE0B8421-A26F-AB73-2402-8DB895F99481}"/>
                </a:ext>
              </a:extLst>
            </p:cNvPr>
            <p:cNvSpPr/>
            <p:nvPr/>
          </p:nvSpPr>
          <p:spPr>
            <a:xfrm>
              <a:off x="2732325" y="1610275"/>
              <a:ext cx="21800" cy="19075"/>
            </a:xfrm>
            <a:custGeom>
              <a:avLst/>
              <a:gdLst/>
              <a:ahLst/>
              <a:cxnLst/>
              <a:rect l="l" t="t" r="r" b="b"/>
              <a:pathLst>
                <a:path w="872" h="763" extrusionOk="0">
                  <a:moveTo>
                    <a:pt x="809" y="1"/>
                  </a:moveTo>
                  <a:cubicBezTo>
                    <a:pt x="799" y="1"/>
                    <a:pt x="789" y="4"/>
                    <a:pt x="780" y="12"/>
                  </a:cubicBezTo>
                  <a:cubicBezTo>
                    <a:pt x="655" y="106"/>
                    <a:pt x="538" y="207"/>
                    <a:pt x="421" y="316"/>
                  </a:cubicBezTo>
                  <a:cubicBezTo>
                    <a:pt x="312" y="410"/>
                    <a:pt x="211" y="503"/>
                    <a:pt x="109" y="605"/>
                  </a:cubicBezTo>
                  <a:cubicBezTo>
                    <a:pt x="78" y="636"/>
                    <a:pt x="47" y="667"/>
                    <a:pt x="16" y="698"/>
                  </a:cubicBezTo>
                  <a:cubicBezTo>
                    <a:pt x="0" y="714"/>
                    <a:pt x="0" y="737"/>
                    <a:pt x="16" y="753"/>
                  </a:cubicBezTo>
                  <a:cubicBezTo>
                    <a:pt x="24" y="759"/>
                    <a:pt x="32" y="762"/>
                    <a:pt x="40" y="762"/>
                  </a:cubicBezTo>
                  <a:cubicBezTo>
                    <a:pt x="68" y="762"/>
                    <a:pt x="93" y="724"/>
                    <a:pt x="117" y="706"/>
                  </a:cubicBezTo>
                  <a:cubicBezTo>
                    <a:pt x="164" y="659"/>
                    <a:pt x="218" y="613"/>
                    <a:pt x="265" y="566"/>
                  </a:cubicBezTo>
                  <a:cubicBezTo>
                    <a:pt x="452" y="402"/>
                    <a:pt x="639" y="238"/>
                    <a:pt x="834" y="83"/>
                  </a:cubicBezTo>
                  <a:cubicBezTo>
                    <a:pt x="871" y="52"/>
                    <a:pt x="845" y="1"/>
                    <a:pt x="80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55;p46">
              <a:extLst>
                <a:ext uri="{FF2B5EF4-FFF2-40B4-BE49-F238E27FC236}">
                  <a16:creationId xmlns:a16="http://schemas.microsoft.com/office/drawing/2014/main" id="{EAD19DD3-20F1-C616-5A15-E6D75D639994}"/>
                </a:ext>
              </a:extLst>
            </p:cNvPr>
            <p:cNvSpPr/>
            <p:nvPr/>
          </p:nvSpPr>
          <p:spPr>
            <a:xfrm>
              <a:off x="2735050" y="1619350"/>
              <a:ext cx="20200" cy="18425"/>
            </a:xfrm>
            <a:custGeom>
              <a:avLst/>
              <a:gdLst/>
              <a:ahLst/>
              <a:cxnLst/>
              <a:rect l="l" t="t" r="r" b="b"/>
              <a:pathLst>
                <a:path w="808" h="737" extrusionOk="0">
                  <a:moveTo>
                    <a:pt x="733" y="0"/>
                  </a:moveTo>
                  <a:cubicBezTo>
                    <a:pt x="722" y="0"/>
                    <a:pt x="711" y="5"/>
                    <a:pt x="702" y="16"/>
                  </a:cubicBezTo>
                  <a:cubicBezTo>
                    <a:pt x="624" y="133"/>
                    <a:pt x="0" y="647"/>
                    <a:pt x="78" y="725"/>
                  </a:cubicBezTo>
                  <a:cubicBezTo>
                    <a:pt x="88" y="733"/>
                    <a:pt x="98" y="736"/>
                    <a:pt x="107" y="736"/>
                  </a:cubicBezTo>
                  <a:cubicBezTo>
                    <a:pt x="132" y="736"/>
                    <a:pt x="152" y="709"/>
                    <a:pt x="164" y="686"/>
                  </a:cubicBezTo>
                  <a:cubicBezTo>
                    <a:pt x="211" y="631"/>
                    <a:pt x="273" y="577"/>
                    <a:pt x="328" y="530"/>
                  </a:cubicBezTo>
                  <a:cubicBezTo>
                    <a:pt x="484" y="390"/>
                    <a:pt x="632" y="242"/>
                    <a:pt x="772" y="86"/>
                  </a:cubicBezTo>
                  <a:cubicBezTo>
                    <a:pt x="808" y="50"/>
                    <a:pt x="770" y="0"/>
                    <a:pt x="733"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56;p46">
              <a:extLst>
                <a:ext uri="{FF2B5EF4-FFF2-40B4-BE49-F238E27FC236}">
                  <a16:creationId xmlns:a16="http://schemas.microsoft.com/office/drawing/2014/main" id="{07A7374C-1F3E-77C1-3C5A-83B196FEB769}"/>
                </a:ext>
              </a:extLst>
            </p:cNvPr>
            <p:cNvSpPr/>
            <p:nvPr/>
          </p:nvSpPr>
          <p:spPr>
            <a:xfrm>
              <a:off x="2742450" y="1630650"/>
              <a:ext cx="16500" cy="20475"/>
            </a:xfrm>
            <a:custGeom>
              <a:avLst/>
              <a:gdLst/>
              <a:ahLst/>
              <a:cxnLst/>
              <a:rect l="l" t="t" r="r" b="b"/>
              <a:pathLst>
                <a:path w="660" h="819" extrusionOk="0">
                  <a:moveTo>
                    <a:pt x="594" y="1"/>
                  </a:moveTo>
                  <a:cubicBezTo>
                    <a:pt x="580" y="1"/>
                    <a:pt x="565" y="8"/>
                    <a:pt x="554" y="24"/>
                  </a:cubicBezTo>
                  <a:cubicBezTo>
                    <a:pt x="476" y="133"/>
                    <a:pt x="398" y="250"/>
                    <a:pt x="328" y="367"/>
                  </a:cubicBezTo>
                  <a:cubicBezTo>
                    <a:pt x="297" y="437"/>
                    <a:pt x="0" y="795"/>
                    <a:pt x="133" y="819"/>
                  </a:cubicBezTo>
                  <a:cubicBezTo>
                    <a:pt x="203" y="819"/>
                    <a:pt x="226" y="686"/>
                    <a:pt x="273" y="639"/>
                  </a:cubicBezTo>
                  <a:cubicBezTo>
                    <a:pt x="398" y="452"/>
                    <a:pt x="507" y="265"/>
                    <a:pt x="632" y="78"/>
                  </a:cubicBezTo>
                  <a:cubicBezTo>
                    <a:pt x="659" y="40"/>
                    <a:pt x="628" y="1"/>
                    <a:pt x="594"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57;p46">
              <a:extLst>
                <a:ext uri="{FF2B5EF4-FFF2-40B4-BE49-F238E27FC236}">
                  <a16:creationId xmlns:a16="http://schemas.microsoft.com/office/drawing/2014/main" id="{EBA2552D-A1FC-1035-2E9A-9BE814DBE1AC}"/>
                </a:ext>
              </a:extLst>
            </p:cNvPr>
            <p:cNvSpPr/>
            <p:nvPr/>
          </p:nvSpPr>
          <p:spPr>
            <a:xfrm>
              <a:off x="2755500" y="1642975"/>
              <a:ext cx="11650" cy="17350"/>
            </a:xfrm>
            <a:custGeom>
              <a:avLst/>
              <a:gdLst/>
              <a:ahLst/>
              <a:cxnLst/>
              <a:rect l="l" t="t" r="r" b="b"/>
              <a:pathLst>
                <a:path w="466" h="694" extrusionOk="0">
                  <a:moveTo>
                    <a:pt x="390" y="1"/>
                  </a:moveTo>
                  <a:cubicBezTo>
                    <a:pt x="376" y="1"/>
                    <a:pt x="362" y="7"/>
                    <a:pt x="351" y="22"/>
                  </a:cubicBezTo>
                  <a:cubicBezTo>
                    <a:pt x="328" y="53"/>
                    <a:pt x="305" y="84"/>
                    <a:pt x="289" y="115"/>
                  </a:cubicBezTo>
                  <a:cubicBezTo>
                    <a:pt x="180" y="287"/>
                    <a:pt x="79" y="450"/>
                    <a:pt x="8" y="637"/>
                  </a:cubicBezTo>
                  <a:cubicBezTo>
                    <a:pt x="1" y="661"/>
                    <a:pt x="8" y="684"/>
                    <a:pt x="32" y="692"/>
                  </a:cubicBezTo>
                  <a:cubicBezTo>
                    <a:pt x="35" y="693"/>
                    <a:pt x="38" y="693"/>
                    <a:pt x="41" y="693"/>
                  </a:cubicBezTo>
                  <a:cubicBezTo>
                    <a:pt x="66" y="693"/>
                    <a:pt x="79" y="666"/>
                    <a:pt x="86" y="645"/>
                  </a:cubicBezTo>
                  <a:cubicBezTo>
                    <a:pt x="188" y="450"/>
                    <a:pt x="312" y="263"/>
                    <a:pt x="437" y="84"/>
                  </a:cubicBezTo>
                  <a:cubicBezTo>
                    <a:pt x="465" y="44"/>
                    <a:pt x="428" y="1"/>
                    <a:pt x="390"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58;p46">
              <a:extLst>
                <a:ext uri="{FF2B5EF4-FFF2-40B4-BE49-F238E27FC236}">
                  <a16:creationId xmlns:a16="http://schemas.microsoft.com/office/drawing/2014/main" id="{C645526B-B282-B939-19DE-3CCA178ECBB5}"/>
                </a:ext>
              </a:extLst>
            </p:cNvPr>
            <p:cNvSpPr/>
            <p:nvPr/>
          </p:nvSpPr>
          <p:spPr>
            <a:xfrm>
              <a:off x="2769150" y="1648250"/>
              <a:ext cx="10750" cy="20600"/>
            </a:xfrm>
            <a:custGeom>
              <a:avLst/>
              <a:gdLst/>
              <a:ahLst/>
              <a:cxnLst/>
              <a:rect l="l" t="t" r="r" b="b"/>
              <a:pathLst>
                <a:path w="430" h="824" extrusionOk="0">
                  <a:moveTo>
                    <a:pt x="366" y="0"/>
                  </a:moveTo>
                  <a:cubicBezTo>
                    <a:pt x="352" y="0"/>
                    <a:pt x="337" y="6"/>
                    <a:pt x="328" y="21"/>
                  </a:cubicBezTo>
                  <a:cubicBezTo>
                    <a:pt x="312" y="60"/>
                    <a:pt x="289" y="99"/>
                    <a:pt x="273" y="138"/>
                  </a:cubicBezTo>
                  <a:cubicBezTo>
                    <a:pt x="195" y="309"/>
                    <a:pt x="117" y="489"/>
                    <a:pt x="47" y="668"/>
                  </a:cubicBezTo>
                  <a:cubicBezTo>
                    <a:pt x="31" y="699"/>
                    <a:pt x="24" y="730"/>
                    <a:pt x="16" y="754"/>
                  </a:cubicBezTo>
                  <a:cubicBezTo>
                    <a:pt x="0" y="785"/>
                    <a:pt x="0" y="816"/>
                    <a:pt x="39" y="824"/>
                  </a:cubicBezTo>
                  <a:cubicBezTo>
                    <a:pt x="55" y="824"/>
                    <a:pt x="70" y="808"/>
                    <a:pt x="78" y="793"/>
                  </a:cubicBezTo>
                  <a:cubicBezTo>
                    <a:pt x="94" y="738"/>
                    <a:pt x="117" y="691"/>
                    <a:pt x="141" y="637"/>
                  </a:cubicBezTo>
                  <a:cubicBezTo>
                    <a:pt x="226" y="442"/>
                    <a:pt x="312" y="255"/>
                    <a:pt x="413" y="68"/>
                  </a:cubicBezTo>
                  <a:cubicBezTo>
                    <a:pt x="429" y="30"/>
                    <a:pt x="398" y="0"/>
                    <a:pt x="36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59;p46">
              <a:extLst>
                <a:ext uri="{FF2B5EF4-FFF2-40B4-BE49-F238E27FC236}">
                  <a16:creationId xmlns:a16="http://schemas.microsoft.com/office/drawing/2014/main" id="{6F3624E3-E63C-C909-1ECD-73DE94A8368F}"/>
                </a:ext>
              </a:extLst>
            </p:cNvPr>
            <p:cNvSpPr/>
            <p:nvPr/>
          </p:nvSpPr>
          <p:spPr>
            <a:xfrm>
              <a:off x="2783450" y="1651550"/>
              <a:ext cx="11625" cy="24775"/>
            </a:xfrm>
            <a:custGeom>
              <a:avLst/>
              <a:gdLst/>
              <a:ahLst/>
              <a:cxnLst/>
              <a:rect l="l" t="t" r="r" b="b"/>
              <a:pathLst>
                <a:path w="465" h="991" extrusionOk="0">
                  <a:moveTo>
                    <a:pt x="406" y="0"/>
                  </a:moveTo>
                  <a:cubicBezTo>
                    <a:pt x="312" y="0"/>
                    <a:pt x="13" y="852"/>
                    <a:pt x="5" y="934"/>
                  </a:cubicBezTo>
                  <a:cubicBezTo>
                    <a:pt x="1" y="971"/>
                    <a:pt x="27" y="990"/>
                    <a:pt x="54" y="990"/>
                  </a:cubicBezTo>
                  <a:cubicBezTo>
                    <a:pt x="78" y="990"/>
                    <a:pt x="103" y="974"/>
                    <a:pt x="106" y="941"/>
                  </a:cubicBezTo>
                  <a:cubicBezTo>
                    <a:pt x="122" y="871"/>
                    <a:pt x="153" y="793"/>
                    <a:pt x="177" y="723"/>
                  </a:cubicBezTo>
                  <a:cubicBezTo>
                    <a:pt x="270" y="505"/>
                    <a:pt x="356" y="287"/>
                    <a:pt x="449" y="68"/>
                  </a:cubicBezTo>
                  <a:cubicBezTo>
                    <a:pt x="465" y="45"/>
                    <a:pt x="449" y="14"/>
                    <a:pt x="418" y="6"/>
                  </a:cubicBezTo>
                  <a:cubicBezTo>
                    <a:pt x="415" y="2"/>
                    <a:pt x="411" y="0"/>
                    <a:pt x="40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60;p46">
              <a:extLst>
                <a:ext uri="{FF2B5EF4-FFF2-40B4-BE49-F238E27FC236}">
                  <a16:creationId xmlns:a16="http://schemas.microsoft.com/office/drawing/2014/main" id="{B7F8FC33-7FB5-42C4-A756-02A2A1C579A6}"/>
                </a:ext>
              </a:extLst>
            </p:cNvPr>
            <p:cNvSpPr/>
            <p:nvPr/>
          </p:nvSpPr>
          <p:spPr>
            <a:xfrm>
              <a:off x="2797200" y="1654550"/>
              <a:ext cx="12500" cy="25425"/>
            </a:xfrm>
            <a:custGeom>
              <a:avLst/>
              <a:gdLst/>
              <a:ahLst/>
              <a:cxnLst/>
              <a:rect l="l" t="t" r="r" b="b"/>
              <a:pathLst>
                <a:path w="500" h="1017" extrusionOk="0">
                  <a:moveTo>
                    <a:pt x="367" y="1"/>
                  </a:moveTo>
                  <a:cubicBezTo>
                    <a:pt x="341" y="1"/>
                    <a:pt x="318" y="16"/>
                    <a:pt x="305" y="42"/>
                  </a:cubicBezTo>
                  <a:cubicBezTo>
                    <a:pt x="242" y="299"/>
                    <a:pt x="172" y="556"/>
                    <a:pt x="102" y="806"/>
                  </a:cubicBezTo>
                  <a:cubicBezTo>
                    <a:pt x="94" y="868"/>
                    <a:pt x="1" y="977"/>
                    <a:pt x="86" y="1016"/>
                  </a:cubicBezTo>
                  <a:cubicBezTo>
                    <a:pt x="89" y="1017"/>
                    <a:pt x="91" y="1017"/>
                    <a:pt x="93" y="1017"/>
                  </a:cubicBezTo>
                  <a:cubicBezTo>
                    <a:pt x="184" y="1017"/>
                    <a:pt x="282" y="531"/>
                    <a:pt x="328" y="439"/>
                  </a:cubicBezTo>
                  <a:cubicBezTo>
                    <a:pt x="336" y="346"/>
                    <a:pt x="500" y="34"/>
                    <a:pt x="383" y="3"/>
                  </a:cubicBezTo>
                  <a:cubicBezTo>
                    <a:pt x="377" y="2"/>
                    <a:pt x="372" y="1"/>
                    <a:pt x="36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61;p46">
              <a:extLst>
                <a:ext uri="{FF2B5EF4-FFF2-40B4-BE49-F238E27FC236}">
                  <a16:creationId xmlns:a16="http://schemas.microsoft.com/office/drawing/2014/main" id="{F68EF09C-FE27-82E8-483A-8CAEB3D30E21}"/>
                </a:ext>
              </a:extLst>
            </p:cNvPr>
            <p:cNvSpPr/>
            <p:nvPr/>
          </p:nvSpPr>
          <p:spPr>
            <a:xfrm>
              <a:off x="2729975" y="1592950"/>
              <a:ext cx="32600" cy="16275"/>
            </a:xfrm>
            <a:custGeom>
              <a:avLst/>
              <a:gdLst/>
              <a:ahLst/>
              <a:cxnLst/>
              <a:rect l="l" t="t" r="r" b="b"/>
              <a:pathLst>
                <a:path w="1304" h="651" extrusionOk="0">
                  <a:moveTo>
                    <a:pt x="1252" y="0"/>
                  </a:moveTo>
                  <a:cubicBezTo>
                    <a:pt x="1246" y="0"/>
                    <a:pt x="1239" y="1"/>
                    <a:pt x="1232" y="4"/>
                  </a:cubicBezTo>
                  <a:cubicBezTo>
                    <a:pt x="1193" y="19"/>
                    <a:pt x="1162" y="35"/>
                    <a:pt x="1123" y="58"/>
                  </a:cubicBezTo>
                  <a:cubicBezTo>
                    <a:pt x="1037" y="121"/>
                    <a:pt x="1" y="565"/>
                    <a:pt x="203" y="651"/>
                  </a:cubicBezTo>
                  <a:cubicBezTo>
                    <a:pt x="531" y="456"/>
                    <a:pt x="889" y="269"/>
                    <a:pt x="1240" y="97"/>
                  </a:cubicBezTo>
                  <a:cubicBezTo>
                    <a:pt x="1303" y="83"/>
                    <a:pt x="1303" y="0"/>
                    <a:pt x="1252"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62;p46">
              <a:extLst>
                <a:ext uri="{FF2B5EF4-FFF2-40B4-BE49-F238E27FC236}">
                  <a16:creationId xmlns:a16="http://schemas.microsoft.com/office/drawing/2014/main" id="{67699D99-A4E1-6775-5580-A6A2D62011D4}"/>
                </a:ext>
              </a:extLst>
            </p:cNvPr>
            <p:cNvSpPr/>
            <p:nvPr/>
          </p:nvSpPr>
          <p:spPr>
            <a:xfrm>
              <a:off x="2736025" y="1587025"/>
              <a:ext cx="20875" cy="10125"/>
            </a:xfrm>
            <a:custGeom>
              <a:avLst/>
              <a:gdLst/>
              <a:ahLst/>
              <a:cxnLst/>
              <a:rect l="l" t="t" r="r" b="b"/>
              <a:pathLst>
                <a:path w="835" h="405" extrusionOk="0">
                  <a:moveTo>
                    <a:pt x="784" y="1"/>
                  </a:moveTo>
                  <a:cubicBezTo>
                    <a:pt x="777" y="1"/>
                    <a:pt x="771" y="3"/>
                    <a:pt x="764" y="7"/>
                  </a:cubicBezTo>
                  <a:cubicBezTo>
                    <a:pt x="678" y="46"/>
                    <a:pt x="585" y="85"/>
                    <a:pt x="491" y="124"/>
                  </a:cubicBezTo>
                  <a:cubicBezTo>
                    <a:pt x="335" y="202"/>
                    <a:pt x="180" y="272"/>
                    <a:pt x="24" y="350"/>
                  </a:cubicBezTo>
                  <a:cubicBezTo>
                    <a:pt x="16" y="358"/>
                    <a:pt x="8" y="358"/>
                    <a:pt x="8" y="366"/>
                  </a:cubicBezTo>
                  <a:cubicBezTo>
                    <a:pt x="0" y="381"/>
                    <a:pt x="16" y="405"/>
                    <a:pt x="31" y="405"/>
                  </a:cubicBezTo>
                  <a:cubicBezTo>
                    <a:pt x="63" y="405"/>
                    <a:pt x="94" y="381"/>
                    <a:pt x="117" y="373"/>
                  </a:cubicBezTo>
                  <a:cubicBezTo>
                    <a:pt x="195" y="342"/>
                    <a:pt x="265" y="311"/>
                    <a:pt x="343" y="280"/>
                  </a:cubicBezTo>
                  <a:cubicBezTo>
                    <a:pt x="491" y="217"/>
                    <a:pt x="647" y="155"/>
                    <a:pt x="803" y="85"/>
                  </a:cubicBezTo>
                  <a:cubicBezTo>
                    <a:pt x="819" y="77"/>
                    <a:pt x="834" y="54"/>
                    <a:pt x="826" y="30"/>
                  </a:cubicBezTo>
                  <a:cubicBezTo>
                    <a:pt x="815" y="14"/>
                    <a:pt x="800" y="1"/>
                    <a:pt x="784"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63;p46">
              <a:extLst>
                <a:ext uri="{FF2B5EF4-FFF2-40B4-BE49-F238E27FC236}">
                  <a16:creationId xmlns:a16="http://schemas.microsoft.com/office/drawing/2014/main" id="{68FE95EB-49E9-0168-71E8-0E54C25D3768}"/>
                </a:ext>
              </a:extLst>
            </p:cNvPr>
            <p:cNvSpPr/>
            <p:nvPr/>
          </p:nvSpPr>
          <p:spPr>
            <a:xfrm>
              <a:off x="2805400" y="1675275"/>
              <a:ext cx="4625" cy="2550"/>
            </a:xfrm>
            <a:custGeom>
              <a:avLst/>
              <a:gdLst/>
              <a:ahLst/>
              <a:cxnLst/>
              <a:rect l="l" t="t" r="r" b="b"/>
              <a:pathLst>
                <a:path w="185" h="102" extrusionOk="0">
                  <a:moveTo>
                    <a:pt x="117" y="0"/>
                  </a:moveTo>
                  <a:lnTo>
                    <a:pt x="117" y="0"/>
                  </a:lnTo>
                  <a:cubicBezTo>
                    <a:pt x="86" y="8"/>
                    <a:pt x="47" y="0"/>
                    <a:pt x="23" y="23"/>
                  </a:cubicBezTo>
                  <a:cubicBezTo>
                    <a:pt x="0" y="47"/>
                    <a:pt x="16" y="86"/>
                    <a:pt x="47" y="94"/>
                  </a:cubicBezTo>
                  <a:cubicBezTo>
                    <a:pt x="70" y="101"/>
                    <a:pt x="86" y="101"/>
                    <a:pt x="109" y="101"/>
                  </a:cubicBezTo>
                  <a:cubicBezTo>
                    <a:pt x="112" y="102"/>
                    <a:pt x="114" y="102"/>
                    <a:pt x="117" y="102"/>
                  </a:cubicBezTo>
                  <a:cubicBezTo>
                    <a:pt x="180" y="102"/>
                    <a:pt x="185" y="8"/>
                    <a:pt x="11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64;p46">
              <a:extLst>
                <a:ext uri="{FF2B5EF4-FFF2-40B4-BE49-F238E27FC236}">
                  <a16:creationId xmlns:a16="http://schemas.microsoft.com/office/drawing/2014/main" id="{164FBBF3-2730-1080-5698-5047BEAD7BE8}"/>
                </a:ext>
              </a:extLst>
            </p:cNvPr>
            <p:cNvSpPr/>
            <p:nvPr/>
          </p:nvSpPr>
          <p:spPr>
            <a:xfrm>
              <a:off x="2809100" y="1653250"/>
              <a:ext cx="9175" cy="22575"/>
            </a:xfrm>
            <a:custGeom>
              <a:avLst/>
              <a:gdLst/>
              <a:ahLst/>
              <a:cxnLst/>
              <a:rect l="l" t="t" r="r" b="b"/>
              <a:pathLst>
                <a:path w="367" h="903" extrusionOk="0">
                  <a:moveTo>
                    <a:pt x="257" y="0"/>
                  </a:moveTo>
                  <a:cubicBezTo>
                    <a:pt x="172" y="0"/>
                    <a:pt x="186" y="127"/>
                    <a:pt x="156" y="180"/>
                  </a:cubicBezTo>
                  <a:cubicBezTo>
                    <a:pt x="94" y="406"/>
                    <a:pt x="0" y="632"/>
                    <a:pt x="0" y="866"/>
                  </a:cubicBezTo>
                  <a:cubicBezTo>
                    <a:pt x="3" y="892"/>
                    <a:pt x="22" y="903"/>
                    <a:pt x="41" y="903"/>
                  </a:cubicBezTo>
                  <a:cubicBezTo>
                    <a:pt x="67" y="903"/>
                    <a:pt x="95" y="882"/>
                    <a:pt x="86" y="850"/>
                  </a:cubicBezTo>
                  <a:cubicBezTo>
                    <a:pt x="94" y="741"/>
                    <a:pt x="133" y="647"/>
                    <a:pt x="156" y="546"/>
                  </a:cubicBezTo>
                  <a:cubicBezTo>
                    <a:pt x="164" y="460"/>
                    <a:pt x="366" y="0"/>
                    <a:pt x="265" y="0"/>
                  </a:cubicBezTo>
                  <a:cubicBezTo>
                    <a:pt x="262" y="0"/>
                    <a:pt x="260" y="0"/>
                    <a:pt x="257"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65;p46">
              <a:extLst>
                <a:ext uri="{FF2B5EF4-FFF2-40B4-BE49-F238E27FC236}">
                  <a16:creationId xmlns:a16="http://schemas.microsoft.com/office/drawing/2014/main" id="{99F36504-1227-C0AC-E726-FDE2177E529A}"/>
                </a:ext>
              </a:extLst>
            </p:cNvPr>
            <p:cNvSpPr/>
            <p:nvPr/>
          </p:nvSpPr>
          <p:spPr>
            <a:xfrm>
              <a:off x="2742650" y="1470000"/>
              <a:ext cx="136225" cy="195175"/>
            </a:xfrm>
            <a:custGeom>
              <a:avLst/>
              <a:gdLst/>
              <a:ahLst/>
              <a:cxnLst/>
              <a:rect l="l" t="t" r="r" b="b"/>
              <a:pathLst>
                <a:path w="5449" h="7807" extrusionOk="0">
                  <a:moveTo>
                    <a:pt x="4385" y="223"/>
                  </a:moveTo>
                  <a:cubicBezTo>
                    <a:pt x="4694" y="223"/>
                    <a:pt x="4771" y="581"/>
                    <a:pt x="4521" y="877"/>
                  </a:cubicBezTo>
                  <a:cubicBezTo>
                    <a:pt x="4469" y="922"/>
                    <a:pt x="4375" y="1079"/>
                    <a:pt x="4291" y="1079"/>
                  </a:cubicBezTo>
                  <a:cubicBezTo>
                    <a:pt x="4274" y="1079"/>
                    <a:pt x="4257" y="1072"/>
                    <a:pt x="4240" y="1056"/>
                  </a:cubicBezTo>
                  <a:cubicBezTo>
                    <a:pt x="4240" y="1048"/>
                    <a:pt x="4240" y="1040"/>
                    <a:pt x="4233" y="1040"/>
                  </a:cubicBezTo>
                  <a:cubicBezTo>
                    <a:pt x="4225" y="1032"/>
                    <a:pt x="4217" y="1032"/>
                    <a:pt x="4209" y="1025"/>
                  </a:cubicBezTo>
                  <a:cubicBezTo>
                    <a:pt x="4155" y="994"/>
                    <a:pt x="3827" y="674"/>
                    <a:pt x="3858" y="588"/>
                  </a:cubicBezTo>
                  <a:cubicBezTo>
                    <a:pt x="3851" y="580"/>
                    <a:pt x="3851" y="573"/>
                    <a:pt x="3851" y="565"/>
                  </a:cubicBezTo>
                  <a:cubicBezTo>
                    <a:pt x="3905" y="440"/>
                    <a:pt x="4038" y="347"/>
                    <a:pt x="4155" y="276"/>
                  </a:cubicBezTo>
                  <a:cubicBezTo>
                    <a:pt x="4241" y="239"/>
                    <a:pt x="4318" y="223"/>
                    <a:pt x="4385" y="223"/>
                  </a:cubicBezTo>
                  <a:close/>
                  <a:moveTo>
                    <a:pt x="4620" y="0"/>
                  </a:moveTo>
                  <a:cubicBezTo>
                    <a:pt x="4123" y="0"/>
                    <a:pt x="3582" y="467"/>
                    <a:pt x="3204" y="729"/>
                  </a:cubicBezTo>
                  <a:cubicBezTo>
                    <a:pt x="2759" y="1048"/>
                    <a:pt x="2362" y="1430"/>
                    <a:pt x="2003" y="1843"/>
                  </a:cubicBezTo>
                  <a:cubicBezTo>
                    <a:pt x="1614" y="2280"/>
                    <a:pt x="1279" y="2755"/>
                    <a:pt x="967" y="3254"/>
                  </a:cubicBezTo>
                  <a:cubicBezTo>
                    <a:pt x="585" y="3924"/>
                    <a:pt x="141" y="4618"/>
                    <a:pt x="70" y="5397"/>
                  </a:cubicBezTo>
                  <a:cubicBezTo>
                    <a:pt x="70" y="5405"/>
                    <a:pt x="78" y="5413"/>
                    <a:pt x="78" y="5421"/>
                  </a:cubicBezTo>
                  <a:cubicBezTo>
                    <a:pt x="0" y="5990"/>
                    <a:pt x="180" y="6590"/>
                    <a:pt x="507" y="7058"/>
                  </a:cubicBezTo>
                  <a:cubicBezTo>
                    <a:pt x="865" y="7517"/>
                    <a:pt x="1466" y="7775"/>
                    <a:pt x="2042" y="7806"/>
                  </a:cubicBezTo>
                  <a:cubicBezTo>
                    <a:pt x="2059" y="7806"/>
                    <a:pt x="2075" y="7806"/>
                    <a:pt x="2091" y="7806"/>
                  </a:cubicBezTo>
                  <a:cubicBezTo>
                    <a:pt x="2538" y="7806"/>
                    <a:pt x="3021" y="7701"/>
                    <a:pt x="3360" y="7393"/>
                  </a:cubicBezTo>
                  <a:cubicBezTo>
                    <a:pt x="3609" y="7120"/>
                    <a:pt x="3812" y="6800"/>
                    <a:pt x="3968" y="6465"/>
                  </a:cubicBezTo>
                  <a:cubicBezTo>
                    <a:pt x="4053" y="6512"/>
                    <a:pt x="4194" y="6528"/>
                    <a:pt x="4264" y="6535"/>
                  </a:cubicBezTo>
                  <a:cubicBezTo>
                    <a:pt x="4841" y="6504"/>
                    <a:pt x="5113" y="5842"/>
                    <a:pt x="5246" y="5366"/>
                  </a:cubicBezTo>
                  <a:cubicBezTo>
                    <a:pt x="5347" y="4984"/>
                    <a:pt x="5277" y="4462"/>
                    <a:pt x="4965" y="4244"/>
                  </a:cubicBezTo>
                  <a:cubicBezTo>
                    <a:pt x="4996" y="4174"/>
                    <a:pt x="5004" y="4072"/>
                    <a:pt x="5020" y="4010"/>
                  </a:cubicBezTo>
                  <a:cubicBezTo>
                    <a:pt x="5043" y="3792"/>
                    <a:pt x="5028" y="3550"/>
                    <a:pt x="4887" y="3363"/>
                  </a:cubicBezTo>
                  <a:cubicBezTo>
                    <a:pt x="4794" y="3223"/>
                    <a:pt x="4646" y="3168"/>
                    <a:pt x="4490" y="3168"/>
                  </a:cubicBezTo>
                  <a:cubicBezTo>
                    <a:pt x="4490" y="3004"/>
                    <a:pt x="4451" y="2802"/>
                    <a:pt x="4427" y="2724"/>
                  </a:cubicBezTo>
                  <a:cubicBezTo>
                    <a:pt x="4313" y="2427"/>
                    <a:pt x="4111" y="2318"/>
                    <a:pt x="3876" y="2318"/>
                  </a:cubicBezTo>
                  <a:cubicBezTo>
                    <a:pt x="3791" y="2318"/>
                    <a:pt x="3701" y="2333"/>
                    <a:pt x="3609" y="2358"/>
                  </a:cubicBezTo>
                  <a:cubicBezTo>
                    <a:pt x="3539" y="2373"/>
                    <a:pt x="3477" y="2396"/>
                    <a:pt x="3414" y="2420"/>
                  </a:cubicBezTo>
                  <a:cubicBezTo>
                    <a:pt x="4077" y="1750"/>
                    <a:pt x="5449" y="401"/>
                    <a:pt x="4817" y="27"/>
                  </a:cubicBezTo>
                  <a:cubicBezTo>
                    <a:pt x="4753" y="9"/>
                    <a:pt x="4687" y="0"/>
                    <a:pt x="4620" y="0"/>
                  </a:cubicBezTo>
                  <a:close/>
                </a:path>
              </a:pathLst>
            </a:custGeom>
            <a:solidFill>
              <a:srgbClr val="F7998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66;p46">
              <a:extLst>
                <a:ext uri="{FF2B5EF4-FFF2-40B4-BE49-F238E27FC236}">
                  <a16:creationId xmlns:a16="http://schemas.microsoft.com/office/drawing/2014/main" id="{B3678E66-57F9-C0E8-1BB9-69E720498B5F}"/>
                </a:ext>
              </a:extLst>
            </p:cNvPr>
            <p:cNvSpPr/>
            <p:nvPr/>
          </p:nvSpPr>
          <p:spPr>
            <a:xfrm>
              <a:off x="2823325" y="1548575"/>
              <a:ext cx="40325" cy="15250"/>
            </a:xfrm>
            <a:custGeom>
              <a:avLst/>
              <a:gdLst/>
              <a:ahLst/>
              <a:cxnLst/>
              <a:rect l="l" t="t" r="r" b="b"/>
              <a:pathLst>
                <a:path w="1613" h="610" extrusionOk="0">
                  <a:moveTo>
                    <a:pt x="1168" y="1"/>
                  </a:moveTo>
                  <a:cubicBezTo>
                    <a:pt x="821" y="1"/>
                    <a:pt x="485" y="138"/>
                    <a:pt x="218" y="353"/>
                  </a:cubicBezTo>
                  <a:cubicBezTo>
                    <a:pt x="156" y="407"/>
                    <a:pt x="94" y="462"/>
                    <a:pt x="39" y="532"/>
                  </a:cubicBezTo>
                  <a:cubicBezTo>
                    <a:pt x="16" y="555"/>
                    <a:pt x="0" y="602"/>
                    <a:pt x="39" y="610"/>
                  </a:cubicBezTo>
                  <a:cubicBezTo>
                    <a:pt x="55" y="610"/>
                    <a:pt x="70" y="602"/>
                    <a:pt x="78" y="586"/>
                  </a:cubicBezTo>
                  <a:cubicBezTo>
                    <a:pt x="109" y="547"/>
                    <a:pt x="140" y="516"/>
                    <a:pt x="179" y="485"/>
                  </a:cubicBezTo>
                  <a:cubicBezTo>
                    <a:pt x="366" y="314"/>
                    <a:pt x="608" y="197"/>
                    <a:pt x="858" y="142"/>
                  </a:cubicBezTo>
                  <a:lnTo>
                    <a:pt x="850" y="142"/>
                  </a:lnTo>
                  <a:cubicBezTo>
                    <a:pt x="974" y="111"/>
                    <a:pt x="1107" y="103"/>
                    <a:pt x="1232" y="103"/>
                  </a:cubicBezTo>
                  <a:cubicBezTo>
                    <a:pt x="1341" y="103"/>
                    <a:pt x="1442" y="158"/>
                    <a:pt x="1512" y="228"/>
                  </a:cubicBezTo>
                  <a:cubicBezTo>
                    <a:pt x="1523" y="239"/>
                    <a:pt x="1535" y="243"/>
                    <a:pt x="1546" y="243"/>
                  </a:cubicBezTo>
                  <a:cubicBezTo>
                    <a:pt x="1583" y="243"/>
                    <a:pt x="1612" y="195"/>
                    <a:pt x="1582" y="165"/>
                  </a:cubicBezTo>
                  <a:cubicBezTo>
                    <a:pt x="1559" y="142"/>
                    <a:pt x="1536" y="119"/>
                    <a:pt x="1520" y="103"/>
                  </a:cubicBezTo>
                  <a:cubicBezTo>
                    <a:pt x="1434" y="33"/>
                    <a:pt x="1325" y="2"/>
                    <a:pt x="1224" y="2"/>
                  </a:cubicBezTo>
                  <a:cubicBezTo>
                    <a:pt x="1205" y="1"/>
                    <a:pt x="1187" y="1"/>
                    <a:pt x="1168"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67;p46">
              <a:extLst>
                <a:ext uri="{FF2B5EF4-FFF2-40B4-BE49-F238E27FC236}">
                  <a16:creationId xmlns:a16="http://schemas.microsoft.com/office/drawing/2014/main" id="{E414F03F-7D4B-91E2-31F3-314E09C91FEA}"/>
                </a:ext>
              </a:extLst>
            </p:cNvPr>
            <p:cNvSpPr/>
            <p:nvPr/>
          </p:nvSpPr>
          <p:spPr>
            <a:xfrm>
              <a:off x="2833650" y="1574050"/>
              <a:ext cx="37550" cy="13050"/>
            </a:xfrm>
            <a:custGeom>
              <a:avLst/>
              <a:gdLst/>
              <a:ahLst/>
              <a:cxnLst/>
              <a:rect l="l" t="t" r="r" b="b"/>
              <a:pathLst>
                <a:path w="1502" h="522" extrusionOk="0">
                  <a:moveTo>
                    <a:pt x="1007" y="0"/>
                  </a:moveTo>
                  <a:cubicBezTo>
                    <a:pt x="779" y="0"/>
                    <a:pt x="542" y="102"/>
                    <a:pt x="359" y="230"/>
                  </a:cubicBezTo>
                  <a:cubicBezTo>
                    <a:pt x="312" y="284"/>
                    <a:pt x="0" y="448"/>
                    <a:pt x="63" y="510"/>
                  </a:cubicBezTo>
                  <a:cubicBezTo>
                    <a:pt x="70" y="518"/>
                    <a:pt x="80" y="522"/>
                    <a:pt x="90" y="522"/>
                  </a:cubicBezTo>
                  <a:cubicBezTo>
                    <a:pt x="155" y="522"/>
                    <a:pt x="266" y="398"/>
                    <a:pt x="320" y="378"/>
                  </a:cubicBezTo>
                  <a:cubicBezTo>
                    <a:pt x="508" y="247"/>
                    <a:pt x="745" y="132"/>
                    <a:pt x="974" y="132"/>
                  </a:cubicBezTo>
                  <a:cubicBezTo>
                    <a:pt x="1114" y="132"/>
                    <a:pt x="1251" y="175"/>
                    <a:pt x="1372" y="284"/>
                  </a:cubicBezTo>
                  <a:cubicBezTo>
                    <a:pt x="1383" y="293"/>
                    <a:pt x="1395" y="296"/>
                    <a:pt x="1406" y="296"/>
                  </a:cubicBezTo>
                  <a:cubicBezTo>
                    <a:pt x="1458" y="296"/>
                    <a:pt x="1501" y="220"/>
                    <a:pt x="1450" y="175"/>
                  </a:cubicBezTo>
                  <a:cubicBezTo>
                    <a:pt x="1321" y="50"/>
                    <a:pt x="1167" y="0"/>
                    <a:pt x="1007"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68;p46">
              <a:extLst>
                <a:ext uri="{FF2B5EF4-FFF2-40B4-BE49-F238E27FC236}">
                  <a16:creationId xmlns:a16="http://schemas.microsoft.com/office/drawing/2014/main" id="{D57A34E0-FD34-3F20-21FF-1B2B9C622D0E}"/>
                </a:ext>
              </a:extLst>
            </p:cNvPr>
            <p:cNvSpPr/>
            <p:nvPr/>
          </p:nvSpPr>
          <p:spPr>
            <a:xfrm>
              <a:off x="2807925" y="1527450"/>
              <a:ext cx="45425" cy="20000"/>
            </a:xfrm>
            <a:custGeom>
              <a:avLst/>
              <a:gdLst/>
              <a:ahLst/>
              <a:cxnLst/>
              <a:rect l="l" t="t" r="r" b="b"/>
              <a:pathLst>
                <a:path w="1817" h="800" extrusionOk="0">
                  <a:moveTo>
                    <a:pt x="1275" y="0"/>
                  </a:moveTo>
                  <a:cubicBezTo>
                    <a:pt x="1197" y="0"/>
                    <a:pt x="1119" y="11"/>
                    <a:pt x="1045" y="28"/>
                  </a:cubicBezTo>
                  <a:cubicBezTo>
                    <a:pt x="725" y="83"/>
                    <a:pt x="460" y="286"/>
                    <a:pt x="234" y="496"/>
                  </a:cubicBezTo>
                  <a:cubicBezTo>
                    <a:pt x="164" y="566"/>
                    <a:pt x="102" y="629"/>
                    <a:pt x="47" y="706"/>
                  </a:cubicBezTo>
                  <a:cubicBezTo>
                    <a:pt x="24" y="738"/>
                    <a:pt x="0" y="792"/>
                    <a:pt x="47" y="800"/>
                  </a:cubicBezTo>
                  <a:cubicBezTo>
                    <a:pt x="71" y="800"/>
                    <a:pt x="78" y="792"/>
                    <a:pt x="86" y="777"/>
                  </a:cubicBezTo>
                  <a:cubicBezTo>
                    <a:pt x="203" y="605"/>
                    <a:pt x="382" y="488"/>
                    <a:pt x="538" y="364"/>
                  </a:cubicBezTo>
                  <a:cubicBezTo>
                    <a:pt x="737" y="225"/>
                    <a:pt x="986" y="119"/>
                    <a:pt x="1233" y="119"/>
                  </a:cubicBezTo>
                  <a:cubicBezTo>
                    <a:pt x="1277" y="119"/>
                    <a:pt x="1321" y="123"/>
                    <a:pt x="1364" y="130"/>
                  </a:cubicBezTo>
                  <a:cubicBezTo>
                    <a:pt x="1450" y="145"/>
                    <a:pt x="1536" y="176"/>
                    <a:pt x="1606" y="231"/>
                  </a:cubicBezTo>
                  <a:cubicBezTo>
                    <a:pt x="1645" y="270"/>
                    <a:pt x="1684" y="301"/>
                    <a:pt x="1723" y="340"/>
                  </a:cubicBezTo>
                  <a:cubicBezTo>
                    <a:pt x="1735" y="352"/>
                    <a:pt x="1748" y="358"/>
                    <a:pt x="1762" y="358"/>
                  </a:cubicBezTo>
                  <a:cubicBezTo>
                    <a:pt x="1776" y="358"/>
                    <a:pt x="1789" y="352"/>
                    <a:pt x="1801" y="340"/>
                  </a:cubicBezTo>
                  <a:cubicBezTo>
                    <a:pt x="1816" y="325"/>
                    <a:pt x="1816" y="286"/>
                    <a:pt x="1801" y="270"/>
                  </a:cubicBezTo>
                  <a:cubicBezTo>
                    <a:pt x="1754" y="215"/>
                    <a:pt x="1707" y="161"/>
                    <a:pt x="1653" y="122"/>
                  </a:cubicBezTo>
                  <a:cubicBezTo>
                    <a:pt x="1544" y="33"/>
                    <a:pt x="1410" y="0"/>
                    <a:pt x="12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69;p46">
              <a:extLst>
                <a:ext uri="{FF2B5EF4-FFF2-40B4-BE49-F238E27FC236}">
                  <a16:creationId xmlns:a16="http://schemas.microsoft.com/office/drawing/2014/main" id="{B2D96494-AD76-9C08-FEA9-35EDFC024039}"/>
                </a:ext>
              </a:extLst>
            </p:cNvPr>
            <p:cNvSpPr/>
            <p:nvPr/>
          </p:nvSpPr>
          <p:spPr>
            <a:xfrm>
              <a:off x="2792525" y="1468575"/>
              <a:ext cx="75950" cy="63725"/>
            </a:xfrm>
            <a:custGeom>
              <a:avLst/>
              <a:gdLst/>
              <a:ahLst/>
              <a:cxnLst/>
              <a:rect l="l" t="t" r="r" b="b"/>
              <a:pathLst>
                <a:path w="3038" h="2549" extrusionOk="0">
                  <a:moveTo>
                    <a:pt x="2594" y="1"/>
                  </a:moveTo>
                  <a:cubicBezTo>
                    <a:pt x="2494" y="1"/>
                    <a:pt x="2386" y="26"/>
                    <a:pt x="2284" y="76"/>
                  </a:cubicBezTo>
                  <a:cubicBezTo>
                    <a:pt x="1622" y="380"/>
                    <a:pt x="1037" y="840"/>
                    <a:pt x="523" y="1347"/>
                  </a:cubicBezTo>
                  <a:cubicBezTo>
                    <a:pt x="344" y="1510"/>
                    <a:pt x="188" y="1697"/>
                    <a:pt x="16" y="1877"/>
                  </a:cubicBezTo>
                  <a:cubicBezTo>
                    <a:pt x="1" y="1892"/>
                    <a:pt x="1" y="1916"/>
                    <a:pt x="16" y="1931"/>
                  </a:cubicBezTo>
                  <a:cubicBezTo>
                    <a:pt x="23" y="1939"/>
                    <a:pt x="30" y="1942"/>
                    <a:pt x="39" y="1942"/>
                  </a:cubicBezTo>
                  <a:cubicBezTo>
                    <a:pt x="107" y="1942"/>
                    <a:pt x="241" y="1755"/>
                    <a:pt x="289" y="1721"/>
                  </a:cubicBezTo>
                  <a:cubicBezTo>
                    <a:pt x="414" y="1581"/>
                    <a:pt x="554" y="1464"/>
                    <a:pt x="687" y="1331"/>
                  </a:cubicBezTo>
                  <a:cubicBezTo>
                    <a:pt x="1100" y="926"/>
                    <a:pt x="1559" y="567"/>
                    <a:pt x="2074" y="302"/>
                  </a:cubicBezTo>
                  <a:cubicBezTo>
                    <a:pt x="2213" y="229"/>
                    <a:pt x="2425" y="148"/>
                    <a:pt x="2597" y="148"/>
                  </a:cubicBezTo>
                  <a:cubicBezTo>
                    <a:pt x="2772" y="148"/>
                    <a:pt x="2904" y="233"/>
                    <a:pt x="2869" y="497"/>
                  </a:cubicBezTo>
                  <a:cubicBezTo>
                    <a:pt x="2807" y="747"/>
                    <a:pt x="2643" y="965"/>
                    <a:pt x="2510" y="1183"/>
                  </a:cubicBezTo>
                  <a:cubicBezTo>
                    <a:pt x="2292" y="1510"/>
                    <a:pt x="2027" y="1807"/>
                    <a:pt x="1754" y="2095"/>
                  </a:cubicBezTo>
                  <a:cubicBezTo>
                    <a:pt x="1637" y="2212"/>
                    <a:pt x="1544" y="2352"/>
                    <a:pt x="1396" y="2438"/>
                  </a:cubicBezTo>
                  <a:cubicBezTo>
                    <a:pt x="1357" y="2453"/>
                    <a:pt x="1318" y="2485"/>
                    <a:pt x="1341" y="2524"/>
                  </a:cubicBezTo>
                  <a:cubicBezTo>
                    <a:pt x="1351" y="2540"/>
                    <a:pt x="1365" y="2548"/>
                    <a:pt x="1385" y="2548"/>
                  </a:cubicBezTo>
                  <a:cubicBezTo>
                    <a:pt x="1570" y="2548"/>
                    <a:pt x="2161" y="1828"/>
                    <a:pt x="2253" y="1729"/>
                  </a:cubicBezTo>
                  <a:cubicBezTo>
                    <a:pt x="2534" y="1409"/>
                    <a:pt x="2924" y="895"/>
                    <a:pt x="2994" y="474"/>
                  </a:cubicBezTo>
                  <a:cubicBezTo>
                    <a:pt x="3038" y="153"/>
                    <a:pt x="2839" y="1"/>
                    <a:pt x="259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70;p46">
              <a:extLst>
                <a:ext uri="{FF2B5EF4-FFF2-40B4-BE49-F238E27FC236}">
                  <a16:creationId xmlns:a16="http://schemas.microsoft.com/office/drawing/2014/main" id="{910425C4-1AFC-C18D-A53E-A44C702B2BE0}"/>
                </a:ext>
              </a:extLst>
            </p:cNvPr>
            <p:cNvSpPr/>
            <p:nvPr/>
          </p:nvSpPr>
          <p:spPr>
            <a:xfrm>
              <a:off x="2838325" y="1475550"/>
              <a:ext cx="23625" cy="21425"/>
            </a:xfrm>
            <a:custGeom>
              <a:avLst/>
              <a:gdLst/>
              <a:ahLst/>
              <a:cxnLst/>
              <a:rect l="l" t="t" r="r" b="b"/>
              <a:pathLst>
                <a:path w="945" h="857" extrusionOk="0">
                  <a:moveTo>
                    <a:pt x="558" y="1"/>
                  </a:moveTo>
                  <a:cubicBezTo>
                    <a:pt x="491" y="1"/>
                    <a:pt x="414" y="17"/>
                    <a:pt x="328" y="54"/>
                  </a:cubicBezTo>
                  <a:cubicBezTo>
                    <a:pt x="211" y="125"/>
                    <a:pt x="78" y="218"/>
                    <a:pt x="24" y="343"/>
                  </a:cubicBezTo>
                  <a:cubicBezTo>
                    <a:pt x="24" y="351"/>
                    <a:pt x="24" y="358"/>
                    <a:pt x="31" y="366"/>
                  </a:cubicBezTo>
                  <a:cubicBezTo>
                    <a:pt x="0" y="452"/>
                    <a:pt x="328" y="772"/>
                    <a:pt x="382" y="803"/>
                  </a:cubicBezTo>
                  <a:cubicBezTo>
                    <a:pt x="390" y="810"/>
                    <a:pt x="398" y="810"/>
                    <a:pt x="406" y="818"/>
                  </a:cubicBezTo>
                  <a:cubicBezTo>
                    <a:pt x="413" y="818"/>
                    <a:pt x="413" y="826"/>
                    <a:pt x="413" y="834"/>
                  </a:cubicBezTo>
                  <a:cubicBezTo>
                    <a:pt x="430" y="850"/>
                    <a:pt x="447" y="857"/>
                    <a:pt x="464" y="857"/>
                  </a:cubicBezTo>
                  <a:cubicBezTo>
                    <a:pt x="548" y="857"/>
                    <a:pt x="642" y="700"/>
                    <a:pt x="694" y="655"/>
                  </a:cubicBezTo>
                  <a:cubicBezTo>
                    <a:pt x="944" y="359"/>
                    <a:pt x="867" y="1"/>
                    <a:pt x="55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71;p46">
              <a:extLst>
                <a:ext uri="{FF2B5EF4-FFF2-40B4-BE49-F238E27FC236}">
                  <a16:creationId xmlns:a16="http://schemas.microsoft.com/office/drawing/2014/main" id="{BB7D7BF5-81EA-ADF0-A76B-ABBF0A3E7EBE}"/>
                </a:ext>
              </a:extLst>
            </p:cNvPr>
            <p:cNvSpPr/>
            <p:nvPr/>
          </p:nvSpPr>
          <p:spPr>
            <a:xfrm>
              <a:off x="2819625" y="1598075"/>
              <a:ext cx="39700" cy="59875"/>
            </a:xfrm>
            <a:custGeom>
              <a:avLst/>
              <a:gdLst/>
              <a:ahLst/>
              <a:cxnLst/>
              <a:rect l="l" t="t" r="r" b="b"/>
              <a:pathLst>
                <a:path w="1588" h="2395" extrusionOk="0">
                  <a:moveTo>
                    <a:pt x="1551" y="1"/>
                  </a:moveTo>
                  <a:cubicBezTo>
                    <a:pt x="1540" y="1"/>
                    <a:pt x="1529" y="6"/>
                    <a:pt x="1520" y="17"/>
                  </a:cubicBezTo>
                  <a:cubicBezTo>
                    <a:pt x="1512" y="33"/>
                    <a:pt x="1504" y="48"/>
                    <a:pt x="1497" y="72"/>
                  </a:cubicBezTo>
                  <a:cubicBezTo>
                    <a:pt x="1309" y="547"/>
                    <a:pt x="1052" y="999"/>
                    <a:pt x="756" y="1428"/>
                  </a:cubicBezTo>
                  <a:cubicBezTo>
                    <a:pt x="592" y="1670"/>
                    <a:pt x="444" y="1927"/>
                    <a:pt x="226" y="2129"/>
                  </a:cubicBezTo>
                  <a:lnTo>
                    <a:pt x="234" y="2129"/>
                  </a:lnTo>
                  <a:cubicBezTo>
                    <a:pt x="172" y="2184"/>
                    <a:pt x="109" y="2239"/>
                    <a:pt x="39" y="2285"/>
                  </a:cubicBezTo>
                  <a:cubicBezTo>
                    <a:pt x="0" y="2316"/>
                    <a:pt x="16" y="2387"/>
                    <a:pt x="70" y="2394"/>
                  </a:cubicBezTo>
                  <a:cubicBezTo>
                    <a:pt x="86" y="2394"/>
                    <a:pt x="109" y="2387"/>
                    <a:pt x="125" y="2371"/>
                  </a:cubicBezTo>
                  <a:cubicBezTo>
                    <a:pt x="172" y="2340"/>
                    <a:pt x="218" y="2301"/>
                    <a:pt x="265" y="2270"/>
                  </a:cubicBezTo>
                  <a:cubicBezTo>
                    <a:pt x="499" y="2090"/>
                    <a:pt x="663" y="1841"/>
                    <a:pt x="818" y="1599"/>
                  </a:cubicBezTo>
                  <a:cubicBezTo>
                    <a:pt x="1013" y="1311"/>
                    <a:pt x="1193" y="1015"/>
                    <a:pt x="1341" y="703"/>
                  </a:cubicBezTo>
                  <a:cubicBezTo>
                    <a:pt x="1426" y="516"/>
                    <a:pt x="1512" y="321"/>
                    <a:pt x="1567" y="126"/>
                  </a:cubicBezTo>
                  <a:cubicBezTo>
                    <a:pt x="1575" y="95"/>
                    <a:pt x="1582" y="72"/>
                    <a:pt x="1582" y="40"/>
                  </a:cubicBezTo>
                  <a:cubicBezTo>
                    <a:pt x="1587" y="16"/>
                    <a:pt x="1570" y="1"/>
                    <a:pt x="155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72;p46">
              <a:extLst>
                <a:ext uri="{FF2B5EF4-FFF2-40B4-BE49-F238E27FC236}">
                  <a16:creationId xmlns:a16="http://schemas.microsoft.com/office/drawing/2014/main" id="{182AD647-CFDE-676E-5468-3B7A6553D137}"/>
                </a:ext>
              </a:extLst>
            </p:cNvPr>
            <p:cNvSpPr/>
            <p:nvPr/>
          </p:nvSpPr>
          <p:spPr>
            <a:xfrm>
              <a:off x="2657100" y="1661100"/>
              <a:ext cx="164475" cy="177550"/>
            </a:xfrm>
            <a:custGeom>
              <a:avLst/>
              <a:gdLst/>
              <a:ahLst/>
              <a:cxnLst/>
              <a:rect l="l" t="t" r="r" b="b"/>
              <a:pathLst>
                <a:path w="6579" h="7102" extrusionOk="0">
                  <a:moveTo>
                    <a:pt x="6437" y="1"/>
                  </a:moveTo>
                  <a:cubicBezTo>
                    <a:pt x="6393" y="1"/>
                    <a:pt x="6375" y="52"/>
                    <a:pt x="6369" y="92"/>
                  </a:cubicBezTo>
                  <a:cubicBezTo>
                    <a:pt x="6330" y="209"/>
                    <a:pt x="6283" y="310"/>
                    <a:pt x="6236" y="419"/>
                  </a:cubicBezTo>
                  <a:cubicBezTo>
                    <a:pt x="6072" y="824"/>
                    <a:pt x="5870" y="1214"/>
                    <a:pt x="5667" y="1596"/>
                  </a:cubicBezTo>
                  <a:cubicBezTo>
                    <a:pt x="5340" y="2173"/>
                    <a:pt x="5012" y="2757"/>
                    <a:pt x="4724" y="3357"/>
                  </a:cubicBezTo>
                  <a:cubicBezTo>
                    <a:pt x="4342" y="4082"/>
                    <a:pt x="3952" y="4815"/>
                    <a:pt x="3360" y="5392"/>
                  </a:cubicBezTo>
                  <a:cubicBezTo>
                    <a:pt x="2791" y="6039"/>
                    <a:pt x="2105" y="6647"/>
                    <a:pt x="1240" y="6834"/>
                  </a:cubicBezTo>
                  <a:cubicBezTo>
                    <a:pt x="1085" y="6865"/>
                    <a:pt x="926" y="6884"/>
                    <a:pt x="768" y="6884"/>
                  </a:cubicBezTo>
                  <a:cubicBezTo>
                    <a:pt x="567" y="6884"/>
                    <a:pt x="367" y="6853"/>
                    <a:pt x="180" y="6779"/>
                  </a:cubicBezTo>
                  <a:cubicBezTo>
                    <a:pt x="170" y="6776"/>
                    <a:pt x="160" y="6774"/>
                    <a:pt x="150" y="6774"/>
                  </a:cubicBezTo>
                  <a:cubicBezTo>
                    <a:pt x="112" y="6774"/>
                    <a:pt x="75" y="6797"/>
                    <a:pt x="63" y="6834"/>
                  </a:cubicBezTo>
                  <a:cubicBezTo>
                    <a:pt x="1" y="6982"/>
                    <a:pt x="437" y="7068"/>
                    <a:pt x="546" y="7091"/>
                  </a:cubicBezTo>
                  <a:cubicBezTo>
                    <a:pt x="615" y="7098"/>
                    <a:pt x="685" y="7102"/>
                    <a:pt x="754" y="7102"/>
                  </a:cubicBezTo>
                  <a:cubicBezTo>
                    <a:pt x="1590" y="7102"/>
                    <a:pt x="2419" y="6601"/>
                    <a:pt x="3009" y="6047"/>
                  </a:cubicBezTo>
                  <a:cubicBezTo>
                    <a:pt x="4069" y="5103"/>
                    <a:pt x="4747" y="3825"/>
                    <a:pt x="5386" y="2578"/>
                  </a:cubicBezTo>
                  <a:cubicBezTo>
                    <a:pt x="5706" y="1993"/>
                    <a:pt x="6010" y="1393"/>
                    <a:pt x="6259" y="770"/>
                  </a:cubicBezTo>
                  <a:cubicBezTo>
                    <a:pt x="6283" y="661"/>
                    <a:pt x="6579" y="37"/>
                    <a:pt x="6462" y="6"/>
                  </a:cubicBezTo>
                  <a:cubicBezTo>
                    <a:pt x="6453" y="2"/>
                    <a:pt x="6444" y="1"/>
                    <a:pt x="6437"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73;p46">
              <a:extLst>
                <a:ext uri="{FF2B5EF4-FFF2-40B4-BE49-F238E27FC236}">
                  <a16:creationId xmlns:a16="http://schemas.microsoft.com/office/drawing/2014/main" id="{07C2AA11-C0AD-9963-1585-3E9E6E494B71}"/>
                </a:ext>
              </a:extLst>
            </p:cNvPr>
            <p:cNvSpPr/>
            <p:nvPr/>
          </p:nvSpPr>
          <p:spPr>
            <a:xfrm>
              <a:off x="2699975" y="1635275"/>
              <a:ext cx="17175" cy="17275"/>
            </a:xfrm>
            <a:custGeom>
              <a:avLst/>
              <a:gdLst/>
              <a:ahLst/>
              <a:cxnLst/>
              <a:rect l="l" t="t" r="r" b="b"/>
              <a:pathLst>
                <a:path w="687" h="691" extrusionOk="0">
                  <a:moveTo>
                    <a:pt x="570" y="0"/>
                  </a:moveTo>
                  <a:cubicBezTo>
                    <a:pt x="467" y="0"/>
                    <a:pt x="319" y="274"/>
                    <a:pt x="242" y="337"/>
                  </a:cubicBezTo>
                  <a:cubicBezTo>
                    <a:pt x="172" y="431"/>
                    <a:pt x="0" y="556"/>
                    <a:pt x="133" y="673"/>
                  </a:cubicBezTo>
                  <a:cubicBezTo>
                    <a:pt x="157" y="685"/>
                    <a:pt x="180" y="691"/>
                    <a:pt x="200" y="691"/>
                  </a:cubicBezTo>
                  <a:cubicBezTo>
                    <a:pt x="331" y="691"/>
                    <a:pt x="394" y="463"/>
                    <a:pt x="468" y="369"/>
                  </a:cubicBezTo>
                  <a:cubicBezTo>
                    <a:pt x="491" y="275"/>
                    <a:pt x="686" y="80"/>
                    <a:pt x="600" y="10"/>
                  </a:cubicBezTo>
                  <a:cubicBezTo>
                    <a:pt x="591" y="3"/>
                    <a:pt x="580" y="0"/>
                    <a:pt x="570"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74;p46">
              <a:extLst>
                <a:ext uri="{FF2B5EF4-FFF2-40B4-BE49-F238E27FC236}">
                  <a16:creationId xmlns:a16="http://schemas.microsoft.com/office/drawing/2014/main" id="{40E60026-B7E0-4DDC-198A-E29DD9F38BF6}"/>
                </a:ext>
              </a:extLst>
            </p:cNvPr>
            <p:cNvSpPr/>
            <p:nvPr/>
          </p:nvSpPr>
          <p:spPr>
            <a:xfrm>
              <a:off x="2704650" y="1664600"/>
              <a:ext cx="16200" cy="22225"/>
            </a:xfrm>
            <a:custGeom>
              <a:avLst/>
              <a:gdLst/>
              <a:ahLst/>
              <a:cxnLst/>
              <a:rect l="l" t="t" r="r" b="b"/>
              <a:pathLst>
                <a:path w="648" h="889" extrusionOk="0">
                  <a:moveTo>
                    <a:pt x="504" y="0"/>
                  </a:moveTo>
                  <a:cubicBezTo>
                    <a:pt x="492" y="0"/>
                    <a:pt x="480" y="2"/>
                    <a:pt x="468" y="6"/>
                  </a:cubicBezTo>
                  <a:cubicBezTo>
                    <a:pt x="258" y="201"/>
                    <a:pt x="156" y="482"/>
                    <a:pt x="32" y="731"/>
                  </a:cubicBezTo>
                  <a:cubicBezTo>
                    <a:pt x="0" y="786"/>
                    <a:pt x="39" y="864"/>
                    <a:pt x="102" y="879"/>
                  </a:cubicBezTo>
                  <a:cubicBezTo>
                    <a:pt x="116" y="885"/>
                    <a:pt x="129" y="888"/>
                    <a:pt x="143" y="888"/>
                  </a:cubicBezTo>
                  <a:cubicBezTo>
                    <a:pt x="198" y="888"/>
                    <a:pt x="247" y="842"/>
                    <a:pt x="265" y="786"/>
                  </a:cubicBezTo>
                  <a:cubicBezTo>
                    <a:pt x="336" y="638"/>
                    <a:pt x="413" y="489"/>
                    <a:pt x="484" y="334"/>
                  </a:cubicBezTo>
                  <a:cubicBezTo>
                    <a:pt x="507" y="232"/>
                    <a:pt x="647" y="162"/>
                    <a:pt x="593" y="53"/>
                  </a:cubicBezTo>
                  <a:cubicBezTo>
                    <a:pt x="575" y="18"/>
                    <a:pt x="540" y="0"/>
                    <a:pt x="504"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75;p46">
              <a:extLst>
                <a:ext uri="{FF2B5EF4-FFF2-40B4-BE49-F238E27FC236}">
                  <a16:creationId xmlns:a16="http://schemas.microsoft.com/office/drawing/2014/main" id="{86661DC2-AED8-8FC7-C583-DC95F0102CDF}"/>
                </a:ext>
              </a:extLst>
            </p:cNvPr>
            <p:cNvSpPr/>
            <p:nvPr/>
          </p:nvSpPr>
          <p:spPr>
            <a:xfrm>
              <a:off x="2665675" y="1693300"/>
              <a:ext cx="16200" cy="17950"/>
            </a:xfrm>
            <a:custGeom>
              <a:avLst/>
              <a:gdLst/>
              <a:ahLst/>
              <a:cxnLst/>
              <a:rect l="l" t="t" r="r" b="b"/>
              <a:pathLst>
                <a:path w="648" h="718" extrusionOk="0">
                  <a:moveTo>
                    <a:pt x="553" y="0"/>
                  </a:moveTo>
                  <a:cubicBezTo>
                    <a:pt x="450" y="0"/>
                    <a:pt x="315" y="213"/>
                    <a:pt x="258" y="292"/>
                  </a:cubicBezTo>
                  <a:cubicBezTo>
                    <a:pt x="203" y="409"/>
                    <a:pt x="0" y="589"/>
                    <a:pt x="156" y="705"/>
                  </a:cubicBezTo>
                  <a:cubicBezTo>
                    <a:pt x="173" y="714"/>
                    <a:pt x="190" y="718"/>
                    <a:pt x="205" y="718"/>
                  </a:cubicBezTo>
                  <a:cubicBezTo>
                    <a:pt x="345" y="718"/>
                    <a:pt x="423" y="399"/>
                    <a:pt x="507" y="308"/>
                  </a:cubicBezTo>
                  <a:cubicBezTo>
                    <a:pt x="538" y="230"/>
                    <a:pt x="640" y="191"/>
                    <a:pt x="647" y="105"/>
                  </a:cubicBezTo>
                  <a:cubicBezTo>
                    <a:pt x="624" y="29"/>
                    <a:pt x="591" y="0"/>
                    <a:pt x="553"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76;p46">
              <a:extLst>
                <a:ext uri="{FF2B5EF4-FFF2-40B4-BE49-F238E27FC236}">
                  <a16:creationId xmlns:a16="http://schemas.microsoft.com/office/drawing/2014/main" id="{DE3AE7F9-BCDC-F579-286A-939CC294F47E}"/>
                </a:ext>
              </a:extLst>
            </p:cNvPr>
            <p:cNvSpPr/>
            <p:nvPr/>
          </p:nvSpPr>
          <p:spPr>
            <a:xfrm>
              <a:off x="2653600" y="1737300"/>
              <a:ext cx="11900" cy="12300"/>
            </a:xfrm>
            <a:custGeom>
              <a:avLst/>
              <a:gdLst/>
              <a:ahLst/>
              <a:cxnLst/>
              <a:rect l="l" t="t" r="r" b="b"/>
              <a:pathLst>
                <a:path w="476" h="492" extrusionOk="0">
                  <a:moveTo>
                    <a:pt x="405" y="1"/>
                  </a:moveTo>
                  <a:cubicBezTo>
                    <a:pt x="348" y="1"/>
                    <a:pt x="281" y="78"/>
                    <a:pt x="250" y="130"/>
                  </a:cubicBezTo>
                  <a:cubicBezTo>
                    <a:pt x="195" y="224"/>
                    <a:pt x="0" y="372"/>
                    <a:pt x="109" y="473"/>
                  </a:cubicBezTo>
                  <a:cubicBezTo>
                    <a:pt x="128" y="486"/>
                    <a:pt x="145" y="492"/>
                    <a:pt x="161" y="492"/>
                  </a:cubicBezTo>
                  <a:cubicBezTo>
                    <a:pt x="231" y="492"/>
                    <a:pt x="275" y="382"/>
                    <a:pt x="320" y="325"/>
                  </a:cubicBezTo>
                  <a:cubicBezTo>
                    <a:pt x="359" y="271"/>
                    <a:pt x="390" y="208"/>
                    <a:pt x="429" y="154"/>
                  </a:cubicBezTo>
                  <a:cubicBezTo>
                    <a:pt x="460" y="138"/>
                    <a:pt x="476" y="107"/>
                    <a:pt x="476" y="68"/>
                  </a:cubicBezTo>
                  <a:cubicBezTo>
                    <a:pt x="458" y="19"/>
                    <a:pt x="432" y="1"/>
                    <a:pt x="405"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77;p46">
              <a:extLst>
                <a:ext uri="{FF2B5EF4-FFF2-40B4-BE49-F238E27FC236}">
                  <a16:creationId xmlns:a16="http://schemas.microsoft.com/office/drawing/2014/main" id="{88F14022-30A0-1C9A-11FC-031C77EA9222}"/>
                </a:ext>
              </a:extLst>
            </p:cNvPr>
            <p:cNvSpPr/>
            <p:nvPr/>
          </p:nvSpPr>
          <p:spPr>
            <a:xfrm>
              <a:off x="2687500" y="1724125"/>
              <a:ext cx="14250" cy="16600"/>
            </a:xfrm>
            <a:custGeom>
              <a:avLst/>
              <a:gdLst/>
              <a:ahLst/>
              <a:cxnLst/>
              <a:rect l="l" t="t" r="r" b="b"/>
              <a:pathLst>
                <a:path w="570" h="664" extrusionOk="0">
                  <a:moveTo>
                    <a:pt x="445" y="0"/>
                  </a:moveTo>
                  <a:cubicBezTo>
                    <a:pt x="349" y="0"/>
                    <a:pt x="305" y="205"/>
                    <a:pt x="250" y="267"/>
                  </a:cubicBezTo>
                  <a:cubicBezTo>
                    <a:pt x="203" y="377"/>
                    <a:pt x="0" y="571"/>
                    <a:pt x="172" y="657"/>
                  </a:cubicBezTo>
                  <a:cubicBezTo>
                    <a:pt x="186" y="661"/>
                    <a:pt x="199" y="663"/>
                    <a:pt x="211" y="663"/>
                  </a:cubicBezTo>
                  <a:cubicBezTo>
                    <a:pt x="339" y="663"/>
                    <a:pt x="356" y="454"/>
                    <a:pt x="406" y="361"/>
                  </a:cubicBezTo>
                  <a:cubicBezTo>
                    <a:pt x="414" y="267"/>
                    <a:pt x="569" y="73"/>
                    <a:pt x="484" y="10"/>
                  </a:cubicBezTo>
                  <a:cubicBezTo>
                    <a:pt x="470" y="3"/>
                    <a:pt x="457" y="0"/>
                    <a:pt x="44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78;p46">
              <a:extLst>
                <a:ext uri="{FF2B5EF4-FFF2-40B4-BE49-F238E27FC236}">
                  <a16:creationId xmlns:a16="http://schemas.microsoft.com/office/drawing/2014/main" id="{00704C4E-4A7E-B482-5349-B8D454125CD2}"/>
                </a:ext>
              </a:extLst>
            </p:cNvPr>
            <p:cNvSpPr/>
            <p:nvPr/>
          </p:nvSpPr>
          <p:spPr>
            <a:xfrm>
              <a:off x="2732700" y="1690450"/>
              <a:ext cx="15225" cy="18550"/>
            </a:xfrm>
            <a:custGeom>
              <a:avLst/>
              <a:gdLst/>
              <a:ahLst/>
              <a:cxnLst/>
              <a:rect l="l" t="t" r="r" b="b"/>
              <a:pathLst>
                <a:path w="609" h="742" extrusionOk="0">
                  <a:moveTo>
                    <a:pt x="485" y="0"/>
                  </a:moveTo>
                  <a:cubicBezTo>
                    <a:pt x="367" y="0"/>
                    <a:pt x="297" y="245"/>
                    <a:pt x="227" y="328"/>
                  </a:cubicBezTo>
                  <a:cubicBezTo>
                    <a:pt x="180" y="445"/>
                    <a:pt x="1" y="625"/>
                    <a:pt x="157" y="726"/>
                  </a:cubicBezTo>
                  <a:cubicBezTo>
                    <a:pt x="180" y="736"/>
                    <a:pt x="201" y="741"/>
                    <a:pt x="219" y="741"/>
                  </a:cubicBezTo>
                  <a:cubicBezTo>
                    <a:pt x="339" y="741"/>
                    <a:pt x="375" y="549"/>
                    <a:pt x="429" y="461"/>
                  </a:cubicBezTo>
                  <a:cubicBezTo>
                    <a:pt x="468" y="367"/>
                    <a:pt x="507" y="274"/>
                    <a:pt x="554" y="188"/>
                  </a:cubicBezTo>
                  <a:cubicBezTo>
                    <a:pt x="601" y="157"/>
                    <a:pt x="609" y="87"/>
                    <a:pt x="570" y="40"/>
                  </a:cubicBezTo>
                  <a:cubicBezTo>
                    <a:pt x="539" y="12"/>
                    <a:pt x="511" y="0"/>
                    <a:pt x="485"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79;p46">
              <a:extLst>
                <a:ext uri="{FF2B5EF4-FFF2-40B4-BE49-F238E27FC236}">
                  <a16:creationId xmlns:a16="http://schemas.microsoft.com/office/drawing/2014/main" id="{C6F93143-89B9-74A1-59A1-D551F304B0C5}"/>
                </a:ext>
              </a:extLst>
            </p:cNvPr>
            <p:cNvSpPr/>
            <p:nvPr/>
          </p:nvSpPr>
          <p:spPr>
            <a:xfrm>
              <a:off x="2755500" y="1711500"/>
              <a:ext cx="15225" cy="20625"/>
            </a:xfrm>
            <a:custGeom>
              <a:avLst/>
              <a:gdLst/>
              <a:ahLst/>
              <a:cxnLst/>
              <a:rect l="l" t="t" r="r" b="b"/>
              <a:pathLst>
                <a:path w="609" h="825" extrusionOk="0">
                  <a:moveTo>
                    <a:pt x="509" y="0"/>
                  </a:moveTo>
                  <a:cubicBezTo>
                    <a:pt x="391" y="0"/>
                    <a:pt x="334" y="269"/>
                    <a:pt x="266" y="352"/>
                  </a:cubicBezTo>
                  <a:cubicBezTo>
                    <a:pt x="227" y="484"/>
                    <a:pt x="1" y="718"/>
                    <a:pt x="188" y="819"/>
                  </a:cubicBezTo>
                  <a:cubicBezTo>
                    <a:pt x="202" y="823"/>
                    <a:pt x="215" y="824"/>
                    <a:pt x="227" y="824"/>
                  </a:cubicBezTo>
                  <a:cubicBezTo>
                    <a:pt x="384" y="824"/>
                    <a:pt x="395" y="561"/>
                    <a:pt x="461" y="445"/>
                  </a:cubicBezTo>
                  <a:cubicBezTo>
                    <a:pt x="500" y="352"/>
                    <a:pt x="531" y="250"/>
                    <a:pt x="570" y="157"/>
                  </a:cubicBezTo>
                  <a:cubicBezTo>
                    <a:pt x="609" y="118"/>
                    <a:pt x="601" y="48"/>
                    <a:pt x="562" y="16"/>
                  </a:cubicBezTo>
                  <a:cubicBezTo>
                    <a:pt x="543" y="5"/>
                    <a:pt x="526" y="0"/>
                    <a:pt x="509"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80;p46">
              <a:extLst>
                <a:ext uri="{FF2B5EF4-FFF2-40B4-BE49-F238E27FC236}">
                  <a16:creationId xmlns:a16="http://schemas.microsoft.com/office/drawing/2014/main" id="{E0824786-F4C6-1BA2-AFA2-476C6BA27501}"/>
                </a:ext>
              </a:extLst>
            </p:cNvPr>
            <p:cNvSpPr/>
            <p:nvPr/>
          </p:nvSpPr>
          <p:spPr>
            <a:xfrm>
              <a:off x="2719075" y="1759875"/>
              <a:ext cx="15800" cy="17350"/>
            </a:xfrm>
            <a:custGeom>
              <a:avLst/>
              <a:gdLst/>
              <a:ahLst/>
              <a:cxnLst/>
              <a:rect l="l" t="t" r="r" b="b"/>
              <a:pathLst>
                <a:path w="632" h="694" extrusionOk="0">
                  <a:moveTo>
                    <a:pt x="529" y="1"/>
                  </a:moveTo>
                  <a:cubicBezTo>
                    <a:pt x="435" y="1"/>
                    <a:pt x="350" y="216"/>
                    <a:pt x="289" y="264"/>
                  </a:cubicBezTo>
                  <a:cubicBezTo>
                    <a:pt x="234" y="381"/>
                    <a:pt x="0" y="576"/>
                    <a:pt x="156" y="685"/>
                  </a:cubicBezTo>
                  <a:cubicBezTo>
                    <a:pt x="174" y="691"/>
                    <a:pt x="191" y="694"/>
                    <a:pt x="206" y="694"/>
                  </a:cubicBezTo>
                  <a:cubicBezTo>
                    <a:pt x="342" y="694"/>
                    <a:pt x="374" y="463"/>
                    <a:pt x="444" y="365"/>
                  </a:cubicBezTo>
                  <a:cubicBezTo>
                    <a:pt x="468" y="279"/>
                    <a:pt x="631" y="85"/>
                    <a:pt x="569" y="14"/>
                  </a:cubicBezTo>
                  <a:cubicBezTo>
                    <a:pt x="556" y="5"/>
                    <a:pt x="542" y="1"/>
                    <a:pt x="529"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81;p46">
              <a:extLst>
                <a:ext uri="{FF2B5EF4-FFF2-40B4-BE49-F238E27FC236}">
                  <a16:creationId xmlns:a16="http://schemas.microsoft.com/office/drawing/2014/main" id="{888246F5-C0E6-8B3B-B862-70331190FDC7}"/>
                </a:ext>
              </a:extLst>
            </p:cNvPr>
            <p:cNvSpPr/>
            <p:nvPr/>
          </p:nvSpPr>
          <p:spPr>
            <a:xfrm>
              <a:off x="2676200" y="1787500"/>
              <a:ext cx="17300" cy="17200"/>
            </a:xfrm>
            <a:custGeom>
              <a:avLst/>
              <a:gdLst/>
              <a:ahLst/>
              <a:cxnLst/>
              <a:rect l="l" t="t" r="r" b="b"/>
              <a:pathLst>
                <a:path w="692" h="688" extrusionOk="0">
                  <a:moveTo>
                    <a:pt x="546" y="0"/>
                  </a:moveTo>
                  <a:cubicBezTo>
                    <a:pt x="543" y="0"/>
                    <a:pt x="541" y="0"/>
                    <a:pt x="538" y="1"/>
                  </a:cubicBezTo>
                  <a:cubicBezTo>
                    <a:pt x="421" y="24"/>
                    <a:pt x="320" y="234"/>
                    <a:pt x="226" y="328"/>
                  </a:cubicBezTo>
                  <a:cubicBezTo>
                    <a:pt x="156" y="422"/>
                    <a:pt x="0" y="562"/>
                    <a:pt x="133" y="663"/>
                  </a:cubicBezTo>
                  <a:cubicBezTo>
                    <a:pt x="156" y="679"/>
                    <a:pt x="182" y="688"/>
                    <a:pt x="209" y="688"/>
                  </a:cubicBezTo>
                  <a:cubicBezTo>
                    <a:pt x="246" y="688"/>
                    <a:pt x="282" y="672"/>
                    <a:pt x="304" y="640"/>
                  </a:cubicBezTo>
                  <a:cubicBezTo>
                    <a:pt x="398" y="499"/>
                    <a:pt x="499" y="359"/>
                    <a:pt x="593" y="211"/>
                  </a:cubicBezTo>
                  <a:cubicBezTo>
                    <a:pt x="692" y="165"/>
                    <a:pt x="657" y="0"/>
                    <a:pt x="546" y="0"/>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82;p46">
              <a:extLst>
                <a:ext uri="{FF2B5EF4-FFF2-40B4-BE49-F238E27FC236}">
                  <a16:creationId xmlns:a16="http://schemas.microsoft.com/office/drawing/2014/main" id="{2A7CD1F1-34AC-52E2-84DA-CB577AB07C04}"/>
                </a:ext>
              </a:extLst>
            </p:cNvPr>
            <p:cNvSpPr/>
            <p:nvPr/>
          </p:nvSpPr>
          <p:spPr>
            <a:xfrm>
              <a:off x="2651650" y="1775525"/>
              <a:ext cx="13200" cy="15250"/>
            </a:xfrm>
            <a:custGeom>
              <a:avLst/>
              <a:gdLst/>
              <a:ahLst/>
              <a:cxnLst/>
              <a:rect l="l" t="t" r="r" b="b"/>
              <a:pathLst>
                <a:path w="528" h="610" extrusionOk="0">
                  <a:moveTo>
                    <a:pt x="398" y="1"/>
                  </a:moveTo>
                  <a:cubicBezTo>
                    <a:pt x="377" y="1"/>
                    <a:pt x="354" y="11"/>
                    <a:pt x="335" y="35"/>
                  </a:cubicBezTo>
                  <a:cubicBezTo>
                    <a:pt x="265" y="129"/>
                    <a:pt x="0" y="534"/>
                    <a:pt x="180" y="604"/>
                  </a:cubicBezTo>
                  <a:cubicBezTo>
                    <a:pt x="191" y="608"/>
                    <a:pt x="202" y="609"/>
                    <a:pt x="212" y="609"/>
                  </a:cubicBezTo>
                  <a:cubicBezTo>
                    <a:pt x="359" y="609"/>
                    <a:pt x="364" y="254"/>
                    <a:pt x="445" y="152"/>
                  </a:cubicBezTo>
                  <a:cubicBezTo>
                    <a:pt x="527" y="99"/>
                    <a:pt x="467" y="1"/>
                    <a:pt x="398" y="1"/>
                  </a:cubicBezTo>
                  <a:close/>
                </a:path>
              </a:pathLst>
            </a:custGeom>
            <a:solidFill>
              <a:srgbClr val="184A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57" name="Google Shape;1337;p48">
            <a:extLst>
              <a:ext uri="{FF2B5EF4-FFF2-40B4-BE49-F238E27FC236}">
                <a16:creationId xmlns:a16="http://schemas.microsoft.com/office/drawing/2014/main" id="{498DF7BB-71ED-D749-B471-11D9695CA045}"/>
              </a:ext>
            </a:extLst>
          </p:cNvPr>
          <p:cNvGrpSpPr/>
          <p:nvPr/>
        </p:nvGrpSpPr>
        <p:grpSpPr>
          <a:xfrm rot="2700000">
            <a:off x="158347" y="379316"/>
            <a:ext cx="1470765" cy="1376688"/>
            <a:chOff x="1859475" y="636325"/>
            <a:chExt cx="4383550" cy="3988700"/>
          </a:xfrm>
        </p:grpSpPr>
        <p:sp>
          <p:nvSpPr>
            <p:cNvPr id="1258" name="Google Shape;1338;p48">
              <a:extLst>
                <a:ext uri="{FF2B5EF4-FFF2-40B4-BE49-F238E27FC236}">
                  <a16:creationId xmlns:a16="http://schemas.microsoft.com/office/drawing/2014/main" id="{FBFC5DAA-9937-AC56-8F42-D59EBBA3C56B}"/>
                </a:ext>
              </a:extLst>
            </p:cNvPr>
            <p:cNvSpPr/>
            <p:nvPr/>
          </p:nvSpPr>
          <p:spPr>
            <a:xfrm>
              <a:off x="1859475" y="799550"/>
              <a:ext cx="4383550" cy="3825475"/>
            </a:xfrm>
            <a:custGeom>
              <a:avLst/>
              <a:gdLst/>
              <a:ahLst/>
              <a:cxnLst/>
              <a:rect l="l" t="t" r="r" b="b"/>
              <a:pathLst>
                <a:path w="175342" h="153019" extrusionOk="0">
                  <a:moveTo>
                    <a:pt x="54300" y="0"/>
                  </a:moveTo>
                  <a:cubicBezTo>
                    <a:pt x="37427" y="0"/>
                    <a:pt x="20566" y="10228"/>
                    <a:pt x="11891" y="27546"/>
                  </a:cubicBezTo>
                  <a:cubicBezTo>
                    <a:pt x="0" y="51194"/>
                    <a:pt x="7853" y="79146"/>
                    <a:pt x="29416" y="89971"/>
                  </a:cubicBezTo>
                  <a:cubicBezTo>
                    <a:pt x="35183" y="92870"/>
                    <a:pt x="41350" y="94241"/>
                    <a:pt x="47515" y="94241"/>
                  </a:cubicBezTo>
                  <a:cubicBezTo>
                    <a:pt x="60415" y="94241"/>
                    <a:pt x="73308" y="88235"/>
                    <a:pt x="82524" y="77637"/>
                  </a:cubicBezTo>
                  <a:cubicBezTo>
                    <a:pt x="105463" y="97869"/>
                    <a:pt x="128800" y="117568"/>
                    <a:pt x="152138" y="137312"/>
                  </a:cubicBezTo>
                  <a:cubicBezTo>
                    <a:pt x="158305" y="142548"/>
                    <a:pt x="164516" y="147783"/>
                    <a:pt x="170728" y="153018"/>
                  </a:cubicBezTo>
                  <a:cubicBezTo>
                    <a:pt x="170772" y="152974"/>
                    <a:pt x="170816" y="152885"/>
                    <a:pt x="170861" y="152841"/>
                  </a:cubicBezTo>
                  <a:cubicBezTo>
                    <a:pt x="171571" y="152175"/>
                    <a:pt x="172281" y="151510"/>
                    <a:pt x="172990" y="150844"/>
                  </a:cubicBezTo>
                  <a:cubicBezTo>
                    <a:pt x="173390" y="150489"/>
                    <a:pt x="173745" y="150134"/>
                    <a:pt x="174144" y="149735"/>
                  </a:cubicBezTo>
                  <a:cubicBezTo>
                    <a:pt x="174366" y="149558"/>
                    <a:pt x="174543" y="149380"/>
                    <a:pt x="174765" y="149203"/>
                  </a:cubicBezTo>
                  <a:cubicBezTo>
                    <a:pt x="174943" y="149025"/>
                    <a:pt x="175164" y="148848"/>
                    <a:pt x="175342" y="148670"/>
                  </a:cubicBezTo>
                  <a:cubicBezTo>
                    <a:pt x="174144" y="147650"/>
                    <a:pt x="172946" y="146629"/>
                    <a:pt x="171748" y="145609"/>
                  </a:cubicBezTo>
                  <a:cubicBezTo>
                    <a:pt x="150762" y="127950"/>
                    <a:pt x="129776" y="110292"/>
                    <a:pt x="108701" y="92722"/>
                  </a:cubicBezTo>
                  <a:cubicBezTo>
                    <a:pt x="101026" y="86378"/>
                    <a:pt x="93394" y="79989"/>
                    <a:pt x="85630" y="73733"/>
                  </a:cubicBezTo>
                  <a:cubicBezTo>
                    <a:pt x="87227" y="71514"/>
                    <a:pt x="88647" y="69207"/>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339;p48">
              <a:extLst>
                <a:ext uri="{FF2B5EF4-FFF2-40B4-BE49-F238E27FC236}">
                  <a16:creationId xmlns:a16="http://schemas.microsoft.com/office/drawing/2014/main" id="{2B1C7F81-D217-1D8B-A79B-C4686A5F964B}"/>
                </a:ext>
              </a:extLst>
            </p:cNvPr>
            <p:cNvSpPr/>
            <p:nvPr/>
          </p:nvSpPr>
          <p:spPr>
            <a:xfrm>
              <a:off x="1859475" y="636325"/>
              <a:ext cx="4383550" cy="3988700"/>
            </a:xfrm>
            <a:custGeom>
              <a:avLst/>
              <a:gdLst/>
              <a:ahLst/>
              <a:cxnLst/>
              <a:rect l="l" t="t" r="r" b="b"/>
              <a:pathLst>
                <a:path w="175342" h="159548" fill="none" extrusionOk="0">
                  <a:moveTo>
                    <a:pt x="171748" y="152138"/>
                  </a:moveTo>
                  <a:cubicBezTo>
                    <a:pt x="150762" y="134479"/>
                    <a:pt x="129776" y="116821"/>
                    <a:pt x="108701" y="99251"/>
                  </a:cubicBezTo>
                  <a:cubicBezTo>
                    <a:pt x="101026" y="92907"/>
                    <a:pt x="93394" y="86518"/>
                    <a:pt x="85630" y="80262"/>
                  </a:cubicBezTo>
                  <a:cubicBezTo>
                    <a:pt x="87227" y="78043"/>
                    <a:pt x="88647" y="75736"/>
                    <a:pt x="89934" y="73207"/>
                  </a:cubicBezTo>
                  <a:cubicBezTo>
                    <a:pt x="93439" y="66242"/>
                    <a:pt x="95214" y="58876"/>
                    <a:pt x="95435" y="51689"/>
                  </a:cubicBezTo>
                  <a:cubicBezTo>
                    <a:pt x="95968" y="34518"/>
                    <a:pt x="87582" y="18413"/>
                    <a:pt x="72408" y="10782"/>
                  </a:cubicBezTo>
                  <a:cubicBezTo>
                    <a:pt x="50846" y="0"/>
                    <a:pt x="23737" y="10427"/>
                    <a:pt x="11891" y="34075"/>
                  </a:cubicBezTo>
                  <a:cubicBezTo>
                    <a:pt x="0" y="57723"/>
                    <a:pt x="7853" y="85675"/>
                    <a:pt x="29416" y="96500"/>
                  </a:cubicBezTo>
                  <a:cubicBezTo>
                    <a:pt x="47252" y="105463"/>
                    <a:pt x="68903" y="99828"/>
                    <a:pt x="82524" y="84166"/>
                  </a:cubicBezTo>
                  <a:cubicBezTo>
                    <a:pt x="105463" y="104398"/>
                    <a:pt x="128800" y="124097"/>
                    <a:pt x="152138" y="143841"/>
                  </a:cubicBezTo>
                  <a:cubicBezTo>
                    <a:pt x="158305" y="149077"/>
                    <a:pt x="164516" y="154312"/>
                    <a:pt x="170728" y="159547"/>
                  </a:cubicBezTo>
                  <a:cubicBezTo>
                    <a:pt x="170772" y="159503"/>
                    <a:pt x="170816" y="159414"/>
                    <a:pt x="170861" y="159370"/>
                  </a:cubicBezTo>
                  <a:cubicBezTo>
                    <a:pt x="171571" y="158704"/>
                    <a:pt x="172281" y="158039"/>
                    <a:pt x="172990" y="157373"/>
                  </a:cubicBezTo>
                  <a:cubicBezTo>
                    <a:pt x="173390" y="157018"/>
                    <a:pt x="173745" y="156663"/>
                    <a:pt x="174144" y="156264"/>
                  </a:cubicBezTo>
                  <a:cubicBezTo>
                    <a:pt x="174366" y="156087"/>
                    <a:pt x="174543" y="155909"/>
                    <a:pt x="174765" y="155732"/>
                  </a:cubicBezTo>
                  <a:cubicBezTo>
                    <a:pt x="174943" y="155554"/>
                    <a:pt x="175164" y="155377"/>
                    <a:pt x="175342" y="155199"/>
                  </a:cubicBezTo>
                  <a:cubicBezTo>
                    <a:pt x="174144" y="154179"/>
                    <a:pt x="172946" y="153158"/>
                    <a:pt x="171748" y="152138"/>
                  </a:cubicBezTo>
                  <a:close/>
                </a:path>
              </a:pathLst>
            </a:custGeom>
            <a:noFill/>
            <a:ln w="78750" cap="flat" cmpd="sng">
              <a:solidFill>
                <a:srgbClr val="FFFFFF"/>
              </a:solidFill>
              <a:prstDash val="solid"/>
              <a:miter lim="44367"/>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340;p48">
              <a:extLst>
                <a:ext uri="{FF2B5EF4-FFF2-40B4-BE49-F238E27FC236}">
                  <a16:creationId xmlns:a16="http://schemas.microsoft.com/office/drawing/2014/main" id="{B13DCDA7-B372-8E26-AF76-D56BA4E16344}"/>
                </a:ext>
              </a:extLst>
            </p:cNvPr>
            <p:cNvSpPr/>
            <p:nvPr/>
          </p:nvSpPr>
          <p:spPr>
            <a:xfrm>
              <a:off x="3655250" y="2434325"/>
              <a:ext cx="2587775" cy="2190700"/>
            </a:xfrm>
            <a:custGeom>
              <a:avLst/>
              <a:gdLst/>
              <a:ahLst/>
              <a:cxnLst/>
              <a:rect l="l" t="t" r="r" b="b"/>
              <a:pathLst>
                <a:path w="103511" h="87628" extrusionOk="0">
                  <a:moveTo>
                    <a:pt x="2973" y="1"/>
                  </a:moveTo>
                  <a:cubicBezTo>
                    <a:pt x="2707" y="45"/>
                    <a:pt x="2574" y="134"/>
                    <a:pt x="2485" y="267"/>
                  </a:cubicBezTo>
                  <a:cubicBezTo>
                    <a:pt x="1775" y="533"/>
                    <a:pt x="888" y="1332"/>
                    <a:pt x="577" y="1687"/>
                  </a:cubicBezTo>
                  <a:cubicBezTo>
                    <a:pt x="356" y="1908"/>
                    <a:pt x="267" y="2086"/>
                    <a:pt x="267" y="2308"/>
                  </a:cubicBezTo>
                  <a:cubicBezTo>
                    <a:pt x="45" y="2530"/>
                    <a:pt x="1" y="2885"/>
                    <a:pt x="356" y="3062"/>
                  </a:cubicBezTo>
                  <a:cubicBezTo>
                    <a:pt x="1066" y="3683"/>
                    <a:pt x="1775" y="4349"/>
                    <a:pt x="2485" y="4970"/>
                  </a:cubicBezTo>
                  <a:cubicBezTo>
                    <a:pt x="27997" y="27775"/>
                    <a:pt x="54174" y="49826"/>
                    <a:pt x="80307" y="71921"/>
                  </a:cubicBezTo>
                  <a:cubicBezTo>
                    <a:pt x="86474" y="77157"/>
                    <a:pt x="92685" y="82392"/>
                    <a:pt x="98897" y="87627"/>
                  </a:cubicBezTo>
                  <a:cubicBezTo>
                    <a:pt x="98941" y="87583"/>
                    <a:pt x="98985" y="87494"/>
                    <a:pt x="99030" y="87450"/>
                  </a:cubicBezTo>
                  <a:cubicBezTo>
                    <a:pt x="99740" y="86784"/>
                    <a:pt x="100450" y="86119"/>
                    <a:pt x="101159" y="85453"/>
                  </a:cubicBezTo>
                  <a:cubicBezTo>
                    <a:pt x="101559" y="85098"/>
                    <a:pt x="101958" y="84743"/>
                    <a:pt x="102313" y="84344"/>
                  </a:cubicBezTo>
                  <a:cubicBezTo>
                    <a:pt x="102535" y="84167"/>
                    <a:pt x="102757" y="83989"/>
                    <a:pt x="102934" y="83812"/>
                  </a:cubicBezTo>
                  <a:cubicBezTo>
                    <a:pt x="103112" y="83634"/>
                    <a:pt x="103333" y="83457"/>
                    <a:pt x="103511" y="83279"/>
                  </a:cubicBezTo>
                  <a:cubicBezTo>
                    <a:pt x="102313" y="82259"/>
                    <a:pt x="101115" y="81238"/>
                    <a:pt x="99917" y="80218"/>
                  </a:cubicBezTo>
                  <a:cubicBezTo>
                    <a:pt x="78931" y="62559"/>
                    <a:pt x="57945" y="44901"/>
                    <a:pt x="36870" y="27331"/>
                  </a:cubicBezTo>
                  <a:cubicBezTo>
                    <a:pt x="26222" y="18502"/>
                    <a:pt x="15618" y="9628"/>
                    <a:pt x="4748" y="1110"/>
                  </a:cubicBezTo>
                  <a:cubicBezTo>
                    <a:pt x="4171" y="711"/>
                    <a:pt x="3639" y="134"/>
                    <a:pt x="2973" y="1"/>
                  </a:cubicBezTo>
                  <a:close/>
                </a:path>
              </a:pathLst>
            </a:custGeom>
            <a:solidFill>
              <a:srgbClr val="5E341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341;p48">
              <a:extLst>
                <a:ext uri="{FF2B5EF4-FFF2-40B4-BE49-F238E27FC236}">
                  <a16:creationId xmlns:a16="http://schemas.microsoft.com/office/drawing/2014/main" id="{B11A890E-A6BB-5988-9772-392E1AB48F0C}"/>
                </a:ext>
              </a:extLst>
            </p:cNvPr>
            <p:cNvSpPr/>
            <p:nvPr/>
          </p:nvSpPr>
          <p:spPr>
            <a:xfrm>
              <a:off x="1859475" y="799550"/>
              <a:ext cx="2399200" cy="2355600"/>
            </a:xfrm>
            <a:custGeom>
              <a:avLst/>
              <a:gdLst/>
              <a:ahLst/>
              <a:cxnLst/>
              <a:rect l="l" t="t" r="r" b="b"/>
              <a:pathLst>
                <a:path w="95968" h="94224" extrusionOk="0">
                  <a:moveTo>
                    <a:pt x="54300" y="0"/>
                  </a:moveTo>
                  <a:cubicBezTo>
                    <a:pt x="37427" y="0"/>
                    <a:pt x="20566" y="10228"/>
                    <a:pt x="11891" y="27546"/>
                  </a:cubicBezTo>
                  <a:cubicBezTo>
                    <a:pt x="0" y="51194"/>
                    <a:pt x="7853" y="79146"/>
                    <a:pt x="29416" y="89971"/>
                  </a:cubicBezTo>
                  <a:cubicBezTo>
                    <a:pt x="35176" y="92857"/>
                    <a:pt x="41336" y="94224"/>
                    <a:pt x="47498" y="94224"/>
                  </a:cubicBezTo>
                  <a:cubicBezTo>
                    <a:pt x="64357" y="94224"/>
                    <a:pt x="81226" y="83996"/>
                    <a:pt x="89934" y="66678"/>
                  </a:cubicBezTo>
                  <a:cubicBezTo>
                    <a:pt x="93439" y="59713"/>
                    <a:pt x="95214" y="52347"/>
                    <a:pt x="95435" y="45160"/>
                  </a:cubicBezTo>
                  <a:cubicBezTo>
                    <a:pt x="95968" y="27989"/>
                    <a:pt x="87582" y="11884"/>
                    <a:pt x="72408" y="4253"/>
                  </a:cubicBezTo>
                  <a:cubicBezTo>
                    <a:pt x="66637" y="1367"/>
                    <a:pt x="60467" y="0"/>
                    <a:pt x="5430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342;p48">
              <a:extLst>
                <a:ext uri="{FF2B5EF4-FFF2-40B4-BE49-F238E27FC236}">
                  <a16:creationId xmlns:a16="http://schemas.microsoft.com/office/drawing/2014/main" id="{559EDE7D-9B78-B896-4B31-BEBAB8D297EA}"/>
                </a:ext>
              </a:extLst>
            </p:cNvPr>
            <p:cNvSpPr/>
            <p:nvPr/>
          </p:nvSpPr>
          <p:spPr>
            <a:xfrm>
              <a:off x="2994175" y="1504775"/>
              <a:ext cx="82100" cy="79925"/>
            </a:xfrm>
            <a:custGeom>
              <a:avLst/>
              <a:gdLst/>
              <a:ahLst/>
              <a:cxnLst/>
              <a:rect l="l" t="t" r="r" b="b"/>
              <a:pathLst>
                <a:path w="3284" h="3197" extrusionOk="0">
                  <a:moveTo>
                    <a:pt x="1713" y="0"/>
                  </a:moveTo>
                  <a:cubicBezTo>
                    <a:pt x="1689" y="0"/>
                    <a:pt x="1666" y="1"/>
                    <a:pt x="1642" y="2"/>
                  </a:cubicBezTo>
                  <a:cubicBezTo>
                    <a:pt x="1198" y="2"/>
                    <a:pt x="799" y="180"/>
                    <a:pt x="488" y="490"/>
                  </a:cubicBezTo>
                  <a:cubicBezTo>
                    <a:pt x="178" y="801"/>
                    <a:pt x="45" y="1200"/>
                    <a:pt x="45" y="1599"/>
                  </a:cubicBezTo>
                  <a:cubicBezTo>
                    <a:pt x="0" y="2487"/>
                    <a:pt x="799" y="3197"/>
                    <a:pt x="1686" y="3197"/>
                  </a:cubicBezTo>
                  <a:cubicBezTo>
                    <a:pt x="2086" y="3197"/>
                    <a:pt x="2529" y="3019"/>
                    <a:pt x="2796" y="2709"/>
                  </a:cubicBezTo>
                  <a:cubicBezTo>
                    <a:pt x="3106" y="2398"/>
                    <a:pt x="3239" y="1999"/>
                    <a:pt x="3284" y="1599"/>
                  </a:cubicBezTo>
                  <a:cubicBezTo>
                    <a:pt x="3284" y="737"/>
                    <a:pt x="2529" y="0"/>
                    <a:pt x="1713"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343;p48">
              <a:extLst>
                <a:ext uri="{FF2B5EF4-FFF2-40B4-BE49-F238E27FC236}">
                  <a16:creationId xmlns:a16="http://schemas.microsoft.com/office/drawing/2014/main" id="{5E3B1D98-17D5-87FE-DE04-225BFFF45262}"/>
                </a:ext>
              </a:extLst>
            </p:cNvPr>
            <p:cNvSpPr/>
            <p:nvPr/>
          </p:nvSpPr>
          <p:spPr>
            <a:xfrm>
              <a:off x="2761250" y="1873075"/>
              <a:ext cx="82100" cy="81000"/>
            </a:xfrm>
            <a:custGeom>
              <a:avLst/>
              <a:gdLst/>
              <a:ahLst/>
              <a:cxnLst/>
              <a:rect l="l" t="t" r="r" b="b"/>
              <a:pathLst>
                <a:path w="3284" h="3240" extrusionOk="0">
                  <a:moveTo>
                    <a:pt x="1642" y="0"/>
                  </a:moveTo>
                  <a:cubicBezTo>
                    <a:pt x="1198" y="0"/>
                    <a:pt x="799" y="178"/>
                    <a:pt x="488" y="488"/>
                  </a:cubicBezTo>
                  <a:cubicBezTo>
                    <a:pt x="178" y="799"/>
                    <a:pt x="45" y="1198"/>
                    <a:pt x="45" y="1642"/>
                  </a:cubicBezTo>
                  <a:cubicBezTo>
                    <a:pt x="0" y="2529"/>
                    <a:pt x="843" y="3239"/>
                    <a:pt x="1686" y="3239"/>
                  </a:cubicBezTo>
                  <a:cubicBezTo>
                    <a:pt x="2085" y="3239"/>
                    <a:pt x="2529" y="3062"/>
                    <a:pt x="2840" y="2751"/>
                  </a:cubicBezTo>
                  <a:cubicBezTo>
                    <a:pt x="3106" y="2441"/>
                    <a:pt x="3239" y="2041"/>
                    <a:pt x="3283" y="1598"/>
                  </a:cubicBezTo>
                  <a:cubicBezTo>
                    <a:pt x="3283" y="710"/>
                    <a:pt x="2485" y="0"/>
                    <a:pt x="1642"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344;p48">
              <a:extLst>
                <a:ext uri="{FF2B5EF4-FFF2-40B4-BE49-F238E27FC236}">
                  <a16:creationId xmlns:a16="http://schemas.microsoft.com/office/drawing/2014/main" id="{13B95932-9D43-128B-1CCD-E21D0A527B0C}"/>
                </a:ext>
              </a:extLst>
            </p:cNvPr>
            <p:cNvSpPr/>
            <p:nvPr/>
          </p:nvSpPr>
          <p:spPr>
            <a:xfrm>
              <a:off x="2539800" y="1729075"/>
              <a:ext cx="107225" cy="132775"/>
            </a:xfrm>
            <a:custGeom>
              <a:avLst/>
              <a:gdLst/>
              <a:ahLst/>
              <a:cxnLst/>
              <a:rect l="l" t="t" r="r" b="b"/>
              <a:pathLst>
                <a:path w="4289" h="5311" extrusionOk="0">
                  <a:moveTo>
                    <a:pt x="2807" y="0"/>
                  </a:moveTo>
                  <a:cubicBezTo>
                    <a:pt x="1167" y="0"/>
                    <a:pt x="0" y="1969"/>
                    <a:pt x="739" y="3631"/>
                  </a:cubicBezTo>
                  <a:cubicBezTo>
                    <a:pt x="971" y="4134"/>
                    <a:pt x="1371" y="5310"/>
                    <a:pt x="2029" y="5310"/>
                  </a:cubicBezTo>
                  <a:cubicBezTo>
                    <a:pt x="2126" y="5310"/>
                    <a:pt x="2228" y="5285"/>
                    <a:pt x="2336" y="5228"/>
                  </a:cubicBezTo>
                  <a:cubicBezTo>
                    <a:pt x="2558" y="5051"/>
                    <a:pt x="2602" y="4740"/>
                    <a:pt x="2425" y="4518"/>
                  </a:cubicBezTo>
                  <a:cubicBezTo>
                    <a:pt x="1493" y="3586"/>
                    <a:pt x="1049" y="1146"/>
                    <a:pt x="2913" y="1057"/>
                  </a:cubicBezTo>
                  <a:cubicBezTo>
                    <a:pt x="2968" y="1039"/>
                    <a:pt x="3024" y="1032"/>
                    <a:pt x="3080" y="1032"/>
                  </a:cubicBezTo>
                  <a:cubicBezTo>
                    <a:pt x="3310" y="1032"/>
                    <a:pt x="3546" y="1154"/>
                    <a:pt x="3756" y="1154"/>
                  </a:cubicBezTo>
                  <a:cubicBezTo>
                    <a:pt x="3869" y="1154"/>
                    <a:pt x="3973" y="1119"/>
                    <a:pt x="4066" y="1013"/>
                  </a:cubicBezTo>
                  <a:cubicBezTo>
                    <a:pt x="4288" y="747"/>
                    <a:pt x="4111" y="392"/>
                    <a:pt x="3845" y="259"/>
                  </a:cubicBezTo>
                  <a:cubicBezTo>
                    <a:pt x="3487" y="80"/>
                    <a:pt x="3138" y="0"/>
                    <a:pt x="2807"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345;p48">
              <a:extLst>
                <a:ext uri="{FF2B5EF4-FFF2-40B4-BE49-F238E27FC236}">
                  <a16:creationId xmlns:a16="http://schemas.microsoft.com/office/drawing/2014/main" id="{081E3945-3E80-3F5D-40BE-2A1BA88EA3E2}"/>
                </a:ext>
              </a:extLst>
            </p:cNvPr>
            <p:cNvSpPr/>
            <p:nvPr/>
          </p:nvSpPr>
          <p:spPr>
            <a:xfrm>
              <a:off x="2772550" y="1359900"/>
              <a:ext cx="130700" cy="110550"/>
            </a:xfrm>
            <a:custGeom>
              <a:avLst/>
              <a:gdLst/>
              <a:ahLst/>
              <a:cxnLst/>
              <a:rect l="l" t="t" r="r" b="b"/>
              <a:pathLst>
                <a:path w="5228" h="4422" extrusionOk="0">
                  <a:moveTo>
                    <a:pt x="3408" y="1"/>
                  </a:moveTo>
                  <a:cubicBezTo>
                    <a:pt x="2483" y="1"/>
                    <a:pt x="1487" y="422"/>
                    <a:pt x="1057" y="1139"/>
                  </a:cubicBezTo>
                  <a:cubicBezTo>
                    <a:pt x="1" y="2124"/>
                    <a:pt x="397" y="4422"/>
                    <a:pt x="1226" y="4422"/>
                  </a:cubicBezTo>
                  <a:cubicBezTo>
                    <a:pt x="1442" y="4422"/>
                    <a:pt x="1687" y="4266"/>
                    <a:pt x="1944" y="3889"/>
                  </a:cubicBezTo>
                  <a:cubicBezTo>
                    <a:pt x="1589" y="2736"/>
                    <a:pt x="2077" y="1227"/>
                    <a:pt x="3497" y="1227"/>
                  </a:cubicBezTo>
                  <a:cubicBezTo>
                    <a:pt x="3557" y="1204"/>
                    <a:pt x="3621" y="1195"/>
                    <a:pt x="3689" y="1195"/>
                  </a:cubicBezTo>
                  <a:cubicBezTo>
                    <a:pt x="4048" y="1195"/>
                    <a:pt x="4501" y="1468"/>
                    <a:pt x="4824" y="1468"/>
                  </a:cubicBezTo>
                  <a:cubicBezTo>
                    <a:pt x="5028" y="1468"/>
                    <a:pt x="5181" y="1359"/>
                    <a:pt x="5227" y="1005"/>
                  </a:cubicBezTo>
                  <a:cubicBezTo>
                    <a:pt x="4941" y="310"/>
                    <a:pt x="4201" y="1"/>
                    <a:pt x="3408"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346;p48">
              <a:extLst>
                <a:ext uri="{FF2B5EF4-FFF2-40B4-BE49-F238E27FC236}">
                  <a16:creationId xmlns:a16="http://schemas.microsoft.com/office/drawing/2014/main" id="{2F8139B7-0EAE-7E3D-17EC-588BB93C4028}"/>
                </a:ext>
              </a:extLst>
            </p:cNvPr>
            <p:cNvSpPr/>
            <p:nvPr/>
          </p:nvSpPr>
          <p:spPr>
            <a:xfrm>
              <a:off x="2973325" y="1693375"/>
              <a:ext cx="308150" cy="322675"/>
            </a:xfrm>
            <a:custGeom>
              <a:avLst/>
              <a:gdLst/>
              <a:ahLst/>
              <a:cxnLst/>
              <a:rect l="l" t="t" r="r" b="b"/>
              <a:pathLst>
                <a:path w="12326" h="12907" extrusionOk="0">
                  <a:moveTo>
                    <a:pt x="5449" y="1"/>
                  </a:moveTo>
                  <a:lnTo>
                    <a:pt x="5449" y="1"/>
                  </a:lnTo>
                  <a:cubicBezTo>
                    <a:pt x="4517" y="578"/>
                    <a:pt x="5848" y="1199"/>
                    <a:pt x="6292" y="1465"/>
                  </a:cubicBezTo>
                  <a:cubicBezTo>
                    <a:pt x="7490" y="2264"/>
                    <a:pt x="8688" y="3018"/>
                    <a:pt x="9486" y="4216"/>
                  </a:cubicBezTo>
                  <a:cubicBezTo>
                    <a:pt x="11305" y="6434"/>
                    <a:pt x="10950" y="10161"/>
                    <a:pt x="8155" y="11315"/>
                  </a:cubicBezTo>
                  <a:cubicBezTo>
                    <a:pt x="7802" y="11406"/>
                    <a:pt x="7455" y="11447"/>
                    <a:pt x="7113" y="11447"/>
                  </a:cubicBezTo>
                  <a:cubicBezTo>
                    <a:pt x="4964" y="11447"/>
                    <a:pt x="3033" y="9819"/>
                    <a:pt x="1234" y="8786"/>
                  </a:cubicBezTo>
                  <a:cubicBezTo>
                    <a:pt x="1128" y="8722"/>
                    <a:pt x="1023" y="8695"/>
                    <a:pt x="923" y="8695"/>
                  </a:cubicBezTo>
                  <a:cubicBezTo>
                    <a:pt x="390" y="8695"/>
                    <a:pt x="1" y="9477"/>
                    <a:pt x="524" y="9850"/>
                  </a:cubicBezTo>
                  <a:cubicBezTo>
                    <a:pt x="2312" y="11275"/>
                    <a:pt x="4846" y="12906"/>
                    <a:pt x="7205" y="12906"/>
                  </a:cubicBezTo>
                  <a:cubicBezTo>
                    <a:pt x="8300" y="12906"/>
                    <a:pt x="9357" y="12555"/>
                    <a:pt x="10285" y="11670"/>
                  </a:cubicBezTo>
                  <a:cubicBezTo>
                    <a:pt x="11571" y="10560"/>
                    <a:pt x="12326" y="8874"/>
                    <a:pt x="12281" y="7188"/>
                  </a:cubicBezTo>
                  <a:cubicBezTo>
                    <a:pt x="12193" y="3595"/>
                    <a:pt x="8821" y="578"/>
                    <a:pt x="54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347;p48">
              <a:extLst>
                <a:ext uri="{FF2B5EF4-FFF2-40B4-BE49-F238E27FC236}">
                  <a16:creationId xmlns:a16="http://schemas.microsoft.com/office/drawing/2014/main" id="{C256D431-CAE3-F983-16FA-913B1AB3CD72}"/>
                </a:ext>
              </a:extLst>
            </p:cNvPr>
            <p:cNvSpPr/>
            <p:nvPr/>
          </p:nvSpPr>
          <p:spPr>
            <a:xfrm>
              <a:off x="3262600" y="1188325"/>
              <a:ext cx="411525" cy="430175"/>
            </a:xfrm>
            <a:custGeom>
              <a:avLst/>
              <a:gdLst/>
              <a:ahLst/>
              <a:cxnLst/>
              <a:rect l="l" t="t" r="r" b="b"/>
              <a:pathLst>
                <a:path w="16461" h="17207" extrusionOk="0">
                  <a:moveTo>
                    <a:pt x="9850" y="1"/>
                  </a:moveTo>
                  <a:cubicBezTo>
                    <a:pt x="8456" y="1"/>
                    <a:pt x="6989" y="410"/>
                    <a:pt x="5635" y="1258"/>
                  </a:cubicBezTo>
                  <a:cubicBezTo>
                    <a:pt x="3506" y="2544"/>
                    <a:pt x="1953" y="4674"/>
                    <a:pt x="1021" y="6981"/>
                  </a:cubicBezTo>
                  <a:cubicBezTo>
                    <a:pt x="488" y="8578"/>
                    <a:pt x="0" y="10353"/>
                    <a:pt x="0" y="12039"/>
                  </a:cubicBezTo>
                  <a:cubicBezTo>
                    <a:pt x="246" y="15356"/>
                    <a:pt x="3256" y="17207"/>
                    <a:pt x="6293" y="17207"/>
                  </a:cubicBezTo>
                  <a:cubicBezTo>
                    <a:pt x="7642" y="17207"/>
                    <a:pt x="8997" y="16841"/>
                    <a:pt x="10116" y="16077"/>
                  </a:cubicBezTo>
                  <a:cubicBezTo>
                    <a:pt x="13577" y="13991"/>
                    <a:pt x="16461" y="10131"/>
                    <a:pt x="16017" y="5872"/>
                  </a:cubicBezTo>
                  <a:cubicBezTo>
                    <a:pt x="15741" y="2065"/>
                    <a:pt x="12980" y="1"/>
                    <a:pt x="9850"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348;p48">
              <a:extLst>
                <a:ext uri="{FF2B5EF4-FFF2-40B4-BE49-F238E27FC236}">
                  <a16:creationId xmlns:a16="http://schemas.microsoft.com/office/drawing/2014/main" id="{F9571E62-26F8-C61D-D6EB-187EFBCB3679}"/>
                </a:ext>
              </a:extLst>
            </p:cNvPr>
            <p:cNvSpPr/>
            <p:nvPr/>
          </p:nvSpPr>
          <p:spPr>
            <a:xfrm>
              <a:off x="2465075" y="2063100"/>
              <a:ext cx="390475" cy="430100"/>
            </a:xfrm>
            <a:custGeom>
              <a:avLst/>
              <a:gdLst/>
              <a:ahLst/>
              <a:cxnLst/>
              <a:rect l="l" t="t" r="r" b="b"/>
              <a:pathLst>
                <a:path w="15619" h="17204" extrusionOk="0">
                  <a:moveTo>
                    <a:pt x="10065" y="1"/>
                  </a:moveTo>
                  <a:cubicBezTo>
                    <a:pt x="9108" y="1"/>
                    <a:pt x="8136" y="230"/>
                    <a:pt x="7233" y="607"/>
                  </a:cubicBezTo>
                  <a:cubicBezTo>
                    <a:pt x="5192" y="1406"/>
                    <a:pt x="3417" y="2870"/>
                    <a:pt x="2219" y="4734"/>
                  </a:cubicBezTo>
                  <a:cubicBezTo>
                    <a:pt x="2186" y="4730"/>
                    <a:pt x="2152" y="4728"/>
                    <a:pt x="2118" y="4728"/>
                  </a:cubicBezTo>
                  <a:cubicBezTo>
                    <a:pt x="1754" y="4728"/>
                    <a:pt x="1409" y="4945"/>
                    <a:pt x="1288" y="5310"/>
                  </a:cubicBezTo>
                  <a:cubicBezTo>
                    <a:pt x="977" y="6020"/>
                    <a:pt x="800" y="6730"/>
                    <a:pt x="578" y="7485"/>
                  </a:cubicBezTo>
                  <a:cubicBezTo>
                    <a:pt x="400" y="8283"/>
                    <a:pt x="178" y="9037"/>
                    <a:pt x="90" y="9880"/>
                  </a:cubicBezTo>
                  <a:cubicBezTo>
                    <a:pt x="1" y="11966"/>
                    <a:pt x="622" y="14273"/>
                    <a:pt x="2175" y="15781"/>
                  </a:cubicBezTo>
                  <a:cubicBezTo>
                    <a:pt x="3225" y="16777"/>
                    <a:pt x="4540" y="17204"/>
                    <a:pt x="5890" y="17204"/>
                  </a:cubicBezTo>
                  <a:cubicBezTo>
                    <a:pt x="7848" y="17204"/>
                    <a:pt x="9878" y="16304"/>
                    <a:pt x="11270" y="14938"/>
                  </a:cubicBezTo>
                  <a:cubicBezTo>
                    <a:pt x="14021" y="12587"/>
                    <a:pt x="15618" y="9792"/>
                    <a:pt x="15485" y="6109"/>
                  </a:cubicBezTo>
                  <a:cubicBezTo>
                    <a:pt x="15485" y="3979"/>
                    <a:pt x="14909" y="2205"/>
                    <a:pt x="13089" y="962"/>
                  </a:cubicBezTo>
                  <a:cubicBezTo>
                    <a:pt x="12178" y="285"/>
                    <a:pt x="11131" y="1"/>
                    <a:pt x="10065" y="1"/>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62494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32">
                                            <p:txEl>
                                              <p:pRg st="0" end="0"/>
                                            </p:txEl>
                                          </p:spTgt>
                                        </p:tgtEl>
                                        <p:attrNameLst>
                                          <p:attrName>style.visibility</p:attrName>
                                        </p:attrNameLst>
                                      </p:cBhvr>
                                      <p:to>
                                        <p:strVal val="visible"/>
                                      </p:to>
                                    </p:set>
                                    <p:anim calcmode="lin" valueType="num">
                                      <p:cBhvr>
                                        <p:cTn id="7" dur="500" fill="hold"/>
                                        <p:tgtEl>
                                          <p:spTgt spid="113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3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3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133"/>
                                        </p:tgtEl>
                                        <p:attrNameLst>
                                          <p:attrName>style.visibility</p:attrName>
                                        </p:attrNameLst>
                                      </p:cBhvr>
                                      <p:to>
                                        <p:strVal val="visible"/>
                                      </p:to>
                                    </p:set>
                                    <p:anim calcmode="lin" valueType="num">
                                      <p:cBhvr>
                                        <p:cTn id="12" dur="500" fill="hold"/>
                                        <p:tgtEl>
                                          <p:spTgt spid="1133"/>
                                        </p:tgtEl>
                                        <p:attrNameLst>
                                          <p:attrName>ppt_w</p:attrName>
                                        </p:attrNameLst>
                                      </p:cBhvr>
                                      <p:tavLst>
                                        <p:tav tm="0">
                                          <p:val>
                                            <p:fltVal val="0"/>
                                          </p:val>
                                        </p:tav>
                                        <p:tav tm="100000">
                                          <p:val>
                                            <p:strVal val="#ppt_w"/>
                                          </p:val>
                                        </p:tav>
                                      </p:tavLst>
                                    </p:anim>
                                    <p:anim calcmode="lin" valueType="num">
                                      <p:cBhvr>
                                        <p:cTn id="13" dur="500" fill="hold"/>
                                        <p:tgtEl>
                                          <p:spTgt spid="1133"/>
                                        </p:tgtEl>
                                        <p:attrNameLst>
                                          <p:attrName>ppt_h</p:attrName>
                                        </p:attrNameLst>
                                      </p:cBhvr>
                                      <p:tavLst>
                                        <p:tav tm="0">
                                          <p:val>
                                            <p:fltVal val="0"/>
                                          </p:val>
                                        </p:tav>
                                        <p:tav tm="100000">
                                          <p:val>
                                            <p:strVal val="#ppt_h"/>
                                          </p:val>
                                        </p:tav>
                                      </p:tavLst>
                                    </p:anim>
                                    <p:animEffect transition="in" filter="fade">
                                      <p:cBhvr>
                                        <p:cTn id="14" dur="500"/>
                                        <p:tgtEl>
                                          <p:spTgt spid="1133"/>
                                        </p:tgtEl>
                                      </p:cBhvr>
                                    </p:animEffect>
                                  </p:childTnLst>
                                </p:cTn>
                              </p:par>
                              <p:par>
                                <p:cTn id="15" presetID="53" presetClass="entr" presetSubtype="16" fill="hold" nodeType="withEffect">
                                  <p:stCondLst>
                                    <p:cond delay="0"/>
                                  </p:stCondLst>
                                  <p:childTnLst>
                                    <p:set>
                                      <p:cBhvr>
                                        <p:cTn id="16" dur="1" fill="hold">
                                          <p:stCondLst>
                                            <p:cond delay="0"/>
                                          </p:stCondLst>
                                        </p:cTn>
                                        <p:tgtEl>
                                          <p:spTgt spid="1150"/>
                                        </p:tgtEl>
                                        <p:attrNameLst>
                                          <p:attrName>style.visibility</p:attrName>
                                        </p:attrNameLst>
                                      </p:cBhvr>
                                      <p:to>
                                        <p:strVal val="visible"/>
                                      </p:to>
                                    </p:set>
                                    <p:anim calcmode="lin" valueType="num">
                                      <p:cBhvr>
                                        <p:cTn id="17" dur="500" fill="hold"/>
                                        <p:tgtEl>
                                          <p:spTgt spid="1150"/>
                                        </p:tgtEl>
                                        <p:attrNameLst>
                                          <p:attrName>ppt_w</p:attrName>
                                        </p:attrNameLst>
                                      </p:cBhvr>
                                      <p:tavLst>
                                        <p:tav tm="0">
                                          <p:val>
                                            <p:fltVal val="0"/>
                                          </p:val>
                                        </p:tav>
                                        <p:tav tm="100000">
                                          <p:val>
                                            <p:strVal val="#ppt_w"/>
                                          </p:val>
                                        </p:tav>
                                      </p:tavLst>
                                    </p:anim>
                                    <p:anim calcmode="lin" valueType="num">
                                      <p:cBhvr>
                                        <p:cTn id="18" dur="500" fill="hold"/>
                                        <p:tgtEl>
                                          <p:spTgt spid="1150"/>
                                        </p:tgtEl>
                                        <p:attrNameLst>
                                          <p:attrName>ppt_h</p:attrName>
                                        </p:attrNameLst>
                                      </p:cBhvr>
                                      <p:tavLst>
                                        <p:tav tm="0">
                                          <p:val>
                                            <p:fltVal val="0"/>
                                          </p:val>
                                        </p:tav>
                                        <p:tav tm="100000">
                                          <p:val>
                                            <p:strVal val="#ppt_h"/>
                                          </p:val>
                                        </p:tav>
                                      </p:tavLst>
                                    </p:anim>
                                    <p:animEffect transition="in" filter="fade">
                                      <p:cBhvr>
                                        <p:cTn id="19" dur="500"/>
                                        <p:tgtEl>
                                          <p:spTgt spid="11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par>
                                <p:cTn id="35" presetID="53" presetClass="entr" presetSubtype="16" fill="hold" nodeType="withEffect">
                                  <p:stCondLst>
                                    <p:cond delay="0"/>
                                  </p:stCondLst>
                                  <p:childTnLst>
                                    <p:set>
                                      <p:cBhvr>
                                        <p:cTn id="36" dur="1" fill="hold">
                                          <p:stCondLst>
                                            <p:cond delay="0"/>
                                          </p:stCondLst>
                                        </p:cTn>
                                        <p:tgtEl>
                                          <p:spTgt spid="1257"/>
                                        </p:tgtEl>
                                        <p:attrNameLst>
                                          <p:attrName>style.visibility</p:attrName>
                                        </p:attrNameLst>
                                      </p:cBhvr>
                                      <p:to>
                                        <p:strVal val="visible"/>
                                      </p:to>
                                    </p:set>
                                    <p:anim calcmode="lin" valueType="num">
                                      <p:cBhvr>
                                        <p:cTn id="37" dur="500" fill="hold"/>
                                        <p:tgtEl>
                                          <p:spTgt spid="1257"/>
                                        </p:tgtEl>
                                        <p:attrNameLst>
                                          <p:attrName>ppt_w</p:attrName>
                                        </p:attrNameLst>
                                      </p:cBhvr>
                                      <p:tavLst>
                                        <p:tav tm="0">
                                          <p:val>
                                            <p:fltVal val="0"/>
                                          </p:val>
                                        </p:tav>
                                        <p:tav tm="100000">
                                          <p:val>
                                            <p:strVal val="#ppt_w"/>
                                          </p:val>
                                        </p:tav>
                                      </p:tavLst>
                                    </p:anim>
                                    <p:anim calcmode="lin" valueType="num">
                                      <p:cBhvr>
                                        <p:cTn id="38" dur="500" fill="hold"/>
                                        <p:tgtEl>
                                          <p:spTgt spid="1257"/>
                                        </p:tgtEl>
                                        <p:attrNameLst>
                                          <p:attrName>ppt_h</p:attrName>
                                        </p:attrNameLst>
                                      </p:cBhvr>
                                      <p:tavLst>
                                        <p:tav tm="0">
                                          <p:val>
                                            <p:fltVal val="0"/>
                                          </p:val>
                                        </p:tav>
                                        <p:tav tm="100000">
                                          <p:val>
                                            <p:strVal val="#ppt_h"/>
                                          </p:val>
                                        </p:tav>
                                      </p:tavLst>
                                    </p:anim>
                                    <p:animEffect transition="in" filter="fade">
                                      <p:cBhvr>
                                        <p:cTn id="39" dur="500"/>
                                        <p:tgtEl>
                                          <p:spTgt spid="1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build="p"/>
      <p:bldP spid="4" grpId="0" animBg="1"/>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5. Tìm hiểu mức độ của tiếng cười</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Google Shape;2160;p36">
            <a:extLst>
              <a:ext uri="{FF2B5EF4-FFF2-40B4-BE49-F238E27FC236}">
                <a16:creationId xmlns:a16="http://schemas.microsoft.com/office/drawing/2014/main" id="{1D2DA4D8-AE4E-D277-6BC7-116EE9F5BCD9}"/>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pic>
        <p:nvPicPr>
          <p:cNvPr id="12" name="Picture 11">
            <a:extLst>
              <a:ext uri="{FF2B5EF4-FFF2-40B4-BE49-F238E27FC236}">
                <a16:creationId xmlns:a16="http://schemas.microsoft.com/office/drawing/2014/main" id="{0E2CFFCE-C575-0A5A-0E6B-98D7140ACDC0}"/>
              </a:ext>
            </a:extLst>
          </p:cNvPr>
          <p:cNvPicPr>
            <a:picLocks noChangeAspect="1"/>
          </p:cNvPicPr>
          <p:nvPr/>
        </p:nvPicPr>
        <p:blipFill>
          <a:blip r:embed="rId3"/>
          <a:stretch>
            <a:fillRect/>
          </a:stretch>
        </p:blipFill>
        <p:spPr>
          <a:xfrm>
            <a:off x="643844" y="2992330"/>
            <a:ext cx="3849043" cy="3888635"/>
          </a:xfrm>
          <a:prstGeom prst="rect">
            <a:avLst/>
          </a:prstGeom>
        </p:spPr>
      </p:pic>
      <p:pic>
        <p:nvPicPr>
          <p:cNvPr id="13" name="Picture 12">
            <a:extLst>
              <a:ext uri="{FF2B5EF4-FFF2-40B4-BE49-F238E27FC236}">
                <a16:creationId xmlns:a16="http://schemas.microsoft.com/office/drawing/2014/main" id="{343C9305-836F-5BF4-49CC-78CD535147C2}"/>
              </a:ext>
            </a:extLst>
          </p:cNvPr>
          <p:cNvPicPr>
            <a:picLocks noChangeAspect="1"/>
          </p:cNvPicPr>
          <p:nvPr/>
        </p:nvPicPr>
        <p:blipFill>
          <a:blip r:embed="rId4"/>
          <a:stretch>
            <a:fillRect/>
          </a:stretch>
        </p:blipFill>
        <p:spPr>
          <a:xfrm>
            <a:off x="5035688" y="1783937"/>
            <a:ext cx="6755769" cy="3570208"/>
          </a:xfrm>
          <a:prstGeom prst="rect">
            <a:avLst/>
          </a:prstGeom>
        </p:spPr>
      </p:pic>
      <p:sp>
        <p:nvSpPr>
          <p:cNvPr id="14" name="TextBox 13">
            <a:extLst>
              <a:ext uri="{FF2B5EF4-FFF2-40B4-BE49-F238E27FC236}">
                <a16:creationId xmlns:a16="http://schemas.microsoft.com/office/drawing/2014/main" id="{8D209402-DA5E-A32A-5674-CE333F878112}"/>
              </a:ext>
            </a:extLst>
          </p:cNvPr>
          <p:cNvSpPr txBox="1"/>
          <p:nvPr/>
        </p:nvSpPr>
        <p:spPr>
          <a:xfrm>
            <a:off x="5246204" y="1987723"/>
            <a:ext cx="6367933" cy="3046988"/>
          </a:xfrm>
          <a:prstGeom prst="rect">
            <a:avLst/>
          </a:prstGeom>
          <a:noFill/>
        </p:spPr>
        <p:txBody>
          <a:bodyPr wrap="square">
            <a:spAutoFit/>
          </a:bodyPr>
          <a:lstStyle/>
          <a:p>
            <a:pPr algn="just"/>
            <a:r>
              <a:rPr lang="vi-VN" sz="3200" i="1">
                <a:solidFill>
                  <a:schemeClr val="bg1"/>
                </a:solidFill>
                <a:latin typeface="+mj-lt"/>
              </a:rPr>
              <a:t>Đối với thói hư tật xấu của con người, truyện cười có thể đả kích, lên án hay bông đùa, giễu cợt nhẹ nhàng, giáo dục kín đáo. Em có nhận xét gì về sắc thái của tiếng cười trong mỗi câu chuyện ở bài học này?</a:t>
            </a:r>
            <a:endParaRPr lang="en-US" sz="3200">
              <a:solidFill>
                <a:schemeClr val="bg1"/>
              </a:solidFill>
              <a:latin typeface="+mj-lt"/>
            </a:endParaRPr>
          </a:p>
        </p:txBody>
      </p:sp>
    </p:spTree>
    <p:extLst>
      <p:ext uri="{BB962C8B-B14F-4D97-AF65-F5344CB8AC3E}">
        <p14:creationId xmlns:p14="http://schemas.microsoft.com/office/powerpoint/2010/main" val="41975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down)">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813904" y="295013"/>
            <a:ext cx="8443683" cy="918000"/>
          </a:xfrm>
          <a:prstGeom prst="rect">
            <a:avLst/>
          </a:prstGeom>
        </p:spPr>
        <p:txBody>
          <a:bodyPr spcFirstLastPara="1" wrap="square" lIns="121900" tIns="121900" rIns="121900" bIns="121900" anchor="t" anchorCtr="0">
            <a:noAutofit/>
          </a:bodyPr>
          <a:lstStyle/>
          <a:p>
            <a:r>
              <a:rPr lang="en-US" sz="3600">
                <a:solidFill>
                  <a:srgbClr val="C00000"/>
                </a:solidFill>
                <a:effectLst/>
                <a:latin typeface="Times New Roman" panose="02020603050405020304" pitchFamily="18" charset="0"/>
                <a:ea typeface="Calibri" panose="020F0502020204030204" pitchFamily="34" charset="0"/>
              </a:rPr>
              <a:t>5. Tìm hiểu mức độ của tiếng cười</a:t>
            </a:r>
            <a:endParaRPr sz="13800">
              <a:solidFill>
                <a:srgbClr val="C00000"/>
              </a:solidFill>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2" name="Google Shape;2160;p36">
            <a:extLst>
              <a:ext uri="{FF2B5EF4-FFF2-40B4-BE49-F238E27FC236}">
                <a16:creationId xmlns:a16="http://schemas.microsoft.com/office/drawing/2014/main" id="{1D2DA4D8-AE4E-D277-6BC7-116EE9F5BCD9}"/>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15" name="Google Shape;2136;p40">
            <a:extLst>
              <a:ext uri="{FF2B5EF4-FFF2-40B4-BE49-F238E27FC236}">
                <a16:creationId xmlns:a16="http://schemas.microsoft.com/office/drawing/2014/main" id="{03DB7D88-D3D7-582A-3F4D-A95A6E8550F4}"/>
              </a:ext>
            </a:extLst>
          </p:cNvPr>
          <p:cNvGrpSpPr/>
          <p:nvPr/>
        </p:nvGrpSpPr>
        <p:grpSpPr>
          <a:xfrm>
            <a:off x="4588210" y="1982326"/>
            <a:ext cx="6715116" cy="919329"/>
            <a:chOff x="3233738" y="1396088"/>
            <a:chExt cx="5036336" cy="689497"/>
          </a:xfrm>
        </p:grpSpPr>
        <p:sp>
          <p:nvSpPr>
            <p:cNvPr id="16" name="Google Shape;2137;p40">
              <a:extLst>
                <a:ext uri="{FF2B5EF4-FFF2-40B4-BE49-F238E27FC236}">
                  <a16:creationId xmlns:a16="http://schemas.microsoft.com/office/drawing/2014/main" id="{0C904FC0-FBEB-CB5C-6452-89F283BD614B}"/>
                </a:ext>
              </a:extLst>
            </p:cNvPr>
            <p:cNvSpPr/>
            <p:nvPr/>
          </p:nvSpPr>
          <p:spPr>
            <a:xfrm>
              <a:off x="3233738" y="1396088"/>
              <a:ext cx="627300" cy="627300"/>
            </a:xfrm>
            <a:prstGeom prst="ellipse">
              <a:avLst/>
            </a:prstGeom>
            <a:solidFill>
              <a:srgbClr val="ED7341"/>
            </a:solidFill>
            <a:ln>
              <a:noFill/>
            </a:ln>
          </p:spPr>
          <p:txBody>
            <a:bodyPr spcFirstLastPara="1" wrap="square" lIns="121900" tIns="121900" rIns="121900" bIns="121900" anchor="ctr" anchorCtr="0">
              <a:noAutofit/>
            </a:bodyPr>
            <a:lstStyle/>
            <a:p>
              <a:pPr algn="ctr" defTabSz="1219140">
                <a:defRPr/>
              </a:pPr>
              <a:r>
                <a:rPr lang="fr" sz="2667" b="1" kern="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01</a:t>
              </a:r>
              <a:endParaRPr sz="2667" b="1" kern="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7" name="Google Shape;2139;p40">
              <a:extLst>
                <a:ext uri="{FF2B5EF4-FFF2-40B4-BE49-F238E27FC236}">
                  <a16:creationId xmlns:a16="http://schemas.microsoft.com/office/drawing/2014/main" id="{D6CB2753-D349-1A16-0E32-FBD99E10401E}"/>
                </a:ext>
              </a:extLst>
            </p:cNvPr>
            <p:cNvSpPr txBox="1"/>
            <p:nvPr/>
          </p:nvSpPr>
          <p:spPr>
            <a:xfrm>
              <a:off x="4183026" y="1753785"/>
              <a:ext cx="4087048" cy="331800"/>
            </a:xfrm>
            <a:prstGeom prst="rect">
              <a:avLst/>
            </a:prstGeom>
            <a:noFill/>
            <a:ln>
              <a:noFill/>
            </a:ln>
          </p:spPr>
          <p:txBody>
            <a:bodyPr spcFirstLastPara="1" wrap="square" lIns="121900" tIns="121900" rIns="121900" bIns="121900" anchor="ctr" anchorCtr="0">
              <a:noAutofit/>
            </a:bodyPr>
            <a:lstStyle/>
            <a:p>
              <a:pPr algn="just" defTabSz="914377">
                <a:spcAft>
                  <a:spcPts val="800"/>
                </a:spcAft>
              </a:pPr>
              <a:r>
                <a:rPr lang="vi-VN" sz="2800">
                  <a:effectLst/>
                  <a:latin typeface="Times New Roman" panose="02020603050405020304" pitchFamily="18" charset="0"/>
                  <a:ea typeface="Calibri" panose="020F0502020204030204" pitchFamily="34" charset="0"/>
                </a:rPr>
                <a:t>Các truyện trong chùm truyện cười này đều nhắm đến những thói tật thông thường của con người, ai cũng có thể có</a:t>
              </a:r>
              <a:endParaRPr lang="en-US" sz="8000">
                <a:solidFill>
                  <a:prstClr val="white"/>
                </a:solidFill>
                <a:latin typeface="Times New Roman" panose="02020603050405020304" pitchFamily="18" charset="0"/>
                <a:ea typeface="Calibri" panose="020F0502020204030204" pitchFamily="34" charset="0"/>
                <a:cs typeface="Times New Roman" panose="02020603050405020304" pitchFamily="18" charset="0"/>
                <a:sym typeface="Arial"/>
              </a:endParaRPr>
            </a:p>
          </p:txBody>
        </p:sp>
      </p:grpSp>
      <p:grpSp>
        <p:nvGrpSpPr>
          <p:cNvPr id="18" name="Google Shape;2141;p40">
            <a:extLst>
              <a:ext uri="{FF2B5EF4-FFF2-40B4-BE49-F238E27FC236}">
                <a16:creationId xmlns:a16="http://schemas.microsoft.com/office/drawing/2014/main" id="{6FBA963E-D13A-011B-C121-2E38BA340577}"/>
              </a:ext>
            </a:extLst>
          </p:cNvPr>
          <p:cNvGrpSpPr/>
          <p:nvPr/>
        </p:nvGrpSpPr>
        <p:grpSpPr>
          <a:xfrm>
            <a:off x="4588209" y="3607262"/>
            <a:ext cx="6943787" cy="919049"/>
            <a:chOff x="3233738" y="2614791"/>
            <a:chExt cx="5207841" cy="689287"/>
          </a:xfrm>
        </p:grpSpPr>
        <p:sp>
          <p:nvSpPr>
            <p:cNvPr id="19" name="Google Shape;2142;p40">
              <a:extLst>
                <a:ext uri="{FF2B5EF4-FFF2-40B4-BE49-F238E27FC236}">
                  <a16:creationId xmlns:a16="http://schemas.microsoft.com/office/drawing/2014/main" id="{CAF7102C-6455-7330-D13D-8F499D3330A3}"/>
                </a:ext>
              </a:extLst>
            </p:cNvPr>
            <p:cNvSpPr/>
            <p:nvPr/>
          </p:nvSpPr>
          <p:spPr>
            <a:xfrm>
              <a:off x="3233738" y="2614791"/>
              <a:ext cx="627300" cy="627300"/>
            </a:xfrm>
            <a:prstGeom prst="ellipse">
              <a:avLst/>
            </a:prstGeom>
            <a:solidFill>
              <a:srgbClr val="E76C5F"/>
            </a:solidFill>
            <a:ln>
              <a:noFill/>
            </a:ln>
          </p:spPr>
          <p:txBody>
            <a:bodyPr spcFirstLastPara="1" wrap="square" lIns="121900" tIns="121900" rIns="121900" bIns="121900" anchor="ctr" anchorCtr="0">
              <a:noAutofit/>
            </a:bodyPr>
            <a:lstStyle/>
            <a:p>
              <a:pPr algn="ctr" defTabSz="1219140">
                <a:defRPr/>
              </a:pPr>
              <a:r>
                <a:rPr lang="fr" sz="2667" b="1" kern="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02</a:t>
              </a:r>
              <a:endParaRPr sz="2667" b="1" kern="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20" name="Google Shape;2144;p40">
              <a:extLst>
                <a:ext uri="{FF2B5EF4-FFF2-40B4-BE49-F238E27FC236}">
                  <a16:creationId xmlns:a16="http://schemas.microsoft.com/office/drawing/2014/main" id="{308BB61A-DE9D-3F43-A62B-853F15D8252C}"/>
                </a:ext>
              </a:extLst>
            </p:cNvPr>
            <p:cNvSpPr txBox="1"/>
            <p:nvPr/>
          </p:nvSpPr>
          <p:spPr>
            <a:xfrm>
              <a:off x="4063538" y="2972278"/>
              <a:ext cx="4378041" cy="331800"/>
            </a:xfrm>
            <a:prstGeom prst="rect">
              <a:avLst/>
            </a:prstGeom>
            <a:noFill/>
            <a:ln>
              <a:noFill/>
            </a:ln>
          </p:spPr>
          <p:txBody>
            <a:bodyPr spcFirstLastPara="1" wrap="square" lIns="121900" tIns="121900" rIns="121900" bIns="121900" anchor="ctr" anchorCtr="0">
              <a:noAutofit/>
            </a:bodyPr>
            <a:lstStyle/>
            <a:p>
              <a:pPr marL="72389" marR="8890" indent="281933" algn="just" defTabSz="914377">
                <a:spcAft>
                  <a:spcPts val="240"/>
                </a:spcAft>
              </a:pPr>
              <a:r>
                <a:rPr lang="vi-VN" sz="2800">
                  <a:effectLst/>
                  <a:latin typeface="Times New Roman" panose="02020603050405020304" pitchFamily="18" charset="0"/>
                  <a:ea typeface="Calibri" panose="020F0502020204030204" pitchFamily="34" charset="0"/>
                </a:rPr>
                <a:t>Nhân vật chính bị phê phán trong truyện không làm tổn hại đến người khác. </a:t>
              </a:r>
              <a:endParaRPr lang="en-US" sz="800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grpSp>
      <p:grpSp>
        <p:nvGrpSpPr>
          <p:cNvPr id="21" name="Google Shape;2146;p40">
            <a:extLst>
              <a:ext uri="{FF2B5EF4-FFF2-40B4-BE49-F238E27FC236}">
                <a16:creationId xmlns:a16="http://schemas.microsoft.com/office/drawing/2014/main" id="{8611E378-E6EB-365A-1384-C20C8B0DD038}"/>
              </a:ext>
            </a:extLst>
          </p:cNvPr>
          <p:cNvGrpSpPr/>
          <p:nvPr/>
        </p:nvGrpSpPr>
        <p:grpSpPr>
          <a:xfrm>
            <a:off x="4588209" y="5232275"/>
            <a:ext cx="7064259" cy="836400"/>
            <a:chOff x="3233738" y="3833550"/>
            <a:chExt cx="5298195" cy="627300"/>
          </a:xfrm>
        </p:grpSpPr>
        <p:sp>
          <p:nvSpPr>
            <p:cNvPr id="22" name="Google Shape;2147;p40">
              <a:extLst>
                <a:ext uri="{FF2B5EF4-FFF2-40B4-BE49-F238E27FC236}">
                  <a16:creationId xmlns:a16="http://schemas.microsoft.com/office/drawing/2014/main" id="{4A0C5964-F339-503A-0949-B3892BF0C6C6}"/>
                </a:ext>
              </a:extLst>
            </p:cNvPr>
            <p:cNvSpPr/>
            <p:nvPr/>
          </p:nvSpPr>
          <p:spPr>
            <a:xfrm>
              <a:off x="3233738" y="3833550"/>
              <a:ext cx="627300" cy="627300"/>
            </a:xfrm>
            <a:prstGeom prst="ellipse">
              <a:avLst/>
            </a:prstGeom>
            <a:solidFill>
              <a:srgbClr val="F3D676"/>
            </a:solidFill>
            <a:ln>
              <a:noFill/>
            </a:ln>
          </p:spPr>
          <p:txBody>
            <a:bodyPr spcFirstLastPara="1" wrap="square" lIns="121900" tIns="121900" rIns="121900" bIns="121900" anchor="ctr" anchorCtr="0">
              <a:noAutofit/>
            </a:bodyPr>
            <a:lstStyle/>
            <a:p>
              <a:pPr algn="ctr" defTabSz="1219140">
                <a:defRPr/>
              </a:pPr>
              <a:r>
                <a:rPr lang="fr" sz="2667" b="1" kern="0">
                  <a:solidFill>
                    <a:srgbClr val="512651"/>
                  </a:solidFill>
                  <a:latin typeface="Times New Roman" panose="02020603050405020304" pitchFamily="18" charset="0"/>
                  <a:ea typeface="Fira Sans Extra Condensed"/>
                  <a:cs typeface="Times New Roman" panose="02020603050405020304" pitchFamily="18" charset="0"/>
                  <a:sym typeface="Fira Sans Extra Condensed"/>
                </a:rPr>
                <a:t>03</a:t>
              </a:r>
              <a:endParaRPr sz="2667" b="1" kern="0">
                <a:solidFill>
                  <a:srgbClr val="512651"/>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23" name="Google Shape;2149;p40">
              <a:extLst>
                <a:ext uri="{FF2B5EF4-FFF2-40B4-BE49-F238E27FC236}">
                  <a16:creationId xmlns:a16="http://schemas.microsoft.com/office/drawing/2014/main" id="{FA7575AD-9D42-DF1C-4CB0-2354FD5E2507}"/>
                </a:ext>
              </a:extLst>
            </p:cNvPr>
            <p:cNvSpPr txBox="1"/>
            <p:nvPr/>
          </p:nvSpPr>
          <p:spPr>
            <a:xfrm>
              <a:off x="4037950" y="4126097"/>
              <a:ext cx="4493983" cy="246629"/>
            </a:xfrm>
            <a:prstGeom prst="rect">
              <a:avLst/>
            </a:prstGeom>
            <a:noFill/>
            <a:ln>
              <a:noFill/>
            </a:ln>
          </p:spPr>
          <p:txBody>
            <a:bodyPr spcFirstLastPara="1" wrap="square" lIns="121900" tIns="121900" rIns="121900" bIns="121900" anchor="ctr" anchorCtr="0">
              <a:noAutofit/>
            </a:bodyPr>
            <a:lstStyle/>
            <a:p>
              <a:pPr algn="just" defTabSz="914377">
                <a:spcAft>
                  <a:spcPts val="800"/>
                </a:spcAft>
              </a:pPr>
              <a:r>
                <a:rPr lang="vi-VN" sz="2800">
                  <a:effectLst/>
                  <a:latin typeface="Times New Roman" panose="02020603050405020304" pitchFamily="18" charset="0"/>
                  <a:ea typeface="Calibri" panose="020F0502020204030204" pitchFamily="34" charset="0"/>
                </a:rPr>
                <a:t>Các chi tiết truyện không gay cấn, cũng không dẫn đến xung đột gay gắt</a:t>
              </a:r>
              <a:endParaRPr lang="en-US" sz="4400">
                <a:solidFill>
                  <a:prstClr val="white"/>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cxnSp>
        <p:nvCxnSpPr>
          <p:cNvPr id="24" name="Google Shape;2151;p40">
            <a:extLst>
              <a:ext uri="{FF2B5EF4-FFF2-40B4-BE49-F238E27FC236}">
                <a16:creationId xmlns:a16="http://schemas.microsoft.com/office/drawing/2014/main" id="{26309D51-1180-E21C-127C-60C3D82CCBA2}"/>
              </a:ext>
            </a:extLst>
          </p:cNvPr>
          <p:cNvCxnSpPr>
            <a:endCxn id="16" idx="2"/>
          </p:cNvCxnSpPr>
          <p:nvPr/>
        </p:nvCxnSpPr>
        <p:spPr>
          <a:xfrm rot="10800000" flipH="1">
            <a:off x="3317075" y="2400675"/>
            <a:ext cx="1271200" cy="1624800"/>
          </a:xfrm>
          <a:prstGeom prst="curvedConnector3">
            <a:avLst>
              <a:gd name="adj1" fmla="val 49997"/>
            </a:avLst>
          </a:prstGeom>
          <a:noFill/>
          <a:ln w="9525" cap="flat" cmpd="sng">
            <a:solidFill>
              <a:schemeClr val="tx1"/>
            </a:solidFill>
            <a:prstDash val="solid"/>
            <a:round/>
            <a:headEnd type="none" w="med" len="med"/>
            <a:tailEnd type="none" w="med" len="med"/>
          </a:ln>
        </p:spPr>
      </p:cxnSp>
      <p:cxnSp>
        <p:nvCxnSpPr>
          <p:cNvPr id="44" name="Google Shape;2152;p40">
            <a:extLst>
              <a:ext uri="{FF2B5EF4-FFF2-40B4-BE49-F238E27FC236}">
                <a16:creationId xmlns:a16="http://schemas.microsoft.com/office/drawing/2014/main" id="{6592B1B0-D53D-B8C9-714D-55DB806EF4EA}"/>
              </a:ext>
            </a:extLst>
          </p:cNvPr>
          <p:cNvCxnSpPr>
            <a:endCxn id="19" idx="2"/>
          </p:cNvCxnSpPr>
          <p:nvPr/>
        </p:nvCxnSpPr>
        <p:spPr>
          <a:xfrm>
            <a:off x="3317075" y="4025475"/>
            <a:ext cx="1271200" cy="800"/>
          </a:xfrm>
          <a:prstGeom prst="curvedConnector3">
            <a:avLst>
              <a:gd name="adj1" fmla="val 49997"/>
            </a:avLst>
          </a:prstGeom>
          <a:noFill/>
          <a:ln w="9525" cap="flat" cmpd="sng">
            <a:solidFill>
              <a:schemeClr val="tx1"/>
            </a:solidFill>
            <a:prstDash val="solid"/>
            <a:round/>
            <a:headEnd type="none" w="med" len="med"/>
            <a:tailEnd type="none" w="med" len="med"/>
          </a:ln>
        </p:spPr>
      </p:cxnSp>
      <p:cxnSp>
        <p:nvCxnSpPr>
          <p:cNvPr id="45" name="Google Shape;2153;p40">
            <a:extLst>
              <a:ext uri="{FF2B5EF4-FFF2-40B4-BE49-F238E27FC236}">
                <a16:creationId xmlns:a16="http://schemas.microsoft.com/office/drawing/2014/main" id="{8ACE019F-9B12-78AD-0F90-72572520EBFB}"/>
              </a:ext>
            </a:extLst>
          </p:cNvPr>
          <p:cNvCxnSpPr>
            <a:endCxn id="22" idx="2"/>
          </p:cNvCxnSpPr>
          <p:nvPr/>
        </p:nvCxnSpPr>
        <p:spPr>
          <a:xfrm>
            <a:off x="3317075" y="4025475"/>
            <a:ext cx="1271200" cy="1625200"/>
          </a:xfrm>
          <a:prstGeom prst="curvedConnector3">
            <a:avLst>
              <a:gd name="adj1" fmla="val 49997"/>
            </a:avLst>
          </a:prstGeom>
          <a:noFill/>
          <a:ln w="9525" cap="flat" cmpd="sng">
            <a:solidFill>
              <a:schemeClr val="tx1"/>
            </a:solidFill>
            <a:prstDash val="solid"/>
            <a:round/>
            <a:headEnd type="none" w="med" len="med"/>
            <a:tailEnd type="none" w="med" len="med"/>
          </a:ln>
        </p:spPr>
      </p:cxnSp>
      <p:grpSp>
        <p:nvGrpSpPr>
          <p:cNvPr id="46" name="Google Shape;2133;p40">
            <a:extLst>
              <a:ext uri="{FF2B5EF4-FFF2-40B4-BE49-F238E27FC236}">
                <a16:creationId xmlns:a16="http://schemas.microsoft.com/office/drawing/2014/main" id="{496D16CF-0CB1-5376-9940-42BF855D6F31}"/>
              </a:ext>
            </a:extLst>
          </p:cNvPr>
          <p:cNvGrpSpPr/>
          <p:nvPr/>
        </p:nvGrpSpPr>
        <p:grpSpPr>
          <a:xfrm>
            <a:off x="367231" y="1322513"/>
            <a:ext cx="3384644" cy="4566476"/>
            <a:chOff x="457200" y="1307193"/>
            <a:chExt cx="2538483" cy="3424857"/>
          </a:xfrm>
        </p:grpSpPr>
        <p:sp>
          <p:nvSpPr>
            <p:cNvPr id="47" name="Google Shape;2134;p40">
              <a:extLst>
                <a:ext uri="{FF2B5EF4-FFF2-40B4-BE49-F238E27FC236}">
                  <a16:creationId xmlns:a16="http://schemas.microsoft.com/office/drawing/2014/main" id="{76A8C1BD-8E33-0808-4322-4CCB4204D623}"/>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121900" tIns="121900" rIns="121900" bIns="121900" anchor="ctr" anchorCtr="0">
              <a:noAutofit/>
            </a:bodyPr>
            <a:lstStyle/>
            <a:p>
              <a:pPr algn="ctr" defTabSz="1219140">
                <a:defRPr/>
              </a:pPr>
              <a:endParaRPr sz="2400" kern="0">
                <a:solidFill>
                  <a:sysClr val="windowText" lastClr="000000"/>
                </a:solidFill>
                <a:latin typeface="Roboto"/>
                <a:ea typeface="Roboto"/>
                <a:cs typeface="Roboto"/>
                <a:sym typeface="Roboto"/>
              </a:endParaRPr>
            </a:p>
          </p:txBody>
        </p:sp>
        <p:sp>
          <p:nvSpPr>
            <p:cNvPr id="48" name="Google Shape;2135;p40">
              <a:extLst>
                <a:ext uri="{FF2B5EF4-FFF2-40B4-BE49-F238E27FC236}">
                  <a16:creationId xmlns:a16="http://schemas.microsoft.com/office/drawing/2014/main" id="{1CB91C5E-3A1B-AA41-3A1B-BDAAC3130DEA}"/>
                </a:ext>
              </a:extLst>
            </p:cNvPr>
            <p:cNvSpPr/>
            <p:nvPr/>
          </p:nvSpPr>
          <p:spPr>
            <a:xfrm>
              <a:off x="457200" y="1307193"/>
              <a:ext cx="2538483" cy="1456357"/>
            </a:xfrm>
            <a:prstGeom prst="roundRect">
              <a:avLst>
                <a:gd name="adj" fmla="val 16667"/>
              </a:avLst>
            </a:prstGeom>
            <a:solidFill>
              <a:srgbClr val="5F4776"/>
            </a:solidFill>
            <a:ln>
              <a:noFill/>
            </a:ln>
          </p:spPr>
          <p:txBody>
            <a:bodyPr spcFirstLastPara="1" wrap="square" lIns="121900" tIns="121900" rIns="121900" bIns="121900" anchor="ctr" anchorCtr="0">
              <a:noAutofit/>
            </a:bodyPr>
            <a:lstStyle/>
            <a:p>
              <a:pPr algn="just">
                <a:spcAft>
                  <a:spcPts val="800"/>
                </a:spcAft>
              </a:pPr>
              <a:r>
                <a:rPr lang="vi-VN" sz="240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có thể xếp những truyện cười này vào nhóm các truyện cười có hình thức bông đùa, phê phán nhẹ nhàng.</a:t>
              </a:r>
              <a:endParaRPr lang="en-US" sz="240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49" name="Picture 48" descr="A cartoon of a child carrying a backpack&#10;&#10;Description automatically generated">
            <a:extLst>
              <a:ext uri="{FF2B5EF4-FFF2-40B4-BE49-F238E27FC236}">
                <a16:creationId xmlns:a16="http://schemas.microsoft.com/office/drawing/2014/main" id="{552268FC-7FE3-4244-18BD-D44CA8730AB1}"/>
              </a:ext>
            </a:extLst>
          </p:cNvPr>
          <p:cNvPicPr>
            <a:picLocks noChangeAspect="1"/>
          </p:cNvPicPr>
          <p:nvPr/>
        </p:nvPicPr>
        <p:blipFill rotWithShape="1">
          <a:blip r:embed="rId3"/>
          <a:srcRect l="3553" t="26957"/>
          <a:stretch/>
        </p:blipFill>
        <p:spPr>
          <a:xfrm flipH="1">
            <a:off x="20178" y="3264322"/>
            <a:ext cx="3618857" cy="3592005"/>
          </a:xfrm>
          <a:prstGeom prst="rect">
            <a:avLst/>
          </a:prstGeom>
        </p:spPr>
      </p:pic>
    </p:spTree>
    <p:extLst>
      <p:ext uri="{BB962C8B-B14F-4D97-AF65-F5344CB8AC3E}">
        <p14:creationId xmlns:p14="http://schemas.microsoft.com/office/powerpoint/2010/main" val="1537801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barn(inVertical)">
                                      <p:cBhvr>
                                        <p:cTn id="13" dur="500"/>
                                        <p:tgtEl>
                                          <p:spTgt spid="24"/>
                                        </p:tgtEl>
                                      </p:cBhvr>
                                    </p:animEffect>
                                  </p:childTnLst>
                                </p:cTn>
                              </p:par>
                              <p:par>
                                <p:cTn id="14" presetID="16" presetClass="entr" presetSubtype="21"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barn(inVertical)">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arn(inVertical)">
                                      <p:cBhvr>
                                        <p:cTn id="21" dur="500"/>
                                        <p:tgtEl>
                                          <p:spTgt spid="44"/>
                                        </p:tgtEl>
                                      </p:cBhvr>
                                    </p:animEffect>
                                  </p:childTnLst>
                                </p:cTn>
                              </p:par>
                              <p:par>
                                <p:cTn id="22" presetID="16" presetClass="entr" presetSubtype="21"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arn(inVertic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barn(inVertical)">
                                      <p:cBhvr>
                                        <p:cTn id="29" dur="500"/>
                                        <p:tgtEl>
                                          <p:spTgt spid="45"/>
                                        </p:tgtEl>
                                      </p:cBhvr>
                                    </p:animEffect>
                                  </p:childTnLst>
                                </p:cTn>
                              </p:par>
                              <p:par>
                                <p:cTn id="30" presetID="16" presetClass="entr" presetSubtype="21" fill="hold" nodeType="with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034;p42">
            <a:extLst>
              <a:ext uri="{FF2B5EF4-FFF2-40B4-BE49-F238E27FC236}">
                <a16:creationId xmlns:a16="http://schemas.microsoft.com/office/drawing/2014/main" id="{6178C4AE-8CBD-C6F8-A131-D6E997B7EBCC}"/>
              </a:ext>
            </a:extLst>
          </p:cNvPr>
          <p:cNvGrpSpPr/>
          <p:nvPr/>
        </p:nvGrpSpPr>
        <p:grpSpPr>
          <a:xfrm>
            <a:off x="8556697" y="668592"/>
            <a:ext cx="1121995" cy="1140255"/>
            <a:chOff x="5967275" y="1212450"/>
            <a:chExt cx="1139775" cy="1158325"/>
          </a:xfrm>
        </p:grpSpPr>
        <p:sp>
          <p:nvSpPr>
            <p:cNvPr id="3" name="Google Shape;3035;p42">
              <a:extLst>
                <a:ext uri="{FF2B5EF4-FFF2-40B4-BE49-F238E27FC236}">
                  <a16:creationId xmlns:a16="http://schemas.microsoft.com/office/drawing/2014/main" id="{F78A1197-E726-2D43-D4E6-40FC158A26A8}"/>
                </a:ext>
              </a:extLst>
            </p:cNvPr>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4" name="Google Shape;3036;p42">
              <a:extLst>
                <a:ext uri="{FF2B5EF4-FFF2-40B4-BE49-F238E27FC236}">
                  <a16:creationId xmlns:a16="http://schemas.microsoft.com/office/drawing/2014/main" id="{F12DF664-D087-75A7-4AB7-66FC48512383}"/>
                </a:ext>
              </a:extLst>
            </p:cNvPr>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rgbClr val="CFCD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 name="Google Shape;3037;p42">
              <a:extLst>
                <a:ext uri="{FF2B5EF4-FFF2-40B4-BE49-F238E27FC236}">
                  <a16:creationId xmlns:a16="http://schemas.microsoft.com/office/drawing/2014/main" id="{48956FA3-236B-C8ED-514D-AAD598EE01C6}"/>
                </a:ext>
              </a:extLst>
            </p:cNvPr>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 name="Google Shape;3038;p42">
              <a:extLst>
                <a:ext uri="{FF2B5EF4-FFF2-40B4-BE49-F238E27FC236}">
                  <a16:creationId xmlns:a16="http://schemas.microsoft.com/office/drawing/2014/main" id="{8D00789A-73D7-42B5-2BBA-7AF6720CC419}"/>
                </a:ext>
              </a:extLst>
            </p:cNvPr>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rgbClr val="5E838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7" name="Google Shape;3039;p42">
              <a:extLst>
                <a:ext uri="{FF2B5EF4-FFF2-40B4-BE49-F238E27FC236}">
                  <a16:creationId xmlns:a16="http://schemas.microsoft.com/office/drawing/2014/main" id="{7CB8DC89-13F9-02FF-E3FA-F015E04CC500}"/>
                </a:ext>
              </a:extLst>
            </p:cNvPr>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8" name="Google Shape;3040;p42">
              <a:extLst>
                <a:ext uri="{FF2B5EF4-FFF2-40B4-BE49-F238E27FC236}">
                  <a16:creationId xmlns:a16="http://schemas.microsoft.com/office/drawing/2014/main" id="{A937CF58-E16A-3B8D-448B-DEF1E13901AB}"/>
                </a:ext>
              </a:extLst>
            </p:cNvPr>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9" name="Google Shape;3041;p42">
              <a:extLst>
                <a:ext uri="{FF2B5EF4-FFF2-40B4-BE49-F238E27FC236}">
                  <a16:creationId xmlns:a16="http://schemas.microsoft.com/office/drawing/2014/main" id="{BF6F3277-E947-F10E-AE6A-74C3408A1609}"/>
                </a:ext>
              </a:extLst>
            </p:cNvPr>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10" name="Google Shape;3042;p42">
            <a:extLst>
              <a:ext uri="{FF2B5EF4-FFF2-40B4-BE49-F238E27FC236}">
                <a16:creationId xmlns:a16="http://schemas.microsoft.com/office/drawing/2014/main" id="{15B2695D-B34E-A388-3286-E6C112F0AFCB}"/>
              </a:ext>
            </a:extLst>
          </p:cNvPr>
          <p:cNvGrpSpPr/>
          <p:nvPr/>
        </p:nvGrpSpPr>
        <p:grpSpPr>
          <a:xfrm rot="8538506">
            <a:off x="4710896" y="455728"/>
            <a:ext cx="1855301" cy="2313393"/>
            <a:chOff x="2386975" y="3180875"/>
            <a:chExt cx="1391500" cy="1735075"/>
          </a:xfrm>
        </p:grpSpPr>
        <p:sp>
          <p:nvSpPr>
            <p:cNvPr id="11" name="Google Shape;3043;p42">
              <a:extLst>
                <a:ext uri="{FF2B5EF4-FFF2-40B4-BE49-F238E27FC236}">
                  <a16:creationId xmlns:a16="http://schemas.microsoft.com/office/drawing/2014/main" id="{2ABF0228-3A77-0680-803E-63A60AAF23A4}"/>
                </a:ext>
              </a:extLst>
            </p:cNvPr>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2" name="Google Shape;3044;p42">
              <a:extLst>
                <a:ext uri="{FF2B5EF4-FFF2-40B4-BE49-F238E27FC236}">
                  <a16:creationId xmlns:a16="http://schemas.microsoft.com/office/drawing/2014/main" id="{011DA441-F02D-3ADA-98BF-CBC5E61D6C30}"/>
                </a:ext>
              </a:extLst>
            </p:cNvPr>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rgbClr val="F5A60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3" name="Google Shape;3045;p42">
              <a:extLst>
                <a:ext uri="{FF2B5EF4-FFF2-40B4-BE49-F238E27FC236}">
                  <a16:creationId xmlns:a16="http://schemas.microsoft.com/office/drawing/2014/main" id="{007B715C-53AD-BDDC-E4FE-2D8F94F62AC6}"/>
                </a:ext>
              </a:extLst>
            </p:cNvPr>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4" name="Google Shape;3046;p42">
              <a:extLst>
                <a:ext uri="{FF2B5EF4-FFF2-40B4-BE49-F238E27FC236}">
                  <a16:creationId xmlns:a16="http://schemas.microsoft.com/office/drawing/2014/main" id="{9E00486B-3BAE-7D29-03B4-B0EF02BC9A95}"/>
                </a:ext>
              </a:extLst>
            </p:cNvPr>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5" name="Google Shape;3047;p42">
              <a:extLst>
                <a:ext uri="{FF2B5EF4-FFF2-40B4-BE49-F238E27FC236}">
                  <a16:creationId xmlns:a16="http://schemas.microsoft.com/office/drawing/2014/main" id="{15D83876-63B0-B189-2340-81A6B060EC13}"/>
                </a:ext>
              </a:extLst>
            </p:cNvPr>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6" name="Google Shape;3048;p42">
              <a:extLst>
                <a:ext uri="{FF2B5EF4-FFF2-40B4-BE49-F238E27FC236}">
                  <a16:creationId xmlns:a16="http://schemas.microsoft.com/office/drawing/2014/main" id="{C45CB297-7278-B5D9-7DA9-8B2804654620}"/>
                </a:ext>
              </a:extLst>
            </p:cNvPr>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7" name="Google Shape;3049;p42">
              <a:extLst>
                <a:ext uri="{FF2B5EF4-FFF2-40B4-BE49-F238E27FC236}">
                  <a16:creationId xmlns:a16="http://schemas.microsoft.com/office/drawing/2014/main" id="{87C9B1DB-E64D-C28E-4096-E56C4156F4A8}"/>
                </a:ext>
              </a:extLst>
            </p:cNvPr>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8" name="Google Shape;3050;p42">
              <a:extLst>
                <a:ext uri="{FF2B5EF4-FFF2-40B4-BE49-F238E27FC236}">
                  <a16:creationId xmlns:a16="http://schemas.microsoft.com/office/drawing/2014/main" id="{1BC5E015-A040-C26D-F212-FFC69514A979}"/>
                </a:ext>
              </a:extLst>
            </p:cNvPr>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3051;p42">
              <a:extLst>
                <a:ext uri="{FF2B5EF4-FFF2-40B4-BE49-F238E27FC236}">
                  <a16:creationId xmlns:a16="http://schemas.microsoft.com/office/drawing/2014/main" id="{BDEB6A7A-4F06-C354-AFD4-2532AC53FF08}"/>
                </a:ext>
              </a:extLst>
            </p:cNvPr>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0" name="Google Shape;3052;p42">
              <a:extLst>
                <a:ext uri="{FF2B5EF4-FFF2-40B4-BE49-F238E27FC236}">
                  <a16:creationId xmlns:a16="http://schemas.microsoft.com/office/drawing/2014/main" id="{8D55D6CB-5824-62FA-AB69-D7BC78F6E9D5}"/>
                </a:ext>
              </a:extLst>
            </p:cNvPr>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1" name="Google Shape;3053;p42">
              <a:extLst>
                <a:ext uri="{FF2B5EF4-FFF2-40B4-BE49-F238E27FC236}">
                  <a16:creationId xmlns:a16="http://schemas.microsoft.com/office/drawing/2014/main" id="{E340DE0D-5AC2-34B7-2E03-2ABAF8D04714}"/>
                </a:ext>
              </a:extLst>
            </p:cNvPr>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2" name="Google Shape;3054;p42">
              <a:extLst>
                <a:ext uri="{FF2B5EF4-FFF2-40B4-BE49-F238E27FC236}">
                  <a16:creationId xmlns:a16="http://schemas.microsoft.com/office/drawing/2014/main" id="{C533362B-1139-A40C-4B62-F928C15A555D}"/>
                </a:ext>
              </a:extLst>
            </p:cNvPr>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3" name="Google Shape;3055;p42">
              <a:extLst>
                <a:ext uri="{FF2B5EF4-FFF2-40B4-BE49-F238E27FC236}">
                  <a16:creationId xmlns:a16="http://schemas.microsoft.com/office/drawing/2014/main" id="{A3BCF168-07DE-20D8-2386-36C32520A338}"/>
                </a:ext>
              </a:extLst>
            </p:cNvPr>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4" name="Google Shape;3056;p42">
              <a:extLst>
                <a:ext uri="{FF2B5EF4-FFF2-40B4-BE49-F238E27FC236}">
                  <a16:creationId xmlns:a16="http://schemas.microsoft.com/office/drawing/2014/main" id="{4D68D5C6-A131-6D1F-A28A-2C1619115E2F}"/>
                </a:ext>
              </a:extLst>
            </p:cNvPr>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5" name="Google Shape;3057;p42">
              <a:extLst>
                <a:ext uri="{FF2B5EF4-FFF2-40B4-BE49-F238E27FC236}">
                  <a16:creationId xmlns:a16="http://schemas.microsoft.com/office/drawing/2014/main" id="{D575E6AD-AB68-BA44-9AE7-79488F394E0A}"/>
                </a:ext>
              </a:extLst>
            </p:cNvPr>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6" name="Google Shape;3058;p42">
              <a:extLst>
                <a:ext uri="{FF2B5EF4-FFF2-40B4-BE49-F238E27FC236}">
                  <a16:creationId xmlns:a16="http://schemas.microsoft.com/office/drawing/2014/main" id="{582557ED-F311-BF54-3B13-85D19B08AF38}"/>
                </a:ext>
              </a:extLst>
            </p:cNvPr>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7" name="Google Shape;3059;p42">
              <a:extLst>
                <a:ext uri="{FF2B5EF4-FFF2-40B4-BE49-F238E27FC236}">
                  <a16:creationId xmlns:a16="http://schemas.microsoft.com/office/drawing/2014/main" id="{C82AFD91-894F-D386-CF33-9E8A3178C361}"/>
                </a:ext>
              </a:extLst>
            </p:cNvPr>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8" name="Google Shape;3060;p42">
              <a:extLst>
                <a:ext uri="{FF2B5EF4-FFF2-40B4-BE49-F238E27FC236}">
                  <a16:creationId xmlns:a16="http://schemas.microsoft.com/office/drawing/2014/main" id="{6A2FD78A-2DF3-ED6B-BF08-04A6358E0578}"/>
                </a:ext>
              </a:extLst>
            </p:cNvPr>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29" name="Google Shape;3061;p42">
              <a:extLst>
                <a:ext uri="{FF2B5EF4-FFF2-40B4-BE49-F238E27FC236}">
                  <a16:creationId xmlns:a16="http://schemas.microsoft.com/office/drawing/2014/main" id="{72EA180A-1B31-9D3B-59F4-24D2B3B8A71F}"/>
                </a:ext>
              </a:extLst>
            </p:cNvPr>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rgbClr val="453F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0" name="Google Shape;3062;p42">
              <a:extLst>
                <a:ext uri="{FF2B5EF4-FFF2-40B4-BE49-F238E27FC236}">
                  <a16:creationId xmlns:a16="http://schemas.microsoft.com/office/drawing/2014/main" id="{5CC3D9F9-D756-F881-28AE-DE527CDE9B6E}"/>
                </a:ext>
              </a:extLst>
            </p:cNvPr>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1" name="Google Shape;3063;p42">
              <a:extLst>
                <a:ext uri="{FF2B5EF4-FFF2-40B4-BE49-F238E27FC236}">
                  <a16:creationId xmlns:a16="http://schemas.microsoft.com/office/drawing/2014/main" id="{9903669C-57DE-A071-7232-DF467CA86D02}"/>
                </a:ext>
              </a:extLst>
            </p:cNvPr>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32" name="Google Shape;3064;p42">
              <a:extLst>
                <a:ext uri="{FF2B5EF4-FFF2-40B4-BE49-F238E27FC236}">
                  <a16:creationId xmlns:a16="http://schemas.microsoft.com/office/drawing/2014/main" id="{1ED7DFB7-ECF8-E143-BE23-DFAD4AE0D02E}"/>
                </a:ext>
              </a:extLst>
            </p:cNvPr>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grpSp>
        <p:nvGrpSpPr>
          <p:cNvPr id="52" name="Google Shape;3166;p42">
            <a:extLst>
              <a:ext uri="{FF2B5EF4-FFF2-40B4-BE49-F238E27FC236}">
                <a16:creationId xmlns:a16="http://schemas.microsoft.com/office/drawing/2014/main" id="{89C2DC08-5F40-8BFA-93E1-3B8C2DCB895A}"/>
              </a:ext>
            </a:extLst>
          </p:cNvPr>
          <p:cNvGrpSpPr/>
          <p:nvPr/>
        </p:nvGrpSpPr>
        <p:grpSpPr>
          <a:xfrm>
            <a:off x="2072522" y="1252893"/>
            <a:ext cx="8101549" cy="4619505"/>
            <a:chOff x="1275600" y="1191775"/>
            <a:chExt cx="4346325" cy="3314800"/>
          </a:xfrm>
        </p:grpSpPr>
        <p:sp>
          <p:nvSpPr>
            <p:cNvPr id="53" name="Google Shape;3167;p42">
              <a:extLst>
                <a:ext uri="{FF2B5EF4-FFF2-40B4-BE49-F238E27FC236}">
                  <a16:creationId xmlns:a16="http://schemas.microsoft.com/office/drawing/2014/main" id="{C6139E55-CAFE-16EE-A1AC-C72F0B00EB18}"/>
                </a:ext>
              </a:extLst>
            </p:cNvPr>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rgbClr val="D64D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4" name="Google Shape;3168;p42">
              <a:extLst>
                <a:ext uri="{FF2B5EF4-FFF2-40B4-BE49-F238E27FC236}">
                  <a16:creationId xmlns:a16="http://schemas.microsoft.com/office/drawing/2014/main" id="{981E975A-C6E8-DF3E-F56C-DB8FA233DDB4}"/>
                </a:ext>
              </a:extLst>
            </p:cNvPr>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5" name="Google Shape;3169;p42">
              <a:extLst>
                <a:ext uri="{FF2B5EF4-FFF2-40B4-BE49-F238E27FC236}">
                  <a16:creationId xmlns:a16="http://schemas.microsoft.com/office/drawing/2014/main" id="{060BE42E-9DD5-0F79-2022-11B1A7D2CF16}"/>
                </a:ext>
              </a:extLst>
            </p:cNvPr>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6" name="Google Shape;3170;p42">
              <a:extLst>
                <a:ext uri="{FF2B5EF4-FFF2-40B4-BE49-F238E27FC236}">
                  <a16:creationId xmlns:a16="http://schemas.microsoft.com/office/drawing/2014/main" id="{F62EEF1F-9FBC-E2EE-87C4-4B95615F7C55}"/>
                </a:ext>
              </a:extLst>
            </p:cNvPr>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7" name="Google Shape;3171;p42">
              <a:extLst>
                <a:ext uri="{FF2B5EF4-FFF2-40B4-BE49-F238E27FC236}">
                  <a16:creationId xmlns:a16="http://schemas.microsoft.com/office/drawing/2014/main" id="{0C51B650-559A-F383-8CBE-EF4FB0E55C24}"/>
                </a:ext>
              </a:extLst>
            </p:cNvPr>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8" name="Google Shape;3172;p42">
              <a:extLst>
                <a:ext uri="{FF2B5EF4-FFF2-40B4-BE49-F238E27FC236}">
                  <a16:creationId xmlns:a16="http://schemas.microsoft.com/office/drawing/2014/main" id="{862C23DF-2A58-EC1E-588A-618BB23E0455}"/>
                </a:ext>
              </a:extLst>
            </p:cNvPr>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59" name="Google Shape;3173;p42">
              <a:extLst>
                <a:ext uri="{FF2B5EF4-FFF2-40B4-BE49-F238E27FC236}">
                  <a16:creationId xmlns:a16="http://schemas.microsoft.com/office/drawing/2014/main" id="{9E8656ED-1F5E-B1CE-9F1B-382643730DB7}"/>
                </a:ext>
              </a:extLst>
            </p:cNvPr>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0" name="Google Shape;3174;p42">
              <a:extLst>
                <a:ext uri="{FF2B5EF4-FFF2-40B4-BE49-F238E27FC236}">
                  <a16:creationId xmlns:a16="http://schemas.microsoft.com/office/drawing/2014/main" id="{DF1DD7C2-E70D-39FC-7CF8-B91D3312FA79}"/>
                </a:ext>
              </a:extLst>
            </p:cNvPr>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1" name="Google Shape;3175;p42">
              <a:extLst>
                <a:ext uri="{FF2B5EF4-FFF2-40B4-BE49-F238E27FC236}">
                  <a16:creationId xmlns:a16="http://schemas.microsoft.com/office/drawing/2014/main" id="{72278DED-18BA-E671-8ABD-B226F9877E1E}"/>
                </a:ext>
              </a:extLst>
            </p:cNvPr>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2" name="Google Shape;3176;p42">
              <a:extLst>
                <a:ext uri="{FF2B5EF4-FFF2-40B4-BE49-F238E27FC236}">
                  <a16:creationId xmlns:a16="http://schemas.microsoft.com/office/drawing/2014/main" id="{0B780FDF-EDD1-9970-6FAD-65032000E800}"/>
                </a:ext>
              </a:extLst>
            </p:cNvPr>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3" name="Google Shape;3177;p42">
              <a:extLst>
                <a:ext uri="{FF2B5EF4-FFF2-40B4-BE49-F238E27FC236}">
                  <a16:creationId xmlns:a16="http://schemas.microsoft.com/office/drawing/2014/main" id="{C33D1724-B7E3-C66C-D510-9CAC954B7D8C}"/>
                </a:ext>
              </a:extLst>
            </p:cNvPr>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4" name="Google Shape;3178;p42">
              <a:extLst>
                <a:ext uri="{FF2B5EF4-FFF2-40B4-BE49-F238E27FC236}">
                  <a16:creationId xmlns:a16="http://schemas.microsoft.com/office/drawing/2014/main" id="{643429C6-6758-1E92-B4A9-57132AC7332E}"/>
                </a:ext>
              </a:extLst>
            </p:cNvPr>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5" name="Google Shape;3179;p42">
              <a:extLst>
                <a:ext uri="{FF2B5EF4-FFF2-40B4-BE49-F238E27FC236}">
                  <a16:creationId xmlns:a16="http://schemas.microsoft.com/office/drawing/2014/main" id="{C3BC24C4-EFEE-2C40-F7CA-19BC6270044D}"/>
                </a:ext>
              </a:extLst>
            </p:cNvPr>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6" name="Google Shape;3180;p42">
              <a:extLst>
                <a:ext uri="{FF2B5EF4-FFF2-40B4-BE49-F238E27FC236}">
                  <a16:creationId xmlns:a16="http://schemas.microsoft.com/office/drawing/2014/main" id="{23FFF7FC-D0C4-9C04-5299-639342527D6D}"/>
                </a:ext>
              </a:extLst>
            </p:cNvPr>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7" name="Google Shape;3181;p42">
              <a:extLst>
                <a:ext uri="{FF2B5EF4-FFF2-40B4-BE49-F238E27FC236}">
                  <a16:creationId xmlns:a16="http://schemas.microsoft.com/office/drawing/2014/main" id="{0F84D584-FB42-88C5-883C-18C7E79C4597}"/>
                </a:ext>
              </a:extLst>
            </p:cNvPr>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8" name="Google Shape;3182;p42">
              <a:extLst>
                <a:ext uri="{FF2B5EF4-FFF2-40B4-BE49-F238E27FC236}">
                  <a16:creationId xmlns:a16="http://schemas.microsoft.com/office/drawing/2014/main" id="{8CB18BA9-6AFA-066A-C599-EF0FA0E1FACF}"/>
                </a:ext>
              </a:extLst>
            </p:cNvPr>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69" name="Google Shape;3183;p42">
              <a:extLst>
                <a:ext uri="{FF2B5EF4-FFF2-40B4-BE49-F238E27FC236}">
                  <a16:creationId xmlns:a16="http://schemas.microsoft.com/office/drawing/2014/main" id="{DBF1AD83-A692-F703-26C1-8D209DBC5A2C}"/>
                </a:ext>
              </a:extLst>
            </p:cNvPr>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grpSp>
      <p:sp>
        <p:nvSpPr>
          <p:cNvPr id="70" name="Google Shape;3185;p42">
            <a:extLst>
              <a:ext uri="{FF2B5EF4-FFF2-40B4-BE49-F238E27FC236}">
                <a16:creationId xmlns:a16="http://schemas.microsoft.com/office/drawing/2014/main" id="{C59BCE5E-4ACA-5E07-52CF-B46A04A8D888}"/>
              </a:ext>
            </a:extLst>
          </p:cNvPr>
          <p:cNvSpPr txBox="1">
            <a:spLocks/>
          </p:cNvSpPr>
          <p:nvPr/>
        </p:nvSpPr>
        <p:spPr>
          <a:xfrm>
            <a:off x="3595960" y="3004204"/>
            <a:ext cx="5051224" cy="10284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600"/>
              <a:buFont typeface="Atma"/>
              <a:buNone/>
              <a:defRPr sz="6667" b="0" i="0" u="none" strike="noStrike" cap="none">
                <a:solidFill>
                  <a:schemeClr val="lt1"/>
                </a:solidFill>
                <a:latin typeface="Atma"/>
                <a:ea typeface="Atma"/>
                <a:cs typeface="Atma"/>
                <a:sym typeface="Atma"/>
              </a:defRPr>
            </a:lvl1pPr>
            <a:lvl2pPr marR="0" lvl="1"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600"/>
              <a:buFont typeface="Bebas Neue"/>
              <a:buNone/>
              <a:defRPr sz="4800" b="0" i="0" u="none" strike="noStrike" cap="none">
                <a:solidFill>
                  <a:schemeClr val="dk1"/>
                </a:solidFill>
                <a:latin typeface="Bebas Neue"/>
                <a:ea typeface="Bebas Neue"/>
                <a:cs typeface="Bebas Neue"/>
                <a:sym typeface="Bebas Neue"/>
              </a:defRPr>
            </a:lvl9pPr>
          </a:lstStyle>
          <a:p>
            <a:pPr marL="0" marR="0" lvl="0" indent="0" algn="ctr" defTabSz="914400" rtl="0" eaLnBrk="1" fontAlgn="auto" latinLnBrk="0" hangingPunct="1">
              <a:lnSpc>
                <a:spcPct val="100000"/>
              </a:lnSpc>
              <a:spcBef>
                <a:spcPts val="0"/>
              </a:spcBef>
              <a:spcAft>
                <a:spcPts val="0"/>
              </a:spcAft>
              <a:buClr>
                <a:srgbClr val="0F1423"/>
              </a:buClr>
              <a:buSzPts val="3600"/>
              <a:buFont typeface="Atma"/>
              <a:buNone/>
              <a:tabLst/>
              <a:defRPr/>
            </a:pPr>
            <a:r>
              <a:rPr kumimoji="0" lang="en-US" sz="8800" b="1" i="0" u="none" strike="noStrike" kern="0" cap="none" spc="0" normalizeH="0" baseline="0" noProof="0">
                <a:ln>
                  <a:noFill/>
                </a:ln>
                <a:solidFill>
                  <a:srgbClr val="6096E6">
                    <a:lumMod val="50000"/>
                  </a:srgbClr>
                </a:solidFill>
                <a:effectLst/>
                <a:uLnTx/>
                <a:uFillTx/>
                <a:latin typeface="Times New Roman" panose="02020603050405020304" pitchFamily="18" charset="0"/>
                <a:cs typeface="Times New Roman" panose="02020603050405020304" pitchFamily="18" charset="0"/>
                <a:sym typeface="Atma"/>
              </a:rPr>
              <a:t>Tổng</a:t>
            </a:r>
            <a:r>
              <a:rPr kumimoji="0" lang="en-US" sz="8800" b="1" i="0" u="none" strike="noStrike" kern="0" cap="none" spc="0" normalizeH="0" noProof="0">
                <a:ln>
                  <a:noFill/>
                </a:ln>
                <a:solidFill>
                  <a:srgbClr val="6096E6">
                    <a:lumMod val="50000"/>
                  </a:srgbClr>
                </a:solidFill>
                <a:effectLst/>
                <a:uLnTx/>
                <a:uFillTx/>
                <a:latin typeface="Times New Roman" panose="02020603050405020304" pitchFamily="18" charset="0"/>
                <a:cs typeface="Times New Roman" panose="02020603050405020304" pitchFamily="18" charset="0"/>
                <a:sym typeface="Atma"/>
              </a:rPr>
              <a:t> kết</a:t>
            </a:r>
            <a:endParaRPr kumimoji="0" lang="en-US" sz="8800" b="1" i="0" u="none" strike="noStrike" kern="0" cap="none" spc="0" normalizeH="0" baseline="0" noProof="0">
              <a:ln>
                <a:noFill/>
              </a:ln>
              <a:solidFill>
                <a:srgbClr val="6096E6">
                  <a:lumMod val="50000"/>
                </a:srgbClr>
              </a:solidFill>
              <a:effectLst/>
              <a:uLnTx/>
              <a:uFillTx/>
              <a:latin typeface="Times New Roman" panose="02020603050405020304" pitchFamily="18" charset="0"/>
              <a:cs typeface="Times New Roman" panose="02020603050405020304" pitchFamily="18" charset="0"/>
              <a:sym typeface="Atma"/>
            </a:endParaRPr>
          </a:p>
        </p:txBody>
      </p:sp>
      <p:sp>
        <p:nvSpPr>
          <p:cNvPr id="125" name="Google Shape;1161;p38">
            <a:extLst>
              <a:ext uri="{FF2B5EF4-FFF2-40B4-BE49-F238E27FC236}">
                <a16:creationId xmlns:a16="http://schemas.microsoft.com/office/drawing/2014/main" id="{08BEB3A6-C120-71D6-81E1-3C0BCB7523DB}"/>
              </a:ext>
            </a:extLst>
          </p:cNvPr>
          <p:cNvSpPr/>
          <p:nvPr/>
        </p:nvSpPr>
        <p:spPr>
          <a:xfrm rot="3363349">
            <a:off x="5394183" y="1876042"/>
            <a:ext cx="1698631" cy="13410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3">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162;p38">
            <a:extLst>
              <a:ext uri="{FF2B5EF4-FFF2-40B4-BE49-F238E27FC236}">
                <a16:creationId xmlns:a16="http://schemas.microsoft.com/office/drawing/2014/main" id="{3B8B241A-1112-23BA-25E4-22F3CB4ED4B9}"/>
              </a:ext>
            </a:extLst>
          </p:cNvPr>
          <p:cNvSpPr txBox="1">
            <a:spLocks noGrp="1"/>
          </p:cNvSpPr>
          <p:nvPr/>
        </p:nvSpPr>
        <p:spPr>
          <a:xfrm>
            <a:off x="5445712" y="1954426"/>
            <a:ext cx="1490374" cy="803294"/>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6000"/>
              <a:buFont typeface="Titan One"/>
              <a:buNone/>
              <a:defRPr sz="6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pPr marL="0" marR="0" lvl="0" indent="0" algn="ctr" defTabSz="1219170" rtl="0" eaLnBrk="1" fontAlgn="auto" latinLnBrk="0" hangingPunct="1">
              <a:lnSpc>
                <a:spcPct val="100000"/>
              </a:lnSpc>
              <a:spcBef>
                <a:spcPts val="0"/>
              </a:spcBef>
              <a:spcAft>
                <a:spcPts val="0"/>
              </a:spcAft>
              <a:buClr>
                <a:srgbClr val="38965D"/>
              </a:buClr>
              <a:buSzPts val="6000"/>
              <a:buFont typeface="Titan One"/>
              <a:buNone/>
              <a:tabLst/>
              <a:defRPr/>
            </a:pPr>
            <a:r>
              <a:rPr kumimoji="0" lang="en"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rPr>
              <a:t>III</a:t>
            </a:r>
            <a:endParaRPr kumimoji="0"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Titan One"/>
            </a:endParaRPr>
          </a:p>
        </p:txBody>
      </p:sp>
      <p:pic>
        <p:nvPicPr>
          <p:cNvPr id="128" name="Picture 127">
            <a:extLst>
              <a:ext uri="{FF2B5EF4-FFF2-40B4-BE49-F238E27FC236}">
                <a16:creationId xmlns:a16="http://schemas.microsoft.com/office/drawing/2014/main" id="{A7BFC8B0-8FC3-6D51-BFB5-573AE57880EC}"/>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a:off x="9400473" y="-411523"/>
            <a:ext cx="2933411" cy="3232937"/>
          </a:xfrm>
          <a:prstGeom prst="rect">
            <a:avLst/>
          </a:prstGeom>
        </p:spPr>
      </p:pic>
      <p:pic>
        <p:nvPicPr>
          <p:cNvPr id="129" name="Picture 128">
            <a:extLst>
              <a:ext uri="{FF2B5EF4-FFF2-40B4-BE49-F238E27FC236}">
                <a16:creationId xmlns:a16="http://schemas.microsoft.com/office/drawing/2014/main" id="{13C31F24-0570-1016-4B2D-48911BAE32DB}"/>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447668" y="-706329"/>
            <a:ext cx="2517092" cy="2578025"/>
          </a:xfrm>
          <a:prstGeom prst="rect">
            <a:avLst/>
          </a:prstGeom>
        </p:spPr>
      </p:pic>
      <p:pic>
        <p:nvPicPr>
          <p:cNvPr id="130" name="Picture 129">
            <a:extLst>
              <a:ext uri="{FF2B5EF4-FFF2-40B4-BE49-F238E27FC236}">
                <a16:creationId xmlns:a16="http://schemas.microsoft.com/office/drawing/2014/main" id="{3DCFCB3A-C5BF-51FF-124D-0F3F7C49BD61}"/>
              </a:ext>
            </a:extLst>
          </p:cNvPr>
          <p:cNvPicPr>
            <a:picLocks noChangeAspect="1"/>
          </p:cNvPicPr>
          <p:nvPr/>
        </p:nvPicPr>
        <p:blipFill rotWithShape="1">
          <a:blip r:embed="rId5">
            <a:extLst>
              <a:ext uri="{BEBA8EAE-BF5A-486C-A8C5-ECC9F3942E4B}">
                <a14:imgProps xmlns:a14="http://schemas.microsoft.com/office/drawing/2010/main">
                  <a14:imgLayer r:embed="rId3">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516826" y="4252168"/>
            <a:ext cx="1414720" cy="2416005"/>
          </a:xfrm>
          <a:prstGeom prst="rect">
            <a:avLst/>
          </a:prstGeom>
        </p:spPr>
      </p:pic>
      <p:pic>
        <p:nvPicPr>
          <p:cNvPr id="131" name="Picture 130">
            <a:extLst>
              <a:ext uri="{FF2B5EF4-FFF2-40B4-BE49-F238E27FC236}">
                <a16:creationId xmlns:a16="http://schemas.microsoft.com/office/drawing/2014/main" id="{585E6A1A-B524-7E5E-743D-27ADCE58274A}"/>
              </a:ext>
            </a:extLst>
          </p:cNvPr>
          <p:cNvPicPr>
            <a:picLocks noChangeAspect="1"/>
          </p:cNvPicPr>
          <p:nvPr/>
        </p:nvPicPr>
        <p:blipFill rotWithShape="1">
          <a:blip r:embed="rId6">
            <a:extLst>
              <a:ext uri="{BEBA8EAE-BF5A-486C-A8C5-ECC9F3942E4B}">
                <a14:imgProps xmlns:a14="http://schemas.microsoft.com/office/drawing/2010/main">
                  <a14:imgLayer r:embed="rId3">
                    <a14:imgEffect>
                      <a14:backgroundRemoval t="55163" b="76864" l="16125" r="31750">
                        <a14:foregroundMark x1="20750" y1="55258" x2="26750" y2="55449"/>
                        <a14:foregroundMark x1="19250" y1="76864" x2="17500" y2="74379"/>
                      </a14:backgroundRemoval>
                    </a14:imgEffect>
                  </a14:imgLayer>
                </a14:imgProps>
              </a:ext>
            </a:extLst>
          </a:blip>
          <a:srcRect l="14178" t="52999" r="66027" b="23030"/>
          <a:stretch/>
        </p:blipFill>
        <p:spPr>
          <a:xfrm>
            <a:off x="790329" y="592441"/>
            <a:ext cx="1628145" cy="2578025"/>
          </a:xfrm>
          <a:prstGeom prst="rect">
            <a:avLst/>
          </a:prstGeom>
        </p:spPr>
      </p:pic>
      <p:pic>
        <p:nvPicPr>
          <p:cNvPr id="132" name="Picture 131">
            <a:extLst>
              <a:ext uri="{FF2B5EF4-FFF2-40B4-BE49-F238E27FC236}">
                <a16:creationId xmlns:a16="http://schemas.microsoft.com/office/drawing/2014/main" id="{C8EEB4CD-D960-0C79-6D24-DA4812EB1927}"/>
              </a:ext>
            </a:extLst>
          </p:cNvPr>
          <p:cNvPicPr>
            <a:picLocks noChangeAspect="1"/>
          </p:cNvPicPr>
          <p:nvPr/>
        </p:nvPicPr>
        <p:blipFill rotWithShape="1">
          <a:blip r:embed="rId7">
            <a:extLst>
              <a:ext uri="{BEBA8EAE-BF5A-486C-A8C5-ECC9F3942E4B}">
                <a14:imgProps xmlns:a14="http://schemas.microsoft.com/office/drawing/2010/main">
                  <a14:imgLayer r:embed="rId3">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623858" y="3950493"/>
            <a:ext cx="3067516" cy="2769553"/>
          </a:xfrm>
          <a:prstGeom prst="rect">
            <a:avLst/>
          </a:prstGeom>
        </p:spPr>
      </p:pic>
    </p:spTree>
    <p:extLst>
      <p:ext uri="{BB962C8B-B14F-4D97-AF65-F5344CB8AC3E}">
        <p14:creationId xmlns:p14="http://schemas.microsoft.com/office/powerpoint/2010/main" val="377386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p:cTn id="17" dur="500" fill="hold"/>
                                        <p:tgtEl>
                                          <p:spTgt spid="52"/>
                                        </p:tgtEl>
                                        <p:attrNameLst>
                                          <p:attrName>ppt_w</p:attrName>
                                        </p:attrNameLst>
                                      </p:cBhvr>
                                      <p:tavLst>
                                        <p:tav tm="0">
                                          <p:val>
                                            <p:fltVal val="0"/>
                                          </p:val>
                                        </p:tav>
                                        <p:tav tm="100000">
                                          <p:val>
                                            <p:strVal val="#ppt_w"/>
                                          </p:val>
                                        </p:tav>
                                      </p:tavLst>
                                    </p:anim>
                                    <p:anim calcmode="lin" valueType="num">
                                      <p:cBhvr>
                                        <p:cTn id="18" dur="500" fill="hold"/>
                                        <p:tgtEl>
                                          <p:spTgt spid="52"/>
                                        </p:tgtEl>
                                        <p:attrNameLst>
                                          <p:attrName>ppt_h</p:attrName>
                                        </p:attrNameLst>
                                      </p:cBhvr>
                                      <p:tavLst>
                                        <p:tav tm="0">
                                          <p:val>
                                            <p:fltVal val="0"/>
                                          </p:val>
                                        </p:tav>
                                        <p:tav tm="100000">
                                          <p:val>
                                            <p:strVal val="#ppt_h"/>
                                          </p:val>
                                        </p:tav>
                                      </p:tavLst>
                                    </p:anim>
                                    <p:animEffect transition="in" filter="fade">
                                      <p:cBhvr>
                                        <p:cTn id="19" dur="500"/>
                                        <p:tgtEl>
                                          <p:spTgt spid="5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500" fill="hold"/>
                                        <p:tgtEl>
                                          <p:spTgt spid="70"/>
                                        </p:tgtEl>
                                        <p:attrNameLst>
                                          <p:attrName>ppt_w</p:attrName>
                                        </p:attrNameLst>
                                      </p:cBhvr>
                                      <p:tavLst>
                                        <p:tav tm="0">
                                          <p:val>
                                            <p:fltVal val="0"/>
                                          </p:val>
                                        </p:tav>
                                        <p:tav tm="100000">
                                          <p:val>
                                            <p:strVal val="#ppt_w"/>
                                          </p:val>
                                        </p:tav>
                                      </p:tavLst>
                                    </p:anim>
                                    <p:anim calcmode="lin" valueType="num">
                                      <p:cBhvr>
                                        <p:cTn id="23" dur="500" fill="hold"/>
                                        <p:tgtEl>
                                          <p:spTgt spid="70"/>
                                        </p:tgtEl>
                                        <p:attrNameLst>
                                          <p:attrName>ppt_h</p:attrName>
                                        </p:attrNameLst>
                                      </p:cBhvr>
                                      <p:tavLst>
                                        <p:tav tm="0">
                                          <p:val>
                                            <p:fltVal val="0"/>
                                          </p:val>
                                        </p:tav>
                                        <p:tav tm="100000">
                                          <p:val>
                                            <p:strVal val="#ppt_h"/>
                                          </p:val>
                                        </p:tav>
                                      </p:tavLst>
                                    </p:anim>
                                    <p:animEffect transition="in" filter="fade">
                                      <p:cBhvr>
                                        <p:cTn id="24" dur="500"/>
                                        <p:tgtEl>
                                          <p:spTgt spid="7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500" fill="hold"/>
                                        <p:tgtEl>
                                          <p:spTgt spid="125"/>
                                        </p:tgtEl>
                                        <p:attrNameLst>
                                          <p:attrName>ppt_w</p:attrName>
                                        </p:attrNameLst>
                                      </p:cBhvr>
                                      <p:tavLst>
                                        <p:tav tm="0">
                                          <p:val>
                                            <p:fltVal val="0"/>
                                          </p:val>
                                        </p:tav>
                                        <p:tav tm="100000">
                                          <p:val>
                                            <p:strVal val="#ppt_w"/>
                                          </p:val>
                                        </p:tav>
                                      </p:tavLst>
                                    </p:anim>
                                    <p:anim calcmode="lin" valueType="num">
                                      <p:cBhvr>
                                        <p:cTn id="28" dur="500" fill="hold"/>
                                        <p:tgtEl>
                                          <p:spTgt spid="125"/>
                                        </p:tgtEl>
                                        <p:attrNameLst>
                                          <p:attrName>ppt_h</p:attrName>
                                        </p:attrNameLst>
                                      </p:cBhvr>
                                      <p:tavLst>
                                        <p:tav tm="0">
                                          <p:val>
                                            <p:fltVal val="0"/>
                                          </p:val>
                                        </p:tav>
                                        <p:tav tm="100000">
                                          <p:val>
                                            <p:strVal val="#ppt_h"/>
                                          </p:val>
                                        </p:tav>
                                      </p:tavLst>
                                    </p:anim>
                                    <p:animEffect transition="in" filter="fade">
                                      <p:cBhvr>
                                        <p:cTn id="29" dur="500"/>
                                        <p:tgtEl>
                                          <p:spTgt spid="12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6"/>
                                        </p:tgtEl>
                                        <p:attrNameLst>
                                          <p:attrName>style.visibility</p:attrName>
                                        </p:attrNameLst>
                                      </p:cBhvr>
                                      <p:to>
                                        <p:strVal val="visible"/>
                                      </p:to>
                                    </p:set>
                                    <p:anim calcmode="lin" valueType="num">
                                      <p:cBhvr>
                                        <p:cTn id="32" dur="500" fill="hold"/>
                                        <p:tgtEl>
                                          <p:spTgt spid="126"/>
                                        </p:tgtEl>
                                        <p:attrNameLst>
                                          <p:attrName>ppt_w</p:attrName>
                                        </p:attrNameLst>
                                      </p:cBhvr>
                                      <p:tavLst>
                                        <p:tav tm="0">
                                          <p:val>
                                            <p:fltVal val="0"/>
                                          </p:val>
                                        </p:tav>
                                        <p:tav tm="100000">
                                          <p:val>
                                            <p:strVal val="#ppt_w"/>
                                          </p:val>
                                        </p:tav>
                                      </p:tavLst>
                                    </p:anim>
                                    <p:anim calcmode="lin" valueType="num">
                                      <p:cBhvr>
                                        <p:cTn id="33" dur="500" fill="hold"/>
                                        <p:tgtEl>
                                          <p:spTgt spid="126"/>
                                        </p:tgtEl>
                                        <p:attrNameLst>
                                          <p:attrName>ppt_h</p:attrName>
                                        </p:attrNameLst>
                                      </p:cBhvr>
                                      <p:tavLst>
                                        <p:tav tm="0">
                                          <p:val>
                                            <p:fltVal val="0"/>
                                          </p:val>
                                        </p:tav>
                                        <p:tav tm="100000">
                                          <p:val>
                                            <p:strVal val="#ppt_h"/>
                                          </p:val>
                                        </p:tav>
                                      </p:tavLst>
                                    </p:anim>
                                    <p:animEffect transition="in" filter="fade">
                                      <p:cBhvr>
                                        <p:cTn id="34" dur="500"/>
                                        <p:tgtEl>
                                          <p:spTgt spid="126"/>
                                        </p:tgtEl>
                                      </p:cBhvr>
                                    </p:animEffect>
                                  </p:childTnLst>
                                </p:cTn>
                              </p:par>
                              <p:par>
                                <p:cTn id="35" presetID="53" presetClass="entr" presetSubtype="16" fill="hold" nodeType="withEffect">
                                  <p:stCondLst>
                                    <p:cond delay="0"/>
                                  </p:stCondLst>
                                  <p:childTnLst>
                                    <p:set>
                                      <p:cBhvr>
                                        <p:cTn id="36" dur="1" fill="hold">
                                          <p:stCondLst>
                                            <p:cond delay="0"/>
                                          </p:stCondLst>
                                        </p:cTn>
                                        <p:tgtEl>
                                          <p:spTgt spid="128"/>
                                        </p:tgtEl>
                                        <p:attrNameLst>
                                          <p:attrName>style.visibility</p:attrName>
                                        </p:attrNameLst>
                                      </p:cBhvr>
                                      <p:to>
                                        <p:strVal val="visible"/>
                                      </p:to>
                                    </p:set>
                                    <p:anim calcmode="lin" valueType="num">
                                      <p:cBhvr>
                                        <p:cTn id="37" dur="500" fill="hold"/>
                                        <p:tgtEl>
                                          <p:spTgt spid="128"/>
                                        </p:tgtEl>
                                        <p:attrNameLst>
                                          <p:attrName>ppt_w</p:attrName>
                                        </p:attrNameLst>
                                      </p:cBhvr>
                                      <p:tavLst>
                                        <p:tav tm="0">
                                          <p:val>
                                            <p:fltVal val="0"/>
                                          </p:val>
                                        </p:tav>
                                        <p:tav tm="100000">
                                          <p:val>
                                            <p:strVal val="#ppt_w"/>
                                          </p:val>
                                        </p:tav>
                                      </p:tavLst>
                                    </p:anim>
                                    <p:anim calcmode="lin" valueType="num">
                                      <p:cBhvr>
                                        <p:cTn id="38" dur="500" fill="hold"/>
                                        <p:tgtEl>
                                          <p:spTgt spid="128"/>
                                        </p:tgtEl>
                                        <p:attrNameLst>
                                          <p:attrName>ppt_h</p:attrName>
                                        </p:attrNameLst>
                                      </p:cBhvr>
                                      <p:tavLst>
                                        <p:tav tm="0">
                                          <p:val>
                                            <p:fltVal val="0"/>
                                          </p:val>
                                        </p:tav>
                                        <p:tav tm="100000">
                                          <p:val>
                                            <p:strVal val="#ppt_h"/>
                                          </p:val>
                                        </p:tav>
                                      </p:tavLst>
                                    </p:anim>
                                    <p:animEffect transition="in" filter="fade">
                                      <p:cBhvr>
                                        <p:cTn id="39" dur="500"/>
                                        <p:tgtEl>
                                          <p:spTgt spid="128"/>
                                        </p:tgtEl>
                                      </p:cBhvr>
                                    </p:animEffect>
                                  </p:childTnLst>
                                </p:cTn>
                              </p:par>
                              <p:par>
                                <p:cTn id="40" presetID="53" presetClass="entr" presetSubtype="16" fill="hold" nodeType="withEffect">
                                  <p:stCondLst>
                                    <p:cond delay="0"/>
                                  </p:stCondLst>
                                  <p:childTnLst>
                                    <p:set>
                                      <p:cBhvr>
                                        <p:cTn id="41" dur="1" fill="hold">
                                          <p:stCondLst>
                                            <p:cond delay="0"/>
                                          </p:stCondLst>
                                        </p:cTn>
                                        <p:tgtEl>
                                          <p:spTgt spid="129"/>
                                        </p:tgtEl>
                                        <p:attrNameLst>
                                          <p:attrName>style.visibility</p:attrName>
                                        </p:attrNameLst>
                                      </p:cBhvr>
                                      <p:to>
                                        <p:strVal val="visible"/>
                                      </p:to>
                                    </p:set>
                                    <p:anim calcmode="lin" valueType="num">
                                      <p:cBhvr>
                                        <p:cTn id="42" dur="500" fill="hold"/>
                                        <p:tgtEl>
                                          <p:spTgt spid="129"/>
                                        </p:tgtEl>
                                        <p:attrNameLst>
                                          <p:attrName>ppt_w</p:attrName>
                                        </p:attrNameLst>
                                      </p:cBhvr>
                                      <p:tavLst>
                                        <p:tav tm="0">
                                          <p:val>
                                            <p:fltVal val="0"/>
                                          </p:val>
                                        </p:tav>
                                        <p:tav tm="100000">
                                          <p:val>
                                            <p:strVal val="#ppt_w"/>
                                          </p:val>
                                        </p:tav>
                                      </p:tavLst>
                                    </p:anim>
                                    <p:anim calcmode="lin" valueType="num">
                                      <p:cBhvr>
                                        <p:cTn id="43" dur="500" fill="hold"/>
                                        <p:tgtEl>
                                          <p:spTgt spid="129"/>
                                        </p:tgtEl>
                                        <p:attrNameLst>
                                          <p:attrName>ppt_h</p:attrName>
                                        </p:attrNameLst>
                                      </p:cBhvr>
                                      <p:tavLst>
                                        <p:tav tm="0">
                                          <p:val>
                                            <p:fltVal val="0"/>
                                          </p:val>
                                        </p:tav>
                                        <p:tav tm="100000">
                                          <p:val>
                                            <p:strVal val="#ppt_h"/>
                                          </p:val>
                                        </p:tav>
                                      </p:tavLst>
                                    </p:anim>
                                    <p:animEffect transition="in" filter="fade">
                                      <p:cBhvr>
                                        <p:cTn id="44" dur="500"/>
                                        <p:tgtEl>
                                          <p:spTgt spid="129"/>
                                        </p:tgtEl>
                                      </p:cBhvr>
                                    </p:animEffect>
                                  </p:childTnLst>
                                </p:cTn>
                              </p:par>
                              <p:par>
                                <p:cTn id="45" presetID="53" presetClass="entr" presetSubtype="16" fill="hold" nodeType="withEffect">
                                  <p:stCondLst>
                                    <p:cond delay="0"/>
                                  </p:stCondLst>
                                  <p:childTnLst>
                                    <p:set>
                                      <p:cBhvr>
                                        <p:cTn id="46" dur="1" fill="hold">
                                          <p:stCondLst>
                                            <p:cond delay="0"/>
                                          </p:stCondLst>
                                        </p:cTn>
                                        <p:tgtEl>
                                          <p:spTgt spid="130"/>
                                        </p:tgtEl>
                                        <p:attrNameLst>
                                          <p:attrName>style.visibility</p:attrName>
                                        </p:attrNameLst>
                                      </p:cBhvr>
                                      <p:to>
                                        <p:strVal val="visible"/>
                                      </p:to>
                                    </p:set>
                                    <p:anim calcmode="lin" valueType="num">
                                      <p:cBhvr>
                                        <p:cTn id="47" dur="500" fill="hold"/>
                                        <p:tgtEl>
                                          <p:spTgt spid="130"/>
                                        </p:tgtEl>
                                        <p:attrNameLst>
                                          <p:attrName>ppt_w</p:attrName>
                                        </p:attrNameLst>
                                      </p:cBhvr>
                                      <p:tavLst>
                                        <p:tav tm="0">
                                          <p:val>
                                            <p:fltVal val="0"/>
                                          </p:val>
                                        </p:tav>
                                        <p:tav tm="100000">
                                          <p:val>
                                            <p:strVal val="#ppt_w"/>
                                          </p:val>
                                        </p:tav>
                                      </p:tavLst>
                                    </p:anim>
                                    <p:anim calcmode="lin" valueType="num">
                                      <p:cBhvr>
                                        <p:cTn id="48" dur="500" fill="hold"/>
                                        <p:tgtEl>
                                          <p:spTgt spid="130"/>
                                        </p:tgtEl>
                                        <p:attrNameLst>
                                          <p:attrName>ppt_h</p:attrName>
                                        </p:attrNameLst>
                                      </p:cBhvr>
                                      <p:tavLst>
                                        <p:tav tm="0">
                                          <p:val>
                                            <p:fltVal val="0"/>
                                          </p:val>
                                        </p:tav>
                                        <p:tav tm="100000">
                                          <p:val>
                                            <p:strVal val="#ppt_h"/>
                                          </p:val>
                                        </p:tav>
                                      </p:tavLst>
                                    </p:anim>
                                    <p:animEffect transition="in" filter="fade">
                                      <p:cBhvr>
                                        <p:cTn id="49" dur="500"/>
                                        <p:tgtEl>
                                          <p:spTgt spid="130"/>
                                        </p:tgtEl>
                                      </p:cBhvr>
                                    </p:animEffect>
                                  </p:childTnLst>
                                </p:cTn>
                              </p:par>
                              <p:par>
                                <p:cTn id="50" presetID="53" presetClass="entr" presetSubtype="16" fill="hold" nodeType="withEffect">
                                  <p:stCondLst>
                                    <p:cond delay="0"/>
                                  </p:stCondLst>
                                  <p:childTnLst>
                                    <p:set>
                                      <p:cBhvr>
                                        <p:cTn id="51" dur="1" fill="hold">
                                          <p:stCondLst>
                                            <p:cond delay="0"/>
                                          </p:stCondLst>
                                        </p:cTn>
                                        <p:tgtEl>
                                          <p:spTgt spid="131"/>
                                        </p:tgtEl>
                                        <p:attrNameLst>
                                          <p:attrName>style.visibility</p:attrName>
                                        </p:attrNameLst>
                                      </p:cBhvr>
                                      <p:to>
                                        <p:strVal val="visible"/>
                                      </p:to>
                                    </p:set>
                                    <p:anim calcmode="lin" valueType="num">
                                      <p:cBhvr>
                                        <p:cTn id="52" dur="500" fill="hold"/>
                                        <p:tgtEl>
                                          <p:spTgt spid="131"/>
                                        </p:tgtEl>
                                        <p:attrNameLst>
                                          <p:attrName>ppt_w</p:attrName>
                                        </p:attrNameLst>
                                      </p:cBhvr>
                                      <p:tavLst>
                                        <p:tav tm="0">
                                          <p:val>
                                            <p:fltVal val="0"/>
                                          </p:val>
                                        </p:tav>
                                        <p:tav tm="100000">
                                          <p:val>
                                            <p:strVal val="#ppt_w"/>
                                          </p:val>
                                        </p:tav>
                                      </p:tavLst>
                                    </p:anim>
                                    <p:anim calcmode="lin" valueType="num">
                                      <p:cBhvr>
                                        <p:cTn id="53" dur="500" fill="hold"/>
                                        <p:tgtEl>
                                          <p:spTgt spid="131"/>
                                        </p:tgtEl>
                                        <p:attrNameLst>
                                          <p:attrName>ppt_h</p:attrName>
                                        </p:attrNameLst>
                                      </p:cBhvr>
                                      <p:tavLst>
                                        <p:tav tm="0">
                                          <p:val>
                                            <p:fltVal val="0"/>
                                          </p:val>
                                        </p:tav>
                                        <p:tav tm="100000">
                                          <p:val>
                                            <p:strVal val="#ppt_h"/>
                                          </p:val>
                                        </p:tav>
                                      </p:tavLst>
                                    </p:anim>
                                    <p:animEffect transition="in" filter="fade">
                                      <p:cBhvr>
                                        <p:cTn id="54" dur="500"/>
                                        <p:tgtEl>
                                          <p:spTgt spid="131"/>
                                        </p:tgtEl>
                                      </p:cBhvr>
                                    </p:animEffect>
                                  </p:childTnLst>
                                </p:cTn>
                              </p:par>
                              <p:par>
                                <p:cTn id="55" presetID="53" presetClass="entr" presetSubtype="16" fill="hold" nodeType="withEffect">
                                  <p:stCondLst>
                                    <p:cond delay="0"/>
                                  </p:stCondLst>
                                  <p:childTnLst>
                                    <p:set>
                                      <p:cBhvr>
                                        <p:cTn id="56" dur="1" fill="hold">
                                          <p:stCondLst>
                                            <p:cond delay="0"/>
                                          </p:stCondLst>
                                        </p:cTn>
                                        <p:tgtEl>
                                          <p:spTgt spid="132"/>
                                        </p:tgtEl>
                                        <p:attrNameLst>
                                          <p:attrName>style.visibility</p:attrName>
                                        </p:attrNameLst>
                                      </p:cBhvr>
                                      <p:to>
                                        <p:strVal val="visible"/>
                                      </p:to>
                                    </p:set>
                                    <p:anim calcmode="lin" valueType="num">
                                      <p:cBhvr>
                                        <p:cTn id="57" dur="500" fill="hold"/>
                                        <p:tgtEl>
                                          <p:spTgt spid="132"/>
                                        </p:tgtEl>
                                        <p:attrNameLst>
                                          <p:attrName>ppt_w</p:attrName>
                                        </p:attrNameLst>
                                      </p:cBhvr>
                                      <p:tavLst>
                                        <p:tav tm="0">
                                          <p:val>
                                            <p:fltVal val="0"/>
                                          </p:val>
                                        </p:tav>
                                        <p:tav tm="100000">
                                          <p:val>
                                            <p:strVal val="#ppt_w"/>
                                          </p:val>
                                        </p:tav>
                                      </p:tavLst>
                                    </p:anim>
                                    <p:anim calcmode="lin" valueType="num">
                                      <p:cBhvr>
                                        <p:cTn id="58" dur="500" fill="hold"/>
                                        <p:tgtEl>
                                          <p:spTgt spid="132"/>
                                        </p:tgtEl>
                                        <p:attrNameLst>
                                          <p:attrName>ppt_h</p:attrName>
                                        </p:attrNameLst>
                                      </p:cBhvr>
                                      <p:tavLst>
                                        <p:tav tm="0">
                                          <p:val>
                                            <p:fltVal val="0"/>
                                          </p:val>
                                        </p:tav>
                                        <p:tav tm="100000">
                                          <p:val>
                                            <p:strVal val="#ppt_h"/>
                                          </p:val>
                                        </p:tav>
                                      </p:tavLst>
                                    </p:anim>
                                    <p:animEffect transition="in" filter="fade">
                                      <p:cBhvr>
                                        <p:cTn id="59"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125" grpId="0" animBg="1"/>
      <p:bldP spid="12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424383" y="434376"/>
            <a:ext cx="9243175" cy="918000"/>
          </a:xfrm>
          <a:prstGeom prst="rect">
            <a:avLst/>
          </a:prstGeom>
        </p:spPr>
        <p:txBody>
          <a:bodyPr spcFirstLastPara="1" wrap="square" lIns="121900" tIns="121900" rIns="121900" bIns="121900" anchor="t" anchorCtr="0">
            <a:noAutofit/>
          </a:bodyPr>
          <a:lstStyle/>
          <a:p>
            <a:r>
              <a:rPr lang="en-US" sz="5333">
                <a:solidFill>
                  <a:schemeClr val="accent3"/>
                </a:solidFill>
                <a:latin typeface="Times New Roman" panose="02020603050405020304" pitchFamily="18" charset="0"/>
                <a:cs typeface="Times New Roman" panose="02020603050405020304" pitchFamily="18" charset="0"/>
              </a:rPr>
              <a:t>1. Nội dung, nghệ thuật</a:t>
            </a:r>
            <a:endParaRPr sz="5333">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9" name="Picture 8">
            <a:extLst>
              <a:ext uri="{FF2B5EF4-FFF2-40B4-BE49-F238E27FC236}">
                <a16:creationId xmlns:a16="http://schemas.microsoft.com/office/drawing/2014/main" id="{8C0EC8DF-7780-EF0B-32DB-4E07E900DEED}"/>
              </a:ext>
            </a:extLst>
          </p:cNvPr>
          <p:cNvPicPr>
            <a:picLocks noChangeAspect="1"/>
          </p:cNvPicPr>
          <p:nvPr/>
        </p:nvPicPr>
        <p:blipFill>
          <a:blip r:embed="rId3"/>
          <a:stretch>
            <a:fillRect/>
          </a:stretch>
        </p:blipFill>
        <p:spPr>
          <a:xfrm>
            <a:off x="1001096" y="3922125"/>
            <a:ext cx="4787493" cy="3140537"/>
          </a:xfrm>
          <a:prstGeom prst="rect">
            <a:avLst/>
          </a:prstGeom>
        </p:spPr>
      </p:pic>
      <p:grpSp>
        <p:nvGrpSpPr>
          <p:cNvPr id="10" name="组合 6">
            <a:extLst>
              <a:ext uri="{FF2B5EF4-FFF2-40B4-BE49-F238E27FC236}">
                <a16:creationId xmlns:a16="http://schemas.microsoft.com/office/drawing/2014/main" id="{D8A7FDF9-F3A2-E46A-F039-06AC0971A2DF}"/>
              </a:ext>
            </a:extLst>
          </p:cNvPr>
          <p:cNvGrpSpPr/>
          <p:nvPr/>
        </p:nvGrpSpPr>
        <p:grpSpPr>
          <a:xfrm>
            <a:off x="7089514" y="1874319"/>
            <a:ext cx="4484012" cy="3955415"/>
            <a:chOff x="3478591" y="3933468"/>
            <a:chExt cx="2860812" cy="2084000"/>
          </a:xfrm>
        </p:grpSpPr>
        <p:pic>
          <p:nvPicPr>
            <p:cNvPr id="11" name="图片 9">
              <a:extLst>
                <a:ext uri="{FF2B5EF4-FFF2-40B4-BE49-F238E27FC236}">
                  <a16:creationId xmlns:a16="http://schemas.microsoft.com/office/drawing/2014/main" id="{88F541DC-1F33-C6B1-25ED-F9795AC6F4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78591" y="3933468"/>
              <a:ext cx="2860812" cy="2084000"/>
            </a:xfrm>
            <a:prstGeom prst="rect">
              <a:avLst/>
            </a:prstGeom>
          </p:spPr>
        </p:pic>
        <p:sp>
          <p:nvSpPr>
            <p:cNvPr id="12" name="文本框 14">
              <a:extLst>
                <a:ext uri="{FF2B5EF4-FFF2-40B4-BE49-F238E27FC236}">
                  <a16:creationId xmlns:a16="http://schemas.microsoft.com/office/drawing/2014/main" id="{6D86FBD9-D571-065F-A766-3555F6A72D36}"/>
                </a:ext>
              </a:extLst>
            </p:cNvPr>
            <p:cNvSpPr txBox="1"/>
            <p:nvPr/>
          </p:nvSpPr>
          <p:spPr>
            <a:xfrm rot="21221573">
              <a:off x="3746480" y="4388187"/>
              <a:ext cx="2239854" cy="125930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defTabSz="1219140">
                <a:defRPr/>
              </a:pPr>
              <a:r>
                <a:rPr lang="en-US" sz="3733" i="1" kern="100">
                  <a:solidFill>
                    <a:srgbClr val="F5E7CA"/>
                  </a:solidFill>
                  <a:latin typeface="Times New Roman" panose="02020603050405020304" pitchFamily="18" charset="0"/>
                  <a:ea typeface="SimSun" panose="02010600030101010101" pitchFamily="2" charset="-122"/>
                </a:rPr>
                <a:t>Khái quát nghệ thuật và nội dung văn bản</a:t>
              </a:r>
              <a:r>
                <a:rPr lang="vi-VN" sz="3733" i="1" kern="100">
                  <a:solidFill>
                    <a:srgbClr val="F5E7CA"/>
                  </a:solidFill>
                  <a:latin typeface="Times New Roman" panose="02020603050405020304" pitchFamily="18" charset="0"/>
                  <a:ea typeface="SimSun" panose="02010600030101010101" pitchFamily="2" charset="-122"/>
                </a:rPr>
                <a:t> theo PHT số </a:t>
              </a:r>
              <a:r>
                <a:rPr lang="en-US" sz="3733" i="1" kern="100">
                  <a:solidFill>
                    <a:srgbClr val="F5E7CA"/>
                  </a:solidFill>
                  <a:latin typeface="Times New Roman" panose="02020603050405020304" pitchFamily="18" charset="0"/>
                  <a:ea typeface="SimSun" panose="02010600030101010101" pitchFamily="2" charset="-122"/>
                </a:rPr>
                <a:t>5</a:t>
              </a:r>
              <a:endParaRPr lang="en-US" sz="7200" kern="0">
                <a:solidFill>
                  <a:srgbClr val="F5E7CA"/>
                </a:solidFill>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965207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Hoạt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1" name="图片 19" descr="D:\资料\PPT(1)\外\7月6号\图片6.png图片6">
            <a:extLst>
              <a:ext uri="{FF2B5EF4-FFF2-40B4-BE49-F238E27FC236}">
                <a16:creationId xmlns:a16="http://schemas.microsoft.com/office/drawing/2014/main" id="{2E278884-DEDA-0FC9-2950-2B38218F2374}"/>
              </a:ext>
            </a:extLst>
          </p:cNvPr>
          <p:cNvPicPr>
            <a:picLocks noChangeAspect="1"/>
          </p:cNvPicPr>
          <p:nvPr/>
        </p:nvPicPr>
        <p:blipFill>
          <a:blip r:embed="rId5"/>
          <a:srcRect/>
          <a:stretch>
            <a:fillRect/>
          </a:stretch>
        </p:blipFill>
        <p:spPr>
          <a:xfrm>
            <a:off x="3860445" y="3575932"/>
            <a:ext cx="4681300" cy="3134321"/>
          </a:xfrm>
          <a:prstGeom prst="rect">
            <a:avLst/>
          </a:prstGeom>
        </p:spPr>
      </p:pic>
      <p:pic>
        <p:nvPicPr>
          <p:cNvPr id="12" name="图片 3">
            <a:extLst>
              <a:ext uri="{FF2B5EF4-FFF2-40B4-BE49-F238E27FC236}">
                <a16:creationId xmlns:a16="http://schemas.microsoft.com/office/drawing/2014/main" id="{0BE41023-EC10-99C5-B588-A57509107C12}"/>
              </a:ext>
            </a:extLst>
          </p:cNvPr>
          <p:cNvPicPr>
            <a:picLocks noChangeAspect="1"/>
          </p:cNvPicPr>
          <p:nvPr/>
        </p:nvPicPr>
        <p:blipFill>
          <a:blip r:embed="rId6" cstate="email"/>
          <a:stretch>
            <a:fillRect/>
          </a:stretch>
        </p:blipFill>
        <p:spPr>
          <a:xfrm>
            <a:off x="61693" y="1259938"/>
            <a:ext cx="4556655" cy="3602630"/>
          </a:xfrm>
          <a:prstGeom prst="rect">
            <a:avLst/>
          </a:prstGeom>
        </p:spPr>
      </p:pic>
      <p:sp>
        <p:nvSpPr>
          <p:cNvPr id="13" name="Text Box 35">
            <a:extLst>
              <a:ext uri="{FF2B5EF4-FFF2-40B4-BE49-F238E27FC236}">
                <a16:creationId xmlns:a16="http://schemas.microsoft.com/office/drawing/2014/main" id="{B966B84F-FD8D-26C1-1B83-6D667CBD1DAE}"/>
              </a:ext>
            </a:extLst>
          </p:cNvPr>
          <p:cNvSpPr txBox="1">
            <a:spLocks noChangeArrowheads="1"/>
          </p:cNvSpPr>
          <p:nvPr>
            <p:custDataLst>
              <p:tags r:id="rId1"/>
            </p:custDataLst>
          </p:nvPr>
        </p:nvSpPr>
        <p:spPr bwMode="auto">
          <a:xfrm>
            <a:off x="943848" y="2161986"/>
            <a:ext cx="2930283" cy="1569660"/>
          </a:xfrm>
          <a:prstGeom prst="rect">
            <a:avLst/>
          </a:prstGeom>
          <a:noFill/>
          <a:ln w="9525">
            <a:noFill/>
            <a:miter lim="800000"/>
          </a:ln>
        </p:spPr>
        <p:txBody>
          <a:bodyPr wrap="square">
            <a:spAutoFit/>
          </a:bodyPr>
          <a:lstStyle/>
          <a:p>
            <a:pPr algn="ctr">
              <a:buClr>
                <a:srgbClr val="000000"/>
              </a:buClr>
              <a:buFont typeface="Arial"/>
              <a:buNone/>
            </a:pPr>
            <a:r>
              <a:rPr lang="vi-VN" sz="3200" i="1">
                <a:latin typeface="+mj-lt"/>
              </a:rPr>
              <a:t>Hãy nêu tên những truyện cười mà em biết</a:t>
            </a:r>
            <a:endParaRPr lang="en-US" sz="4400" kern="0">
              <a:solidFill>
                <a:srgbClr val="000000"/>
              </a:solidFill>
              <a:latin typeface="+mj-lt"/>
              <a:cs typeface="Times New Roman" panose="02020603050405020304" pitchFamily="18" charset="0"/>
              <a:sym typeface="Arial"/>
            </a:endParaRPr>
          </a:p>
        </p:txBody>
      </p:sp>
      <p:pic>
        <p:nvPicPr>
          <p:cNvPr id="14" name="图片 3">
            <a:extLst>
              <a:ext uri="{FF2B5EF4-FFF2-40B4-BE49-F238E27FC236}">
                <a16:creationId xmlns:a16="http://schemas.microsoft.com/office/drawing/2014/main" id="{8A65A99D-BE70-F27E-8D9E-523884241010}"/>
              </a:ext>
            </a:extLst>
          </p:cNvPr>
          <p:cNvPicPr>
            <a:picLocks noChangeAspect="1"/>
          </p:cNvPicPr>
          <p:nvPr/>
        </p:nvPicPr>
        <p:blipFill>
          <a:blip r:embed="rId6" cstate="email"/>
          <a:stretch>
            <a:fillRect/>
          </a:stretch>
        </p:blipFill>
        <p:spPr>
          <a:xfrm>
            <a:off x="7118951" y="1635663"/>
            <a:ext cx="4751869" cy="3354844"/>
          </a:xfrm>
          <a:prstGeom prst="rect">
            <a:avLst/>
          </a:prstGeom>
        </p:spPr>
      </p:pic>
      <p:sp>
        <p:nvSpPr>
          <p:cNvPr id="15" name="Text Box 35">
            <a:extLst>
              <a:ext uri="{FF2B5EF4-FFF2-40B4-BE49-F238E27FC236}">
                <a16:creationId xmlns:a16="http://schemas.microsoft.com/office/drawing/2014/main" id="{DA58DD48-341A-EE33-3F60-94DEB0A7F977}"/>
              </a:ext>
            </a:extLst>
          </p:cNvPr>
          <p:cNvSpPr txBox="1">
            <a:spLocks noChangeArrowheads="1"/>
          </p:cNvSpPr>
          <p:nvPr>
            <p:custDataLst>
              <p:tags r:id="rId2"/>
            </p:custDataLst>
          </p:nvPr>
        </p:nvSpPr>
        <p:spPr bwMode="auto">
          <a:xfrm>
            <a:off x="8107471" y="2478320"/>
            <a:ext cx="2905140" cy="1569660"/>
          </a:xfrm>
          <a:prstGeom prst="rect">
            <a:avLst/>
          </a:prstGeom>
          <a:noFill/>
          <a:ln w="9525">
            <a:noFill/>
            <a:miter lim="800000"/>
          </a:ln>
        </p:spPr>
        <p:txBody>
          <a:bodyPr wrap="square">
            <a:spAutoFit/>
          </a:bodyPr>
          <a:lstStyle/>
          <a:p>
            <a:pPr algn="ctr"/>
            <a:r>
              <a:rPr lang="vi-VN" sz="3200" i="1">
                <a:latin typeface="+mj-lt"/>
              </a:rPr>
              <a:t>Chọn kể một truyện cười em cho là thú vị.</a:t>
            </a:r>
            <a:endParaRPr lang="en-US" sz="3200">
              <a:latin typeface="+mj-lt"/>
            </a:endParaRPr>
          </a:p>
        </p:txBody>
      </p:sp>
    </p:spTree>
    <p:extLst>
      <p:ext uri="{BB962C8B-B14F-4D97-AF65-F5344CB8AC3E}">
        <p14:creationId xmlns:p14="http://schemas.microsoft.com/office/powerpoint/2010/main" val="1477680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FDF4EB"/>
        </a:solidFill>
        <a:effectLst/>
      </p:bgPr>
    </p:bg>
    <p:spTree>
      <p:nvGrpSpPr>
        <p:cNvPr id="1" name=""/>
        <p:cNvGrpSpPr/>
        <p:nvPr/>
      </p:nvGrpSpPr>
      <p:grpSpPr>
        <a:xfrm>
          <a:off x="0" y="0"/>
          <a:ext cx="0" cy="0"/>
          <a:chOff x="0" y="0"/>
          <a:chExt cx="0" cy="0"/>
        </a:xfrm>
      </p:grpSpPr>
      <p:sp>
        <p:nvSpPr>
          <p:cNvPr id="2" name="Freeform 2"/>
          <p:cNvSpPr/>
          <p:nvPr/>
        </p:nvSpPr>
        <p:spPr>
          <a:xfrm>
            <a:off x="4942103" y="4720453"/>
            <a:ext cx="2307799" cy="2135763"/>
          </a:xfrm>
          <a:custGeom>
            <a:avLst/>
            <a:gdLst/>
            <a:ahLst/>
            <a:cxnLst/>
            <a:rect l="l" t="t" r="r" b="b"/>
            <a:pathLst>
              <a:path w="3461697" h="3203643">
                <a:moveTo>
                  <a:pt x="0" y="0"/>
                </a:moveTo>
                <a:lnTo>
                  <a:pt x="3461698" y="0"/>
                </a:lnTo>
                <a:lnTo>
                  <a:pt x="3461698" y="3203643"/>
                </a:lnTo>
                <a:lnTo>
                  <a:pt x="0" y="3203643"/>
                </a:lnTo>
                <a:lnTo>
                  <a:pt x="0" y="0"/>
                </a:lnTo>
                <a:close/>
              </a:path>
            </a:pathLst>
          </a:custGeom>
          <a:blipFill>
            <a:blip r:embed="rId2">
              <a:extLst>
                <a:ext uri="{96DAC541-7B7A-43D3-8B79-37D633B846F1}">
                  <asvg:svgBlip xmlns:asvg="http://schemas.microsoft.com/office/drawing/2016/SVG/main" xmlns="" r:embed="rId3"/>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3" name="Freeform 3"/>
          <p:cNvSpPr/>
          <p:nvPr/>
        </p:nvSpPr>
        <p:spPr>
          <a:xfrm>
            <a:off x="685802" y="2174662"/>
            <a:ext cx="4861009" cy="3997540"/>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4" name="Freeform 4"/>
          <p:cNvSpPr/>
          <p:nvPr/>
        </p:nvSpPr>
        <p:spPr>
          <a:xfrm>
            <a:off x="234545" y="456952"/>
            <a:ext cx="3718611" cy="1078397"/>
          </a:xfrm>
          <a:custGeom>
            <a:avLst/>
            <a:gdLst/>
            <a:ahLst/>
            <a:cxnLst/>
            <a:rect l="l" t="t" r="r" b="b"/>
            <a:pathLst>
              <a:path w="5577916" h="1617596">
                <a:moveTo>
                  <a:pt x="0" y="0"/>
                </a:moveTo>
                <a:lnTo>
                  <a:pt x="5577916" y="0"/>
                </a:lnTo>
                <a:lnTo>
                  <a:pt x="5577916" y="1617595"/>
                </a:lnTo>
                <a:lnTo>
                  <a:pt x="0" y="1617595"/>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5" name="TextBox 5"/>
          <p:cNvSpPr txBox="1"/>
          <p:nvPr/>
        </p:nvSpPr>
        <p:spPr>
          <a:xfrm>
            <a:off x="685801" y="564098"/>
            <a:ext cx="11106711" cy="772647"/>
          </a:xfrm>
          <a:prstGeom prst="rect">
            <a:avLst/>
          </a:prstGeom>
        </p:spPr>
        <p:txBody>
          <a:bodyPr lIns="0" tIns="0" rIns="0" bIns="0" rtlCol="0" anchor="t">
            <a:spAutoFit/>
          </a:bodyPr>
          <a:lstStyle/>
          <a:p>
            <a:pPr defTabSz="609570">
              <a:lnSpc>
                <a:spcPts val="6745"/>
              </a:lnSpc>
              <a:defRPr/>
            </a:pPr>
            <a:r>
              <a:rPr lang="en-US" sz="4267" b="1">
                <a:solidFill>
                  <a:srgbClr val="19120C"/>
                </a:solidFill>
                <a:latin typeface="Times New Roman" panose="02020603050405020304" pitchFamily="18" charset="0"/>
                <a:cs typeface="Times New Roman" panose="02020603050405020304" pitchFamily="18" charset="0"/>
                <a:sym typeface="Arial"/>
              </a:rPr>
              <a:t>PHT số 5</a:t>
            </a:r>
          </a:p>
        </p:txBody>
      </p:sp>
      <p:sp>
        <p:nvSpPr>
          <p:cNvPr id="6" name="Freeform 6"/>
          <p:cNvSpPr/>
          <p:nvPr/>
        </p:nvSpPr>
        <p:spPr>
          <a:xfrm flipH="1">
            <a:off x="10315150" y="123678"/>
            <a:ext cx="694807" cy="872473"/>
          </a:xfrm>
          <a:custGeom>
            <a:avLst/>
            <a:gdLst/>
            <a:ahLst/>
            <a:cxnLst/>
            <a:rect l="l" t="t" r="r" b="b"/>
            <a:pathLst>
              <a:path w="1042209" h="1308710">
                <a:moveTo>
                  <a:pt x="1042209" y="0"/>
                </a:moveTo>
                <a:lnTo>
                  <a:pt x="0" y="0"/>
                </a:lnTo>
                <a:lnTo>
                  <a:pt x="0" y="1308711"/>
                </a:lnTo>
                <a:lnTo>
                  <a:pt x="1042209" y="1308711"/>
                </a:lnTo>
                <a:lnTo>
                  <a:pt x="1042209" y="0"/>
                </a:lnTo>
                <a:close/>
              </a:path>
            </a:pathLst>
          </a:custGeom>
          <a:blipFill>
            <a:blip r:embed="rId8">
              <a:extLst>
                <a:ext uri="{96DAC541-7B7A-43D3-8B79-37D633B846F1}">
                  <asvg:svgBlip xmlns:asvg="http://schemas.microsoft.com/office/drawing/2016/SVG/main" xmlns="" r:embed="rId9"/>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7" name="Freeform 7"/>
          <p:cNvSpPr/>
          <p:nvPr/>
        </p:nvSpPr>
        <p:spPr>
          <a:xfrm>
            <a:off x="6645194" y="2174662"/>
            <a:ext cx="4861009" cy="3997540"/>
          </a:xfrm>
          <a:custGeom>
            <a:avLst/>
            <a:gdLst/>
            <a:ahLst/>
            <a:cxnLst/>
            <a:rect l="l" t="t" r="r" b="b"/>
            <a:pathLst>
              <a:path w="7291513" h="5996310">
                <a:moveTo>
                  <a:pt x="0" y="0"/>
                </a:moveTo>
                <a:lnTo>
                  <a:pt x="7291513" y="0"/>
                </a:lnTo>
                <a:lnTo>
                  <a:pt x="7291513" y="5996310"/>
                </a:lnTo>
                <a:lnTo>
                  <a:pt x="0" y="599631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8" name="Freeform 8"/>
          <p:cNvSpPr/>
          <p:nvPr/>
        </p:nvSpPr>
        <p:spPr>
          <a:xfrm>
            <a:off x="1567638" y="1786784"/>
            <a:ext cx="2809263" cy="680265"/>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10" name="Freeform 10"/>
          <p:cNvSpPr/>
          <p:nvPr/>
        </p:nvSpPr>
        <p:spPr>
          <a:xfrm>
            <a:off x="7688824" y="5336951"/>
            <a:ext cx="4503176" cy="1521052"/>
          </a:xfrm>
          <a:custGeom>
            <a:avLst/>
            <a:gdLst/>
            <a:ahLst/>
            <a:cxnLst/>
            <a:rect l="l" t="t" r="r" b="b"/>
            <a:pathLst>
              <a:path w="6754764" h="2281577">
                <a:moveTo>
                  <a:pt x="0" y="0"/>
                </a:moveTo>
                <a:lnTo>
                  <a:pt x="6754764" y="0"/>
                </a:lnTo>
                <a:lnTo>
                  <a:pt x="6754764" y="2281577"/>
                </a:lnTo>
                <a:lnTo>
                  <a:pt x="0" y="2281577"/>
                </a:lnTo>
                <a:lnTo>
                  <a:pt x="0" y="0"/>
                </a:lnTo>
                <a:close/>
              </a:path>
            </a:pathLst>
          </a:custGeom>
          <a:blipFill>
            <a:blip r:embed="rId12">
              <a:extLst>
                <a:ext uri="{96DAC541-7B7A-43D3-8B79-37D633B846F1}">
                  <asvg:svgBlip xmlns:asvg="http://schemas.microsoft.com/office/drawing/2016/SVG/main" xmlns="" r:embed="rId13"/>
                </a:ext>
              </a:extLst>
            </a:blip>
            <a:stretch>
              <a:fillRect b="-12131"/>
            </a:stretch>
          </a:blipFill>
        </p:spPr>
        <p:txBody>
          <a:bodyPr/>
          <a:lstStyle/>
          <a:p>
            <a:pPr defTabSz="914377"/>
            <a:endParaRPr lang="en-US">
              <a:solidFill>
                <a:prstClr val="black"/>
              </a:solidFill>
              <a:latin typeface="Calibri"/>
              <a:cs typeface="Arial"/>
              <a:sym typeface="Arial"/>
            </a:endParaRPr>
          </a:p>
        </p:txBody>
      </p:sp>
      <p:sp>
        <p:nvSpPr>
          <p:cNvPr id="11" name="Freeform 11"/>
          <p:cNvSpPr/>
          <p:nvPr/>
        </p:nvSpPr>
        <p:spPr>
          <a:xfrm rot="10531628">
            <a:off x="10698901" y="1152115"/>
            <a:ext cx="1177183" cy="978132"/>
          </a:xfrm>
          <a:custGeom>
            <a:avLst/>
            <a:gdLst/>
            <a:ahLst/>
            <a:cxnLst/>
            <a:rect l="l" t="t" r="r" b="b"/>
            <a:pathLst>
              <a:path w="1765774" h="1467198">
                <a:moveTo>
                  <a:pt x="0" y="0"/>
                </a:moveTo>
                <a:lnTo>
                  <a:pt x="1765774" y="0"/>
                </a:lnTo>
                <a:lnTo>
                  <a:pt x="1765774" y="1467198"/>
                </a:lnTo>
                <a:lnTo>
                  <a:pt x="0" y="1467198"/>
                </a:lnTo>
                <a:lnTo>
                  <a:pt x="0" y="0"/>
                </a:lnTo>
                <a:close/>
              </a:path>
            </a:pathLst>
          </a:custGeom>
          <a:blipFill>
            <a:blip r:embed="rId14">
              <a:extLst>
                <a:ext uri="{96DAC541-7B7A-43D3-8B79-37D633B846F1}">
                  <asvg:svgBlip xmlns:asvg="http://schemas.microsoft.com/office/drawing/2016/SVG/main" xmlns="" r:embed="rId15"/>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12" name="Freeform 12"/>
          <p:cNvSpPr/>
          <p:nvPr/>
        </p:nvSpPr>
        <p:spPr>
          <a:xfrm rot="1100902">
            <a:off x="506280" y="5647878"/>
            <a:ext cx="943816" cy="899199"/>
          </a:xfrm>
          <a:custGeom>
            <a:avLst/>
            <a:gdLst/>
            <a:ahLst/>
            <a:cxnLst/>
            <a:rect l="l" t="t" r="r" b="b"/>
            <a:pathLst>
              <a:path w="1415723" h="1348798">
                <a:moveTo>
                  <a:pt x="0" y="0"/>
                </a:moveTo>
                <a:lnTo>
                  <a:pt x="1415723" y="0"/>
                </a:lnTo>
                <a:lnTo>
                  <a:pt x="1415723" y="1348798"/>
                </a:lnTo>
                <a:lnTo>
                  <a:pt x="0" y="1348798"/>
                </a:lnTo>
                <a:lnTo>
                  <a:pt x="0" y="0"/>
                </a:lnTo>
                <a:close/>
              </a:path>
            </a:pathLst>
          </a:custGeom>
          <a:blipFill>
            <a:blip r:embed="rId16">
              <a:extLst>
                <a:ext uri="{96DAC541-7B7A-43D3-8B79-37D633B846F1}">
                  <asvg:svgBlip xmlns:asvg="http://schemas.microsoft.com/office/drawing/2016/SVG/main" xmlns="" r:embed="rId17"/>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13" name="TextBox 5">
            <a:extLst>
              <a:ext uri="{FF2B5EF4-FFF2-40B4-BE49-F238E27FC236}">
                <a16:creationId xmlns:a16="http://schemas.microsoft.com/office/drawing/2014/main" id="{6C47137B-AAAD-78F6-5B8C-80A23FC9DF97}"/>
              </a:ext>
            </a:extLst>
          </p:cNvPr>
          <p:cNvSpPr txBox="1"/>
          <p:nvPr/>
        </p:nvSpPr>
        <p:spPr>
          <a:xfrm>
            <a:off x="1822052" y="1630547"/>
            <a:ext cx="2554849" cy="756617"/>
          </a:xfrm>
          <a:prstGeom prst="rect">
            <a:avLst/>
          </a:prstGeom>
        </p:spPr>
        <p:txBody>
          <a:bodyPr wrap="square" lIns="0" tIns="0" rIns="0" bIns="0" rtlCol="0" anchor="t">
            <a:spAutoFit/>
          </a:bodyPr>
          <a:lstStyle/>
          <a:p>
            <a:pPr algn="ctr" defTabSz="609570">
              <a:lnSpc>
                <a:spcPts val="6745"/>
              </a:lnSpc>
              <a:defRPr/>
            </a:pPr>
            <a:r>
              <a:rPr lang="en-US" sz="3733" b="1">
                <a:solidFill>
                  <a:srgbClr val="19120C"/>
                </a:solidFill>
                <a:latin typeface="Times New Roman" panose="02020603050405020304" pitchFamily="18" charset="0"/>
                <a:cs typeface="Times New Roman" panose="02020603050405020304" pitchFamily="18" charset="0"/>
                <a:sym typeface="Arial"/>
              </a:rPr>
              <a:t>Nội dung</a:t>
            </a:r>
          </a:p>
        </p:txBody>
      </p:sp>
      <p:sp>
        <p:nvSpPr>
          <p:cNvPr id="14" name="Freeform 8">
            <a:extLst>
              <a:ext uri="{FF2B5EF4-FFF2-40B4-BE49-F238E27FC236}">
                <a16:creationId xmlns:a16="http://schemas.microsoft.com/office/drawing/2014/main" id="{DF407C2A-1542-5279-6F7F-F60E7E9DBB07}"/>
              </a:ext>
            </a:extLst>
          </p:cNvPr>
          <p:cNvSpPr/>
          <p:nvPr/>
        </p:nvSpPr>
        <p:spPr>
          <a:xfrm>
            <a:off x="7635209" y="1752152"/>
            <a:ext cx="2809263" cy="680265"/>
          </a:xfrm>
          <a:custGeom>
            <a:avLst/>
            <a:gdLst/>
            <a:ahLst/>
            <a:cxnLst/>
            <a:rect l="l" t="t" r="r" b="b"/>
            <a:pathLst>
              <a:path w="3600289" h="877161">
                <a:moveTo>
                  <a:pt x="0" y="0"/>
                </a:moveTo>
                <a:lnTo>
                  <a:pt x="3600290" y="0"/>
                </a:lnTo>
                <a:lnTo>
                  <a:pt x="3600290" y="877162"/>
                </a:lnTo>
                <a:lnTo>
                  <a:pt x="0" y="877162"/>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txBody>
          <a:bodyPr/>
          <a:lstStyle/>
          <a:p>
            <a:pPr defTabSz="914377"/>
            <a:endParaRPr lang="en-US">
              <a:solidFill>
                <a:prstClr val="black"/>
              </a:solidFill>
              <a:latin typeface="Calibri"/>
              <a:cs typeface="Arial"/>
              <a:sym typeface="Arial"/>
            </a:endParaRPr>
          </a:p>
        </p:txBody>
      </p:sp>
      <p:sp>
        <p:nvSpPr>
          <p:cNvPr id="15" name="TextBox 5">
            <a:extLst>
              <a:ext uri="{FF2B5EF4-FFF2-40B4-BE49-F238E27FC236}">
                <a16:creationId xmlns:a16="http://schemas.microsoft.com/office/drawing/2014/main" id="{AAD21B90-3EA8-C4AB-17CD-9C898F38F4FE}"/>
              </a:ext>
            </a:extLst>
          </p:cNvPr>
          <p:cNvSpPr txBox="1"/>
          <p:nvPr/>
        </p:nvSpPr>
        <p:spPr>
          <a:xfrm>
            <a:off x="7889622" y="1595915"/>
            <a:ext cx="2554849" cy="756617"/>
          </a:xfrm>
          <a:prstGeom prst="rect">
            <a:avLst/>
          </a:prstGeom>
        </p:spPr>
        <p:txBody>
          <a:bodyPr wrap="square" lIns="0" tIns="0" rIns="0" bIns="0" rtlCol="0" anchor="t">
            <a:spAutoFit/>
          </a:bodyPr>
          <a:lstStyle/>
          <a:p>
            <a:pPr algn="ctr" defTabSz="609570">
              <a:lnSpc>
                <a:spcPts val="6745"/>
              </a:lnSpc>
              <a:defRPr/>
            </a:pPr>
            <a:r>
              <a:rPr lang="en-US" sz="3733" b="1">
                <a:solidFill>
                  <a:srgbClr val="19120C"/>
                </a:solidFill>
                <a:latin typeface="Times New Roman" panose="02020603050405020304" pitchFamily="18" charset="0"/>
                <a:cs typeface="Times New Roman" panose="02020603050405020304" pitchFamily="18" charset="0"/>
                <a:sym typeface="Arial"/>
              </a:rPr>
              <a:t>Nghệ thuật</a:t>
            </a:r>
          </a:p>
        </p:txBody>
      </p:sp>
      <p:grpSp>
        <p:nvGrpSpPr>
          <p:cNvPr id="9" name="Google Shape;764;p38">
            <a:extLst>
              <a:ext uri="{FF2B5EF4-FFF2-40B4-BE49-F238E27FC236}">
                <a16:creationId xmlns:a16="http://schemas.microsoft.com/office/drawing/2014/main" id="{721C1CB6-E75E-C4DF-6C80-2E52D450FB98}"/>
              </a:ext>
            </a:extLst>
          </p:cNvPr>
          <p:cNvGrpSpPr/>
          <p:nvPr/>
        </p:nvGrpSpPr>
        <p:grpSpPr>
          <a:xfrm>
            <a:off x="10888991" y="316572"/>
            <a:ext cx="1294797" cy="1045811"/>
            <a:chOff x="2412313" y="555375"/>
            <a:chExt cx="1260675" cy="1018250"/>
          </a:xfrm>
        </p:grpSpPr>
        <p:sp>
          <p:nvSpPr>
            <p:cNvPr id="16" name="Google Shape;765;p38">
              <a:extLst>
                <a:ext uri="{FF2B5EF4-FFF2-40B4-BE49-F238E27FC236}">
                  <a16:creationId xmlns:a16="http://schemas.microsoft.com/office/drawing/2014/main" id="{4D43D004-21DA-13F0-9A1A-6DA29D3D112C}"/>
                </a:ext>
              </a:extLst>
            </p:cNvPr>
            <p:cNvSpPr/>
            <p:nvPr/>
          </p:nvSpPr>
          <p:spPr>
            <a:xfrm>
              <a:off x="2974038" y="555375"/>
              <a:ext cx="698950" cy="780575"/>
            </a:xfrm>
            <a:custGeom>
              <a:avLst/>
              <a:gdLst/>
              <a:ahLst/>
              <a:cxnLst/>
              <a:rect l="l" t="t" r="r" b="b"/>
              <a:pathLst>
                <a:path w="27958" h="31223" extrusionOk="0">
                  <a:moveTo>
                    <a:pt x="10391" y="0"/>
                  </a:moveTo>
                  <a:cubicBezTo>
                    <a:pt x="1" y="0"/>
                    <a:pt x="2473" y="14777"/>
                    <a:pt x="2473" y="14777"/>
                  </a:cubicBezTo>
                  <a:lnTo>
                    <a:pt x="9811" y="27020"/>
                  </a:lnTo>
                  <a:cubicBezTo>
                    <a:pt x="11074" y="29890"/>
                    <a:pt x="14578" y="31223"/>
                    <a:pt x="17949" y="31223"/>
                  </a:cubicBezTo>
                  <a:cubicBezTo>
                    <a:pt x="22413" y="31223"/>
                    <a:pt x="26643" y="28885"/>
                    <a:pt x="25122" y="24685"/>
                  </a:cubicBezTo>
                  <a:cubicBezTo>
                    <a:pt x="23754" y="20905"/>
                    <a:pt x="19456" y="19984"/>
                    <a:pt x="15593" y="19984"/>
                  </a:cubicBezTo>
                  <a:cubicBezTo>
                    <a:pt x="11922" y="19984"/>
                    <a:pt x="8644" y="20815"/>
                    <a:pt x="8644" y="20815"/>
                  </a:cubicBezTo>
                  <a:cubicBezTo>
                    <a:pt x="8644" y="20815"/>
                    <a:pt x="27958" y="3803"/>
                    <a:pt x="13748" y="434"/>
                  </a:cubicBezTo>
                  <a:cubicBezTo>
                    <a:pt x="12502" y="136"/>
                    <a:pt x="11387" y="0"/>
                    <a:pt x="1039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766;p38">
              <a:extLst>
                <a:ext uri="{FF2B5EF4-FFF2-40B4-BE49-F238E27FC236}">
                  <a16:creationId xmlns:a16="http://schemas.microsoft.com/office/drawing/2014/main" id="{22FF84E7-80A7-18B7-D7DC-507F36081D36}"/>
                </a:ext>
              </a:extLst>
            </p:cNvPr>
            <p:cNvSpPr/>
            <p:nvPr/>
          </p:nvSpPr>
          <p:spPr>
            <a:xfrm>
              <a:off x="2412313" y="853575"/>
              <a:ext cx="785675" cy="720050"/>
            </a:xfrm>
            <a:custGeom>
              <a:avLst/>
              <a:gdLst/>
              <a:ahLst/>
              <a:cxnLst/>
              <a:rect l="l" t="t" r="r" b="b"/>
              <a:pathLst>
                <a:path w="31427" h="28802" extrusionOk="0">
                  <a:moveTo>
                    <a:pt x="15007" y="1"/>
                  </a:moveTo>
                  <a:cubicBezTo>
                    <a:pt x="11564" y="1"/>
                    <a:pt x="7783" y="1393"/>
                    <a:pt x="4961" y="6185"/>
                  </a:cubicBezTo>
                  <a:cubicBezTo>
                    <a:pt x="1" y="14667"/>
                    <a:pt x="12926" y="15755"/>
                    <a:pt x="19884" y="15755"/>
                  </a:cubicBezTo>
                  <a:cubicBezTo>
                    <a:pt x="22284" y="15755"/>
                    <a:pt x="23974" y="15625"/>
                    <a:pt x="23974" y="15625"/>
                  </a:cubicBezTo>
                  <a:lnTo>
                    <a:pt x="23974" y="15625"/>
                  </a:lnTo>
                  <a:cubicBezTo>
                    <a:pt x="23974" y="15625"/>
                    <a:pt x="17103" y="25866"/>
                    <a:pt x="24308" y="28535"/>
                  </a:cubicBezTo>
                  <a:cubicBezTo>
                    <a:pt x="24804" y="28716"/>
                    <a:pt x="25260" y="28801"/>
                    <a:pt x="25680" y="28801"/>
                  </a:cubicBezTo>
                  <a:cubicBezTo>
                    <a:pt x="31426" y="28801"/>
                    <a:pt x="30412" y="12957"/>
                    <a:pt x="30412" y="12957"/>
                  </a:cubicBezTo>
                  <a:lnTo>
                    <a:pt x="23908" y="2683"/>
                  </a:lnTo>
                  <a:cubicBezTo>
                    <a:pt x="23908" y="2683"/>
                    <a:pt x="19784" y="1"/>
                    <a:pt x="1500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767;p38">
              <a:extLst>
                <a:ext uri="{FF2B5EF4-FFF2-40B4-BE49-F238E27FC236}">
                  <a16:creationId xmlns:a16="http://schemas.microsoft.com/office/drawing/2014/main" id="{1890BB59-70CE-E2C9-0453-8145018840F0}"/>
                </a:ext>
              </a:extLst>
            </p:cNvPr>
            <p:cNvSpPr/>
            <p:nvPr/>
          </p:nvSpPr>
          <p:spPr>
            <a:xfrm>
              <a:off x="2598038" y="970675"/>
              <a:ext cx="434500" cy="181925"/>
            </a:xfrm>
            <a:custGeom>
              <a:avLst/>
              <a:gdLst/>
              <a:ahLst/>
              <a:cxnLst/>
              <a:rect l="l" t="t" r="r" b="b"/>
              <a:pathLst>
                <a:path w="17380" h="7277" extrusionOk="0">
                  <a:moveTo>
                    <a:pt x="7040" y="1233"/>
                  </a:moveTo>
                  <a:cubicBezTo>
                    <a:pt x="9330" y="1233"/>
                    <a:pt x="11608" y="1708"/>
                    <a:pt x="13543" y="2869"/>
                  </a:cubicBezTo>
                  <a:cubicBezTo>
                    <a:pt x="14138" y="3232"/>
                    <a:pt x="14701" y="3662"/>
                    <a:pt x="15198" y="4156"/>
                  </a:cubicBezTo>
                  <a:lnTo>
                    <a:pt x="15198" y="4156"/>
                  </a:lnTo>
                  <a:cubicBezTo>
                    <a:pt x="14660" y="3844"/>
                    <a:pt x="14153" y="3590"/>
                    <a:pt x="13677" y="3336"/>
                  </a:cubicBezTo>
                  <a:cubicBezTo>
                    <a:pt x="12643" y="2769"/>
                    <a:pt x="11575" y="2268"/>
                    <a:pt x="10508" y="1835"/>
                  </a:cubicBezTo>
                  <a:cubicBezTo>
                    <a:pt x="10460" y="1811"/>
                    <a:pt x="10414" y="1800"/>
                    <a:pt x="10371" y="1800"/>
                  </a:cubicBezTo>
                  <a:cubicBezTo>
                    <a:pt x="10232" y="1800"/>
                    <a:pt x="10117" y="1908"/>
                    <a:pt x="10041" y="2035"/>
                  </a:cubicBezTo>
                  <a:cubicBezTo>
                    <a:pt x="9007" y="1701"/>
                    <a:pt x="7939" y="1401"/>
                    <a:pt x="6805" y="1234"/>
                  </a:cubicBezTo>
                  <a:cubicBezTo>
                    <a:pt x="6884" y="1233"/>
                    <a:pt x="6962" y="1233"/>
                    <a:pt x="7040" y="1233"/>
                  </a:cubicBezTo>
                  <a:close/>
                  <a:moveTo>
                    <a:pt x="3203" y="2368"/>
                  </a:moveTo>
                  <a:cubicBezTo>
                    <a:pt x="3203" y="2402"/>
                    <a:pt x="3236" y="2435"/>
                    <a:pt x="3303" y="2435"/>
                  </a:cubicBezTo>
                  <a:cubicBezTo>
                    <a:pt x="4670" y="3269"/>
                    <a:pt x="6071" y="3970"/>
                    <a:pt x="7606" y="4670"/>
                  </a:cubicBezTo>
                  <a:cubicBezTo>
                    <a:pt x="7139" y="4537"/>
                    <a:pt x="6672" y="4403"/>
                    <a:pt x="6171" y="4237"/>
                  </a:cubicBezTo>
                  <a:cubicBezTo>
                    <a:pt x="5037" y="3903"/>
                    <a:pt x="3803" y="3403"/>
                    <a:pt x="3069" y="2402"/>
                  </a:cubicBezTo>
                  <a:cubicBezTo>
                    <a:pt x="3169" y="2402"/>
                    <a:pt x="3203" y="2402"/>
                    <a:pt x="3203" y="2368"/>
                  </a:cubicBezTo>
                  <a:close/>
                  <a:moveTo>
                    <a:pt x="13110" y="4203"/>
                  </a:moveTo>
                  <a:cubicBezTo>
                    <a:pt x="13343" y="4370"/>
                    <a:pt x="13610" y="4537"/>
                    <a:pt x="13810" y="4670"/>
                  </a:cubicBezTo>
                  <a:cubicBezTo>
                    <a:pt x="13477" y="4570"/>
                    <a:pt x="13110" y="4437"/>
                    <a:pt x="12776" y="4370"/>
                  </a:cubicBezTo>
                  <a:cubicBezTo>
                    <a:pt x="12876" y="4370"/>
                    <a:pt x="13010" y="4270"/>
                    <a:pt x="13110" y="4203"/>
                  </a:cubicBezTo>
                  <a:close/>
                  <a:moveTo>
                    <a:pt x="4504" y="2102"/>
                  </a:moveTo>
                  <a:cubicBezTo>
                    <a:pt x="4870" y="2168"/>
                    <a:pt x="5204" y="2202"/>
                    <a:pt x="5538" y="2235"/>
                  </a:cubicBezTo>
                  <a:cubicBezTo>
                    <a:pt x="6772" y="2769"/>
                    <a:pt x="7906" y="3369"/>
                    <a:pt x="9073" y="3936"/>
                  </a:cubicBezTo>
                  <a:cubicBezTo>
                    <a:pt x="9674" y="4237"/>
                    <a:pt x="10274" y="4537"/>
                    <a:pt x="10841" y="4870"/>
                  </a:cubicBezTo>
                  <a:cubicBezTo>
                    <a:pt x="11042" y="5004"/>
                    <a:pt x="11809" y="5237"/>
                    <a:pt x="12076" y="5571"/>
                  </a:cubicBezTo>
                  <a:cubicBezTo>
                    <a:pt x="11976" y="5571"/>
                    <a:pt x="11842" y="5537"/>
                    <a:pt x="11675" y="5537"/>
                  </a:cubicBezTo>
                  <a:cubicBezTo>
                    <a:pt x="8907" y="4537"/>
                    <a:pt x="6305" y="3369"/>
                    <a:pt x="3636" y="2202"/>
                  </a:cubicBezTo>
                  <a:cubicBezTo>
                    <a:pt x="3903" y="2102"/>
                    <a:pt x="4203" y="2102"/>
                    <a:pt x="4504" y="2102"/>
                  </a:cubicBezTo>
                  <a:close/>
                  <a:moveTo>
                    <a:pt x="14744" y="4704"/>
                  </a:moveTo>
                  <a:lnTo>
                    <a:pt x="14744" y="4704"/>
                  </a:lnTo>
                  <a:cubicBezTo>
                    <a:pt x="15144" y="4904"/>
                    <a:pt x="15478" y="5171"/>
                    <a:pt x="15878" y="5337"/>
                  </a:cubicBezTo>
                  <a:cubicBezTo>
                    <a:pt x="15878" y="5337"/>
                    <a:pt x="15845" y="5371"/>
                    <a:pt x="15812" y="5371"/>
                  </a:cubicBezTo>
                  <a:cubicBezTo>
                    <a:pt x="15275" y="5681"/>
                    <a:pt x="14572" y="5705"/>
                    <a:pt x="13964" y="5705"/>
                  </a:cubicBezTo>
                  <a:cubicBezTo>
                    <a:pt x="13853" y="5705"/>
                    <a:pt x="13746" y="5704"/>
                    <a:pt x="13643" y="5704"/>
                  </a:cubicBezTo>
                  <a:cubicBezTo>
                    <a:pt x="13377" y="5704"/>
                    <a:pt x="13143" y="5704"/>
                    <a:pt x="12876" y="5671"/>
                  </a:cubicBezTo>
                  <a:cubicBezTo>
                    <a:pt x="12809" y="5437"/>
                    <a:pt x="12643" y="5237"/>
                    <a:pt x="12409" y="5037"/>
                  </a:cubicBezTo>
                  <a:lnTo>
                    <a:pt x="12409" y="5037"/>
                  </a:lnTo>
                  <a:cubicBezTo>
                    <a:pt x="12643" y="5104"/>
                    <a:pt x="12843" y="5171"/>
                    <a:pt x="13043" y="5237"/>
                  </a:cubicBezTo>
                  <a:cubicBezTo>
                    <a:pt x="13340" y="5329"/>
                    <a:pt x="13810" y="5514"/>
                    <a:pt x="14173" y="5514"/>
                  </a:cubicBezTo>
                  <a:cubicBezTo>
                    <a:pt x="14339" y="5514"/>
                    <a:pt x="14483" y="5475"/>
                    <a:pt x="14577" y="5371"/>
                  </a:cubicBezTo>
                  <a:cubicBezTo>
                    <a:pt x="14811" y="5204"/>
                    <a:pt x="14811" y="4937"/>
                    <a:pt x="14744" y="4704"/>
                  </a:cubicBezTo>
                  <a:close/>
                  <a:moveTo>
                    <a:pt x="1835" y="2702"/>
                  </a:moveTo>
                  <a:cubicBezTo>
                    <a:pt x="2535" y="4003"/>
                    <a:pt x="3836" y="4737"/>
                    <a:pt x="5204" y="5237"/>
                  </a:cubicBezTo>
                  <a:cubicBezTo>
                    <a:pt x="5971" y="5504"/>
                    <a:pt x="6738" y="5738"/>
                    <a:pt x="7539" y="5938"/>
                  </a:cubicBezTo>
                  <a:cubicBezTo>
                    <a:pt x="6872" y="5871"/>
                    <a:pt x="6205" y="5738"/>
                    <a:pt x="5538" y="5604"/>
                  </a:cubicBezTo>
                  <a:cubicBezTo>
                    <a:pt x="4303" y="5371"/>
                    <a:pt x="2369" y="5104"/>
                    <a:pt x="1835" y="3703"/>
                  </a:cubicBezTo>
                  <a:cubicBezTo>
                    <a:pt x="1668" y="3336"/>
                    <a:pt x="1702" y="3002"/>
                    <a:pt x="1835" y="2702"/>
                  </a:cubicBezTo>
                  <a:close/>
                  <a:moveTo>
                    <a:pt x="6924" y="0"/>
                  </a:moveTo>
                  <a:cubicBezTo>
                    <a:pt x="6380" y="0"/>
                    <a:pt x="5839" y="24"/>
                    <a:pt x="5304" y="67"/>
                  </a:cubicBezTo>
                  <a:cubicBezTo>
                    <a:pt x="3636" y="200"/>
                    <a:pt x="1702" y="500"/>
                    <a:pt x="834" y="2102"/>
                  </a:cubicBezTo>
                  <a:cubicBezTo>
                    <a:pt x="0" y="3703"/>
                    <a:pt x="1134" y="5337"/>
                    <a:pt x="2535" y="6038"/>
                  </a:cubicBezTo>
                  <a:cubicBezTo>
                    <a:pt x="3503" y="6505"/>
                    <a:pt x="4604" y="6705"/>
                    <a:pt x="5638" y="6872"/>
                  </a:cubicBezTo>
                  <a:cubicBezTo>
                    <a:pt x="6705" y="7039"/>
                    <a:pt x="7806" y="7172"/>
                    <a:pt x="8940" y="7239"/>
                  </a:cubicBezTo>
                  <a:cubicBezTo>
                    <a:pt x="9365" y="7264"/>
                    <a:pt x="9791" y="7276"/>
                    <a:pt x="10215" y="7276"/>
                  </a:cubicBezTo>
                  <a:cubicBezTo>
                    <a:pt x="11490" y="7276"/>
                    <a:pt x="12759" y="7164"/>
                    <a:pt x="14010" y="6938"/>
                  </a:cubicBezTo>
                  <a:cubicBezTo>
                    <a:pt x="14711" y="6938"/>
                    <a:pt x="15445" y="6905"/>
                    <a:pt x="16045" y="6672"/>
                  </a:cubicBezTo>
                  <a:cubicBezTo>
                    <a:pt x="16779" y="6371"/>
                    <a:pt x="17379" y="5771"/>
                    <a:pt x="17313" y="5004"/>
                  </a:cubicBezTo>
                  <a:cubicBezTo>
                    <a:pt x="17213" y="4237"/>
                    <a:pt x="16445" y="3569"/>
                    <a:pt x="15878" y="3069"/>
                  </a:cubicBezTo>
                  <a:cubicBezTo>
                    <a:pt x="13452" y="814"/>
                    <a:pt x="10147" y="0"/>
                    <a:pt x="6924"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768;p38">
              <a:extLst>
                <a:ext uri="{FF2B5EF4-FFF2-40B4-BE49-F238E27FC236}">
                  <a16:creationId xmlns:a16="http://schemas.microsoft.com/office/drawing/2014/main" id="{121F7525-7388-72DB-942C-56C757018A41}"/>
                </a:ext>
              </a:extLst>
            </p:cNvPr>
            <p:cNvSpPr/>
            <p:nvPr/>
          </p:nvSpPr>
          <p:spPr>
            <a:xfrm>
              <a:off x="3093388" y="595350"/>
              <a:ext cx="259375" cy="340325"/>
            </a:xfrm>
            <a:custGeom>
              <a:avLst/>
              <a:gdLst/>
              <a:ahLst/>
              <a:cxnLst/>
              <a:rect l="l" t="t" r="r" b="b"/>
              <a:pathLst>
                <a:path w="10375" h="13613" extrusionOk="0">
                  <a:moveTo>
                    <a:pt x="4637" y="1570"/>
                  </a:moveTo>
                  <a:cubicBezTo>
                    <a:pt x="4637" y="1837"/>
                    <a:pt x="4670" y="2037"/>
                    <a:pt x="4670" y="2237"/>
                  </a:cubicBezTo>
                  <a:cubicBezTo>
                    <a:pt x="4537" y="2171"/>
                    <a:pt x="4370" y="2071"/>
                    <a:pt x="4203" y="2004"/>
                  </a:cubicBezTo>
                  <a:cubicBezTo>
                    <a:pt x="4370" y="1870"/>
                    <a:pt x="4504" y="1737"/>
                    <a:pt x="4637" y="1570"/>
                  </a:cubicBezTo>
                  <a:close/>
                  <a:moveTo>
                    <a:pt x="5137" y="2237"/>
                  </a:moveTo>
                  <a:lnTo>
                    <a:pt x="5137" y="2237"/>
                  </a:lnTo>
                  <a:cubicBezTo>
                    <a:pt x="5371" y="2671"/>
                    <a:pt x="5638" y="3105"/>
                    <a:pt x="5838" y="3572"/>
                  </a:cubicBezTo>
                  <a:cubicBezTo>
                    <a:pt x="5838" y="3672"/>
                    <a:pt x="5838" y="3838"/>
                    <a:pt x="5871" y="3939"/>
                  </a:cubicBezTo>
                  <a:cubicBezTo>
                    <a:pt x="5671" y="3505"/>
                    <a:pt x="5471" y="3071"/>
                    <a:pt x="5171" y="2738"/>
                  </a:cubicBezTo>
                  <a:cubicBezTo>
                    <a:pt x="5137" y="2571"/>
                    <a:pt x="5137" y="2404"/>
                    <a:pt x="5137" y="2237"/>
                  </a:cubicBezTo>
                  <a:close/>
                  <a:moveTo>
                    <a:pt x="3403" y="3505"/>
                  </a:moveTo>
                  <a:cubicBezTo>
                    <a:pt x="3503" y="3505"/>
                    <a:pt x="3670" y="3738"/>
                    <a:pt x="3736" y="3939"/>
                  </a:cubicBezTo>
                  <a:cubicBezTo>
                    <a:pt x="3736" y="4105"/>
                    <a:pt x="3770" y="4339"/>
                    <a:pt x="3837" y="4472"/>
                  </a:cubicBezTo>
                  <a:cubicBezTo>
                    <a:pt x="3736" y="4372"/>
                    <a:pt x="3703" y="4239"/>
                    <a:pt x="3636" y="4105"/>
                  </a:cubicBezTo>
                  <a:cubicBezTo>
                    <a:pt x="3536" y="4005"/>
                    <a:pt x="3403" y="3838"/>
                    <a:pt x="3303" y="3705"/>
                  </a:cubicBezTo>
                  <a:lnTo>
                    <a:pt x="3303" y="3672"/>
                  </a:lnTo>
                  <a:cubicBezTo>
                    <a:pt x="3336" y="3605"/>
                    <a:pt x="3336" y="3538"/>
                    <a:pt x="3370" y="3505"/>
                  </a:cubicBezTo>
                  <a:close/>
                  <a:moveTo>
                    <a:pt x="7072" y="1704"/>
                  </a:moveTo>
                  <a:lnTo>
                    <a:pt x="7072" y="1704"/>
                  </a:lnTo>
                  <a:cubicBezTo>
                    <a:pt x="7739" y="2604"/>
                    <a:pt x="8040" y="3738"/>
                    <a:pt x="8040" y="4839"/>
                  </a:cubicBezTo>
                  <a:cubicBezTo>
                    <a:pt x="7839" y="4072"/>
                    <a:pt x="7539" y="3338"/>
                    <a:pt x="7139" y="2704"/>
                  </a:cubicBezTo>
                  <a:cubicBezTo>
                    <a:pt x="7072" y="2371"/>
                    <a:pt x="7039" y="2037"/>
                    <a:pt x="7072" y="1704"/>
                  </a:cubicBezTo>
                  <a:close/>
                  <a:moveTo>
                    <a:pt x="6208" y="817"/>
                  </a:moveTo>
                  <a:cubicBezTo>
                    <a:pt x="6382" y="817"/>
                    <a:pt x="6560" y="844"/>
                    <a:pt x="6739" y="903"/>
                  </a:cubicBezTo>
                  <a:cubicBezTo>
                    <a:pt x="8507" y="1437"/>
                    <a:pt x="8740" y="3271"/>
                    <a:pt x="8573" y="5006"/>
                  </a:cubicBezTo>
                  <a:cubicBezTo>
                    <a:pt x="8673" y="3505"/>
                    <a:pt x="8140" y="2104"/>
                    <a:pt x="7039" y="1036"/>
                  </a:cubicBezTo>
                  <a:cubicBezTo>
                    <a:pt x="7000" y="997"/>
                    <a:pt x="6958" y="981"/>
                    <a:pt x="6917" y="981"/>
                  </a:cubicBezTo>
                  <a:cubicBezTo>
                    <a:pt x="6819" y="981"/>
                    <a:pt x="6729" y="1076"/>
                    <a:pt x="6705" y="1170"/>
                  </a:cubicBezTo>
                  <a:cubicBezTo>
                    <a:pt x="6672" y="1503"/>
                    <a:pt x="6672" y="1837"/>
                    <a:pt x="6672" y="2104"/>
                  </a:cubicBezTo>
                  <a:cubicBezTo>
                    <a:pt x="6505" y="1937"/>
                    <a:pt x="6372" y="1770"/>
                    <a:pt x="6205" y="1604"/>
                  </a:cubicBezTo>
                  <a:cubicBezTo>
                    <a:pt x="6164" y="1573"/>
                    <a:pt x="6109" y="1558"/>
                    <a:pt x="6054" y="1558"/>
                  </a:cubicBezTo>
                  <a:cubicBezTo>
                    <a:pt x="5932" y="1558"/>
                    <a:pt x="5805" y="1632"/>
                    <a:pt x="5805" y="1770"/>
                  </a:cubicBezTo>
                  <a:lnTo>
                    <a:pt x="5805" y="2204"/>
                  </a:lnTo>
                  <a:cubicBezTo>
                    <a:pt x="5571" y="1870"/>
                    <a:pt x="5338" y="1503"/>
                    <a:pt x="5071" y="1203"/>
                  </a:cubicBezTo>
                  <a:cubicBezTo>
                    <a:pt x="5399" y="969"/>
                    <a:pt x="5794" y="817"/>
                    <a:pt x="6208" y="817"/>
                  </a:cubicBezTo>
                  <a:close/>
                  <a:moveTo>
                    <a:pt x="4470" y="5406"/>
                  </a:moveTo>
                  <a:lnTo>
                    <a:pt x="4704" y="6040"/>
                  </a:lnTo>
                  <a:cubicBezTo>
                    <a:pt x="4904" y="6540"/>
                    <a:pt x="5071" y="7041"/>
                    <a:pt x="5238" y="7541"/>
                  </a:cubicBezTo>
                  <a:cubicBezTo>
                    <a:pt x="5171" y="7408"/>
                    <a:pt x="5137" y="7274"/>
                    <a:pt x="5037" y="7174"/>
                  </a:cubicBezTo>
                  <a:cubicBezTo>
                    <a:pt x="5004" y="6874"/>
                    <a:pt x="4871" y="6574"/>
                    <a:pt x="4737" y="6274"/>
                  </a:cubicBezTo>
                  <a:cubicBezTo>
                    <a:pt x="4704" y="6240"/>
                    <a:pt x="4704" y="6140"/>
                    <a:pt x="4670" y="6107"/>
                  </a:cubicBezTo>
                  <a:cubicBezTo>
                    <a:pt x="4570" y="5873"/>
                    <a:pt x="4537" y="5673"/>
                    <a:pt x="4470" y="5406"/>
                  </a:cubicBezTo>
                  <a:close/>
                  <a:moveTo>
                    <a:pt x="3470" y="5239"/>
                  </a:moveTo>
                  <a:lnTo>
                    <a:pt x="3570" y="5506"/>
                  </a:lnTo>
                  <a:cubicBezTo>
                    <a:pt x="3870" y="6040"/>
                    <a:pt x="4137" y="6607"/>
                    <a:pt x="4337" y="7208"/>
                  </a:cubicBezTo>
                  <a:cubicBezTo>
                    <a:pt x="4637" y="7941"/>
                    <a:pt x="4804" y="8709"/>
                    <a:pt x="4971" y="9476"/>
                  </a:cubicBezTo>
                  <a:cubicBezTo>
                    <a:pt x="4203" y="8175"/>
                    <a:pt x="3703" y="6741"/>
                    <a:pt x="3470" y="5239"/>
                  </a:cubicBezTo>
                  <a:close/>
                  <a:moveTo>
                    <a:pt x="3003" y="7408"/>
                  </a:moveTo>
                  <a:lnTo>
                    <a:pt x="3003" y="7408"/>
                  </a:lnTo>
                  <a:cubicBezTo>
                    <a:pt x="3336" y="8108"/>
                    <a:pt x="3636" y="8909"/>
                    <a:pt x="3736" y="9676"/>
                  </a:cubicBezTo>
                  <a:cubicBezTo>
                    <a:pt x="3536" y="9109"/>
                    <a:pt x="3336" y="8609"/>
                    <a:pt x="3169" y="8075"/>
                  </a:cubicBezTo>
                  <a:cubicBezTo>
                    <a:pt x="3069" y="7875"/>
                    <a:pt x="3036" y="7608"/>
                    <a:pt x="3003" y="7408"/>
                  </a:cubicBezTo>
                  <a:close/>
                  <a:moveTo>
                    <a:pt x="2636" y="9709"/>
                  </a:moveTo>
                  <a:cubicBezTo>
                    <a:pt x="2669" y="9709"/>
                    <a:pt x="2669" y="9709"/>
                    <a:pt x="2669" y="9743"/>
                  </a:cubicBezTo>
                  <a:cubicBezTo>
                    <a:pt x="2969" y="10410"/>
                    <a:pt x="3303" y="11044"/>
                    <a:pt x="3570" y="11711"/>
                  </a:cubicBezTo>
                  <a:cubicBezTo>
                    <a:pt x="3636" y="11844"/>
                    <a:pt x="3703" y="11944"/>
                    <a:pt x="3736" y="12044"/>
                  </a:cubicBezTo>
                  <a:cubicBezTo>
                    <a:pt x="3570" y="11844"/>
                    <a:pt x="3370" y="11411"/>
                    <a:pt x="3303" y="11277"/>
                  </a:cubicBezTo>
                  <a:cubicBezTo>
                    <a:pt x="3036" y="10777"/>
                    <a:pt x="2836" y="10243"/>
                    <a:pt x="2636" y="9709"/>
                  </a:cubicBezTo>
                  <a:close/>
                  <a:moveTo>
                    <a:pt x="4170" y="2604"/>
                  </a:moveTo>
                  <a:cubicBezTo>
                    <a:pt x="4404" y="2738"/>
                    <a:pt x="4637" y="2938"/>
                    <a:pt x="4804" y="3205"/>
                  </a:cubicBezTo>
                  <a:cubicBezTo>
                    <a:pt x="5137" y="5006"/>
                    <a:pt x="5838" y="6707"/>
                    <a:pt x="6572" y="8342"/>
                  </a:cubicBezTo>
                  <a:cubicBezTo>
                    <a:pt x="6628" y="8453"/>
                    <a:pt x="6747" y="8506"/>
                    <a:pt x="6863" y="8506"/>
                  </a:cubicBezTo>
                  <a:cubicBezTo>
                    <a:pt x="7024" y="8506"/>
                    <a:pt x="7178" y="8403"/>
                    <a:pt x="7139" y="8208"/>
                  </a:cubicBezTo>
                  <a:cubicBezTo>
                    <a:pt x="7005" y="7708"/>
                    <a:pt x="6872" y="7208"/>
                    <a:pt x="6739" y="6741"/>
                  </a:cubicBezTo>
                  <a:lnTo>
                    <a:pt x="6739" y="6741"/>
                  </a:lnTo>
                  <a:cubicBezTo>
                    <a:pt x="6801" y="6816"/>
                    <a:pt x="6901" y="6853"/>
                    <a:pt x="6997" y="6853"/>
                  </a:cubicBezTo>
                  <a:cubicBezTo>
                    <a:pt x="7156" y="6853"/>
                    <a:pt x="7302" y="6749"/>
                    <a:pt x="7239" y="6540"/>
                  </a:cubicBezTo>
                  <a:cubicBezTo>
                    <a:pt x="7039" y="5440"/>
                    <a:pt x="6705" y="4406"/>
                    <a:pt x="6238" y="3405"/>
                  </a:cubicBezTo>
                  <a:cubicBezTo>
                    <a:pt x="6205" y="3171"/>
                    <a:pt x="6205" y="2871"/>
                    <a:pt x="6205" y="2604"/>
                  </a:cubicBezTo>
                  <a:lnTo>
                    <a:pt x="6205" y="2604"/>
                  </a:lnTo>
                  <a:cubicBezTo>
                    <a:pt x="6372" y="2804"/>
                    <a:pt x="6538" y="3038"/>
                    <a:pt x="6672" y="3238"/>
                  </a:cubicBezTo>
                  <a:cubicBezTo>
                    <a:pt x="6805" y="3939"/>
                    <a:pt x="7005" y="4672"/>
                    <a:pt x="7406" y="5273"/>
                  </a:cubicBezTo>
                  <a:cubicBezTo>
                    <a:pt x="7457" y="5363"/>
                    <a:pt x="7544" y="5404"/>
                    <a:pt x="7635" y="5404"/>
                  </a:cubicBezTo>
                  <a:cubicBezTo>
                    <a:pt x="7778" y="5404"/>
                    <a:pt x="7932" y="5303"/>
                    <a:pt x="7973" y="5139"/>
                  </a:cubicBezTo>
                  <a:cubicBezTo>
                    <a:pt x="8021" y="5269"/>
                    <a:pt x="8141" y="5336"/>
                    <a:pt x="8254" y="5336"/>
                  </a:cubicBezTo>
                  <a:cubicBezTo>
                    <a:pt x="8375" y="5336"/>
                    <a:pt x="8489" y="5261"/>
                    <a:pt x="8507" y="5106"/>
                  </a:cubicBezTo>
                  <a:lnTo>
                    <a:pt x="8507" y="5106"/>
                  </a:lnTo>
                  <a:cubicBezTo>
                    <a:pt x="8507" y="5773"/>
                    <a:pt x="8340" y="6440"/>
                    <a:pt x="8173" y="6974"/>
                  </a:cubicBezTo>
                  <a:cubicBezTo>
                    <a:pt x="7806" y="8108"/>
                    <a:pt x="7239" y="9242"/>
                    <a:pt x="6639" y="10243"/>
                  </a:cubicBezTo>
                  <a:cubicBezTo>
                    <a:pt x="6205" y="10910"/>
                    <a:pt x="5705" y="11577"/>
                    <a:pt x="5071" y="12078"/>
                  </a:cubicBezTo>
                  <a:cubicBezTo>
                    <a:pt x="5004" y="11777"/>
                    <a:pt x="4904" y="11511"/>
                    <a:pt x="4804" y="11244"/>
                  </a:cubicBezTo>
                  <a:cubicBezTo>
                    <a:pt x="4804" y="11010"/>
                    <a:pt x="4737" y="10743"/>
                    <a:pt x="4704" y="10543"/>
                  </a:cubicBezTo>
                  <a:lnTo>
                    <a:pt x="4704" y="10543"/>
                  </a:lnTo>
                  <a:cubicBezTo>
                    <a:pt x="4871" y="10777"/>
                    <a:pt x="5037" y="11044"/>
                    <a:pt x="5204" y="11244"/>
                  </a:cubicBezTo>
                  <a:cubicBezTo>
                    <a:pt x="5276" y="11351"/>
                    <a:pt x="5386" y="11399"/>
                    <a:pt x="5496" y="11399"/>
                  </a:cubicBezTo>
                  <a:cubicBezTo>
                    <a:pt x="5694" y="11399"/>
                    <a:pt x="5893" y="11246"/>
                    <a:pt x="5871" y="11010"/>
                  </a:cubicBezTo>
                  <a:cubicBezTo>
                    <a:pt x="5838" y="10610"/>
                    <a:pt x="5805" y="10210"/>
                    <a:pt x="5738" y="9843"/>
                  </a:cubicBezTo>
                  <a:lnTo>
                    <a:pt x="5738" y="9843"/>
                  </a:lnTo>
                  <a:cubicBezTo>
                    <a:pt x="5805" y="9909"/>
                    <a:pt x="5838" y="9943"/>
                    <a:pt x="5871" y="10043"/>
                  </a:cubicBezTo>
                  <a:cubicBezTo>
                    <a:pt x="5942" y="10137"/>
                    <a:pt x="6059" y="10182"/>
                    <a:pt x="6176" y="10182"/>
                  </a:cubicBezTo>
                  <a:cubicBezTo>
                    <a:pt x="6390" y="10182"/>
                    <a:pt x="6603" y="10035"/>
                    <a:pt x="6538" y="9776"/>
                  </a:cubicBezTo>
                  <a:cubicBezTo>
                    <a:pt x="6238" y="8208"/>
                    <a:pt x="5805" y="6607"/>
                    <a:pt x="5137" y="5173"/>
                  </a:cubicBezTo>
                  <a:cubicBezTo>
                    <a:pt x="4871" y="4572"/>
                    <a:pt x="4570" y="3872"/>
                    <a:pt x="4170" y="3338"/>
                  </a:cubicBezTo>
                  <a:lnTo>
                    <a:pt x="4170" y="2604"/>
                  </a:lnTo>
                  <a:close/>
                  <a:moveTo>
                    <a:pt x="1168" y="9576"/>
                  </a:moveTo>
                  <a:lnTo>
                    <a:pt x="1168" y="9576"/>
                  </a:lnTo>
                  <a:cubicBezTo>
                    <a:pt x="1201" y="10376"/>
                    <a:pt x="1301" y="11144"/>
                    <a:pt x="1502" y="11944"/>
                  </a:cubicBezTo>
                  <a:cubicBezTo>
                    <a:pt x="1527" y="12074"/>
                    <a:pt x="1629" y="12128"/>
                    <a:pt x="1738" y="12128"/>
                  </a:cubicBezTo>
                  <a:cubicBezTo>
                    <a:pt x="1908" y="12128"/>
                    <a:pt x="2096" y="11994"/>
                    <a:pt x="2035" y="11811"/>
                  </a:cubicBezTo>
                  <a:cubicBezTo>
                    <a:pt x="1868" y="11110"/>
                    <a:pt x="1835" y="10376"/>
                    <a:pt x="1835" y="9643"/>
                  </a:cubicBezTo>
                  <a:lnTo>
                    <a:pt x="1835" y="9643"/>
                  </a:lnTo>
                  <a:cubicBezTo>
                    <a:pt x="2035" y="10210"/>
                    <a:pt x="2235" y="10777"/>
                    <a:pt x="2502" y="11310"/>
                  </a:cubicBezTo>
                  <a:cubicBezTo>
                    <a:pt x="2702" y="11744"/>
                    <a:pt x="2969" y="12445"/>
                    <a:pt x="3403" y="12778"/>
                  </a:cubicBezTo>
                  <a:cubicBezTo>
                    <a:pt x="3328" y="12782"/>
                    <a:pt x="3253" y="12784"/>
                    <a:pt x="3177" y="12784"/>
                  </a:cubicBezTo>
                  <a:cubicBezTo>
                    <a:pt x="2581" y="12784"/>
                    <a:pt x="1979" y="12655"/>
                    <a:pt x="1535" y="12211"/>
                  </a:cubicBezTo>
                  <a:cubicBezTo>
                    <a:pt x="834" y="11544"/>
                    <a:pt x="901" y="10510"/>
                    <a:pt x="1168" y="9576"/>
                  </a:cubicBezTo>
                  <a:close/>
                  <a:moveTo>
                    <a:pt x="6238" y="1"/>
                  </a:moveTo>
                  <a:cubicBezTo>
                    <a:pt x="5876" y="1"/>
                    <a:pt x="5513" y="75"/>
                    <a:pt x="5171" y="236"/>
                  </a:cubicBezTo>
                  <a:cubicBezTo>
                    <a:pt x="4137" y="736"/>
                    <a:pt x="3470" y="1704"/>
                    <a:pt x="2903" y="2704"/>
                  </a:cubicBezTo>
                  <a:cubicBezTo>
                    <a:pt x="2869" y="2838"/>
                    <a:pt x="2802" y="2904"/>
                    <a:pt x="2736" y="3038"/>
                  </a:cubicBezTo>
                  <a:cubicBezTo>
                    <a:pt x="2736" y="3038"/>
                    <a:pt x="2736" y="3071"/>
                    <a:pt x="2702" y="3071"/>
                  </a:cubicBezTo>
                  <a:cubicBezTo>
                    <a:pt x="2669" y="3171"/>
                    <a:pt x="2636" y="3238"/>
                    <a:pt x="2569" y="3371"/>
                  </a:cubicBezTo>
                  <a:cubicBezTo>
                    <a:pt x="2469" y="3371"/>
                    <a:pt x="2335" y="3405"/>
                    <a:pt x="2235" y="3505"/>
                  </a:cubicBezTo>
                  <a:cubicBezTo>
                    <a:pt x="1835" y="3772"/>
                    <a:pt x="1835" y="4339"/>
                    <a:pt x="1868" y="4772"/>
                  </a:cubicBezTo>
                  <a:cubicBezTo>
                    <a:pt x="1335" y="4839"/>
                    <a:pt x="1068" y="5406"/>
                    <a:pt x="1068" y="5907"/>
                  </a:cubicBezTo>
                  <a:cubicBezTo>
                    <a:pt x="1068" y="6440"/>
                    <a:pt x="1168" y="7074"/>
                    <a:pt x="1335" y="7608"/>
                  </a:cubicBezTo>
                  <a:cubicBezTo>
                    <a:pt x="1268" y="7775"/>
                    <a:pt x="1268" y="7941"/>
                    <a:pt x="1268" y="8175"/>
                  </a:cubicBezTo>
                  <a:cubicBezTo>
                    <a:pt x="1235" y="8175"/>
                    <a:pt x="1235" y="8175"/>
                    <a:pt x="1201" y="8108"/>
                  </a:cubicBezTo>
                  <a:cubicBezTo>
                    <a:pt x="1184" y="8105"/>
                    <a:pt x="1166" y="8103"/>
                    <a:pt x="1148" y="8103"/>
                  </a:cubicBezTo>
                  <a:cubicBezTo>
                    <a:pt x="995" y="8103"/>
                    <a:pt x="831" y="8226"/>
                    <a:pt x="801" y="8375"/>
                  </a:cubicBezTo>
                  <a:cubicBezTo>
                    <a:pt x="401" y="9476"/>
                    <a:pt x="0" y="10843"/>
                    <a:pt x="501" y="11978"/>
                  </a:cubicBezTo>
                  <a:cubicBezTo>
                    <a:pt x="968" y="13045"/>
                    <a:pt x="2002" y="13612"/>
                    <a:pt x="3136" y="13612"/>
                  </a:cubicBezTo>
                  <a:cubicBezTo>
                    <a:pt x="3736" y="13612"/>
                    <a:pt x="4337" y="13479"/>
                    <a:pt x="4871" y="13245"/>
                  </a:cubicBezTo>
                  <a:cubicBezTo>
                    <a:pt x="4893" y="13250"/>
                    <a:pt x="4914" y="13252"/>
                    <a:pt x="4936" y="13252"/>
                  </a:cubicBezTo>
                  <a:cubicBezTo>
                    <a:pt x="5079" y="13252"/>
                    <a:pt x="5209" y="13161"/>
                    <a:pt x="5238" y="13045"/>
                  </a:cubicBezTo>
                  <a:cubicBezTo>
                    <a:pt x="6739" y="12111"/>
                    <a:pt x="7806" y="10243"/>
                    <a:pt x="8507" y="8709"/>
                  </a:cubicBezTo>
                  <a:cubicBezTo>
                    <a:pt x="9474" y="6440"/>
                    <a:pt x="10375" y="2904"/>
                    <a:pt x="8340" y="903"/>
                  </a:cubicBezTo>
                  <a:cubicBezTo>
                    <a:pt x="7773" y="336"/>
                    <a:pt x="7006" y="1"/>
                    <a:pt x="6238"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769;p38">
              <a:extLst>
                <a:ext uri="{FF2B5EF4-FFF2-40B4-BE49-F238E27FC236}">
                  <a16:creationId xmlns:a16="http://schemas.microsoft.com/office/drawing/2014/main" id="{DA68FDD8-4560-3914-A9E9-D565B906B6BB}"/>
                </a:ext>
              </a:extLst>
            </p:cNvPr>
            <p:cNvSpPr/>
            <p:nvPr/>
          </p:nvSpPr>
          <p:spPr>
            <a:xfrm>
              <a:off x="2997488" y="1260875"/>
              <a:ext cx="122600" cy="222825"/>
            </a:xfrm>
            <a:custGeom>
              <a:avLst/>
              <a:gdLst/>
              <a:ahLst/>
              <a:cxnLst/>
              <a:rect l="l" t="t" r="r" b="b"/>
              <a:pathLst>
                <a:path w="4904" h="8913" extrusionOk="0">
                  <a:moveTo>
                    <a:pt x="3646" y="0"/>
                  </a:moveTo>
                  <a:cubicBezTo>
                    <a:pt x="3381" y="0"/>
                    <a:pt x="3109" y="93"/>
                    <a:pt x="2869" y="301"/>
                  </a:cubicBezTo>
                  <a:cubicBezTo>
                    <a:pt x="2536" y="568"/>
                    <a:pt x="2369" y="968"/>
                    <a:pt x="2302" y="1401"/>
                  </a:cubicBezTo>
                  <a:cubicBezTo>
                    <a:pt x="1235" y="2235"/>
                    <a:pt x="734" y="3636"/>
                    <a:pt x="467" y="4971"/>
                  </a:cubicBezTo>
                  <a:cubicBezTo>
                    <a:pt x="234" y="5838"/>
                    <a:pt x="0" y="6839"/>
                    <a:pt x="334" y="7739"/>
                  </a:cubicBezTo>
                  <a:cubicBezTo>
                    <a:pt x="586" y="8400"/>
                    <a:pt x="1283" y="8912"/>
                    <a:pt x="2033" y="8912"/>
                  </a:cubicBezTo>
                  <a:cubicBezTo>
                    <a:pt x="2078" y="8912"/>
                    <a:pt x="2123" y="8911"/>
                    <a:pt x="2169" y="8907"/>
                  </a:cubicBezTo>
                  <a:cubicBezTo>
                    <a:pt x="3169" y="8773"/>
                    <a:pt x="3503" y="7773"/>
                    <a:pt x="3803" y="6939"/>
                  </a:cubicBezTo>
                  <a:cubicBezTo>
                    <a:pt x="4137" y="5938"/>
                    <a:pt x="4404" y="4904"/>
                    <a:pt x="4570" y="3837"/>
                  </a:cubicBezTo>
                  <a:cubicBezTo>
                    <a:pt x="4670" y="3336"/>
                    <a:pt x="4737" y="2836"/>
                    <a:pt x="4804" y="2302"/>
                  </a:cubicBezTo>
                  <a:cubicBezTo>
                    <a:pt x="4837" y="1902"/>
                    <a:pt x="4904" y="1435"/>
                    <a:pt x="4837" y="1001"/>
                  </a:cubicBezTo>
                  <a:cubicBezTo>
                    <a:pt x="4702" y="395"/>
                    <a:pt x="4190" y="0"/>
                    <a:pt x="3646"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770;p38">
              <a:extLst>
                <a:ext uri="{FF2B5EF4-FFF2-40B4-BE49-F238E27FC236}">
                  <a16:creationId xmlns:a16="http://schemas.microsoft.com/office/drawing/2014/main" id="{570066C1-2A38-B69B-38B0-260F81A8F54F}"/>
                </a:ext>
              </a:extLst>
            </p:cNvPr>
            <p:cNvSpPr/>
            <p:nvPr/>
          </p:nvSpPr>
          <p:spPr>
            <a:xfrm>
              <a:off x="3272688" y="1133625"/>
              <a:ext cx="275225" cy="107850"/>
            </a:xfrm>
            <a:custGeom>
              <a:avLst/>
              <a:gdLst/>
              <a:ahLst/>
              <a:cxnLst/>
              <a:rect l="l" t="t" r="r" b="b"/>
              <a:pathLst>
                <a:path w="11009" h="4314" extrusionOk="0">
                  <a:moveTo>
                    <a:pt x="5204" y="988"/>
                  </a:moveTo>
                  <a:cubicBezTo>
                    <a:pt x="5571" y="1021"/>
                    <a:pt x="5971" y="1054"/>
                    <a:pt x="6305" y="1154"/>
                  </a:cubicBezTo>
                  <a:cubicBezTo>
                    <a:pt x="6572" y="1188"/>
                    <a:pt x="6872" y="1221"/>
                    <a:pt x="7172" y="1321"/>
                  </a:cubicBezTo>
                  <a:cubicBezTo>
                    <a:pt x="7072" y="1321"/>
                    <a:pt x="7005" y="1354"/>
                    <a:pt x="6905" y="1354"/>
                  </a:cubicBezTo>
                  <a:cubicBezTo>
                    <a:pt x="6472" y="1221"/>
                    <a:pt x="6005" y="1154"/>
                    <a:pt x="5538" y="1088"/>
                  </a:cubicBezTo>
                  <a:cubicBezTo>
                    <a:pt x="5404" y="1054"/>
                    <a:pt x="5337" y="1021"/>
                    <a:pt x="5204" y="988"/>
                  </a:cubicBezTo>
                  <a:close/>
                  <a:moveTo>
                    <a:pt x="3116" y="1"/>
                  </a:moveTo>
                  <a:cubicBezTo>
                    <a:pt x="2434" y="1"/>
                    <a:pt x="1751" y="55"/>
                    <a:pt x="1068" y="187"/>
                  </a:cubicBezTo>
                  <a:cubicBezTo>
                    <a:pt x="734" y="254"/>
                    <a:pt x="734" y="687"/>
                    <a:pt x="1034" y="754"/>
                  </a:cubicBezTo>
                  <a:cubicBezTo>
                    <a:pt x="834" y="821"/>
                    <a:pt x="567" y="887"/>
                    <a:pt x="367" y="988"/>
                  </a:cubicBezTo>
                  <a:cubicBezTo>
                    <a:pt x="34" y="1088"/>
                    <a:pt x="0" y="1488"/>
                    <a:pt x="167" y="1721"/>
                  </a:cubicBezTo>
                  <a:cubicBezTo>
                    <a:pt x="834" y="2922"/>
                    <a:pt x="2202" y="3423"/>
                    <a:pt x="3503" y="3723"/>
                  </a:cubicBezTo>
                  <a:cubicBezTo>
                    <a:pt x="4337" y="3923"/>
                    <a:pt x="5171" y="4090"/>
                    <a:pt x="6038" y="4190"/>
                  </a:cubicBezTo>
                  <a:cubicBezTo>
                    <a:pt x="6590" y="4236"/>
                    <a:pt x="7174" y="4314"/>
                    <a:pt x="7746" y="4314"/>
                  </a:cubicBezTo>
                  <a:cubicBezTo>
                    <a:pt x="8003" y="4314"/>
                    <a:pt x="8258" y="4298"/>
                    <a:pt x="8506" y="4257"/>
                  </a:cubicBezTo>
                  <a:cubicBezTo>
                    <a:pt x="9707" y="4090"/>
                    <a:pt x="11008" y="2922"/>
                    <a:pt x="10174" y="1688"/>
                  </a:cubicBezTo>
                  <a:cubicBezTo>
                    <a:pt x="9474" y="654"/>
                    <a:pt x="7839" y="554"/>
                    <a:pt x="6738" y="387"/>
                  </a:cubicBezTo>
                  <a:cubicBezTo>
                    <a:pt x="5542" y="173"/>
                    <a:pt x="4331" y="1"/>
                    <a:pt x="311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771;p38">
              <a:extLst>
                <a:ext uri="{FF2B5EF4-FFF2-40B4-BE49-F238E27FC236}">
                  <a16:creationId xmlns:a16="http://schemas.microsoft.com/office/drawing/2014/main" id="{BEC001F8-3500-B389-C102-88025BDA6A15}"/>
                </a:ext>
              </a:extLst>
            </p:cNvPr>
            <p:cNvSpPr/>
            <p:nvPr/>
          </p:nvSpPr>
          <p:spPr>
            <a:xfrm>
              <a:off x="2951613" y="815875"/>
              <a:ext cx="293575" cy="460175"/>
            </a:xfrm>
            <a:custGeom>
              <a:avLst/>
              <a:gdLst/>
              <a:ahLst/>
              <a:cxnLst/>
              <a:rect l="l" t="t" r="r" b="b"/>
              <a:pathLst>
                <a:path w="11743" h="18407" extrusionOk="0">
                  <a:moveTo>
                    <a:pt x="1596" y="0"/>
                  </a:moveTo>
                  <a:cubicBezTo>
                    <a:pt x="1489" y="0"/>
                    <a:pt x="1380" y="17"/>
                    <a:pt x="1268" y="54"/>
                  </a:cubicBezTo>
                  <a:cubicBezTo>
                    <a:pt x="668" y="221"/>
                    <a:pt x="368" y="955"/>
                    <a:pt x="234" y="1622"/>
                  </a:cubicBezTo>
                  <a:cubicBezTo>
                    <a:pt x="1" y="3390"/>
                    <a:pt x="568" y="4958"/>
                    <a:pt x="1502" y="6459"/>
                  </a:cubicBezTo>
                  <a:cubicBezTo>
                    <a:pt x="2669" y="8394"/>
                    <a:pt x="4504" y="10896"/>
                    <a:pt x="5872" y="12697"/>
                  </a:cubicBezTo>
                  <a:cubicBezTo>
                    <a:pt x="6806" y="13764"/>
                    <a:pt x="9241" y="17367"/>
                    <a:pt x="9241" y="17367"/>
                  </a:cubicBezTo>
                  <a:cubicBezTo>
                    <a:pt x="9474" y="17634"/>
                    <a:pt x="9674" y="17934"/>
                    <a:pt x="9975" y="18134"/>
                  </a:cubicBezTo>
                  <a:cubicBezTo>
                    <a:pt x="10172" y="18306"/>
                    <a:pt x="10442" y="18406"/>
                    <a:pt x="10704" y="18406"/>
                  </a:cubicBezTo>
                  <a:cubicBezTo>
                    <a:pt x="10796" y="18406"/>
                    <a:pt x="10888" y="18394"/>
                    <a:pt x="10975" y="18368"/>
                  </a:cubicBezTo>
                  <a:cubicBezTo>
                    <a:pt x="11509" y="18201"/>
                    <a:pt x="11742" y="17467"/>
                    <a:pt x="11676" y="16900"/>
                  </a:cubicBezTo>
                  <a:cubicBezTo>
                    <a:pt x="11275" y="13964"/>
                    <a:pt x="9808" y="10896"/>
                    <a:pt x="8473" y="8294"/>
                  </a:cubicBezTo>
                  <a:cubicBezTo>
                    <a:pt x="7006" y="5592"/>
                    <a:pt x="5204" y="3090"/>
                    <a:pt x="3070" y="888"/>
                  </a:cubicBezTo>
                  <a:cubicBezTo>
                    <a:pt x="2649" y="468"/>
                    <a:pt x="2158" y="0"/>
                    <a:pt x="159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772;p38">
              <a:extLst>
                <a:ext uri="{FF2B5EF4-FFF2-40B4-BE49-F238E27FC236}">
                  <a16:creationId xmlns:a16="http://schemas.microsoft.com/office/drawing/2014/main" id="{401C7A14-9737-F83C-11AD-2D0BF8646140}"/>
                </a:ext>
              </a:extLst>
            </p:cNvPr>
            <p:cNvSpPr/>
            <p:nvPr/>
          </p:nvSpPr>
          <p:spPr>
            <a:xfrm>
              <a:off x="2959963" y="881800"/>
              <a:ext cx="134275" cy="99525"/>
            </a:xfrm>
            <a:custGeom>
              <a:avLst/>
              <a:gdLst/>
              <a:ahLst/>
              <a:cxnLst/>
              <a:rect l="l" t="t" r="r" b="b"/>
              <a:pathLst>
                <a:path w="5371" h="3981" extrusionOk="0">
                  <a:moveTo>
                    <a:pt x="4726" y="0"/>
                  </a:moveTo>
                  <a:cubicBezTo>
                    <a:pt x="4504" y="0"/>
                    <a:pt x="4292" y="124"/>
                    <a:pt x="4170" y="319"/>
                  </a:cubicBezTo>
                  <a:cubicBezTo>
                    <a:pt x="4137" y="420"/>
                    <a:pt x="4070" y="520"/>
                    <a:pt x="4003" y="620"/>
                  </a:cubicBezTo>
                  <a:cubicBezTo>
                    <a:pt x="3970" y="653"/>
                    <a:pt x="3970" y="686"/>
                    <a:pt x="3903" y="753"/>
                  </a:cubicBezTo>
                  <a:lnTo>
                    <a:pt x="3870" y="820"/>
                  </a:lnTo>
                  <a:lnTo>
                    <a:pt x="3503" y="1320"/>
                  </a:lnTo>
                  <a:cubicBezTo>
                    <a:pt x="3403" y="1420"/>
                    <a:pt x="3336" y="1487"/>
                    <a:pt x="3303" y="1587"/>
                  </a:cubicBezTo>
                  <a:lnTo>
                    <a:pt x="3203" y="1654"/>
                  </a:lnTo>
                  <a:lnTo>
                    <a:pt x="3169" y="1687"/>
                  </a:lnTo>
                  <a:lnTo>
                    <a:pt x="3136" y="1754"/>
                  </a:lnTo>
                  <a:cubicBezTo>
                    <a:pt x="2969" y="1921"/>
                    <a:pt x="2802" y="2021"/>
                    <a:pt x="2569" y="2154"/>
                  </a:cubicBezTo>
                  <a:cubicBezTo>
                    <a:pt x="2202" y="2454"/>
                    <a:pt x="1902" y="2621"/>
                    <a:pt x="1535" y="2788"/>
                  </a:cubicBezTo>
                  <a:lnTo>
                    <a:pt x="901" y="3021"/>
                  </a:lnTo>
                  <a:lnTo>
                    <a:pt x="301" y="3288"/>
                  </a:lnTo>
                  <a:cubicBezTo>
                    <a:pt x="0" y="3422"/>
                    <a:pt x="0" y="3922"/>
                    <a:pt x="367" y="3955"/>
                  </a:cubicBezTo>
                  <a:cubicBezTo>
                    <a:pt x="501" y="3972"/>
                    <a:pt x="626" y="3980"/>
                    <a:pt x="755" y="3980"/>
                  </a:cubicBezTo>
                  <a:cubicBezTo>
                    <a:pt x="884" y="3980"/>
                    <a:pt x="1018" y="3972"/>
                    <a:pt x="1168" y="3955"/>
                  </a:cubicBezTo>
                  <a:cubicBezTo>
                    <a:pt x="1401" y="3922"/>
                    <a:pt x="1668" y="3822"/>
                    <a:pt x="1902" y="3755"/>
                  </a:cubicBezTo>
                  <a:cubicBezTo>
                    <a:pt x="2369" y="3588"/>
                    <a:pt x="2869" y="3322"/>
                    <a:pt x="3236" y="3088"/>
                  </a:cubicBezTo>
                  <a:cubicBezTo>
                    <a:pt x="4070" y="2488"/>
                    <a:pt x="4737" y="1687"/>
                    <a:pt x="5204" y="786"/>
                  </a:cubicBezTo>
                  <a:cubicBezTo>
                    <a:pt x="5371" y="520"/>
                    <a:pt x="5237" y="119"/>
                    <a:pt x="4971" y="53"/>
                  </a:cubicBezTo>
                  <a:cubicBezTo>
                    <a:pt x="4890" y="17"/>
                    <a:pt x="4807" y="0"/>
                    <a:pt x="472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773;p38">
              <a:extLst>
                <a:ext uri="{FF2B5EF4-FFF2-40B4-BE49-F238E27FC236}">
                  <a16:creationId xmlns:a16="http://schemas.microsoft.com/office/drawing/2014/main" id="{E0CBE501-47C4-D5DF-F6A5-10C737E6316C}"/>
                </a:ext>
              </a:extLst>
            </p:cNvPr>
            <p:cNvSpPr/>
            <p:nvPr/>
          </p:nvSpPr>
          <p:spPr>
            <a:xfrm>
              <a:off x="3004163" y="923050"/>
              <a:ext cx="144300" cy="141750"/>
            </a:xfrm>
            <a:custGeom>
              <a:avLst/>
              <a:gdLst/>
              <a:ahLst/>
              <a:cxnLst/>
              <a:rect l="l" t="t" r="r" b="b"/>
              <a:pathLst>
                <a:path w="5772" h="5670" extrusionOk="0">
                  <a:moveTo>
                    <a:pt x="5173" y="1"/>
                  </a:moveTo>
                  <a:cubicBezTo>
                    <a:pt x="4858" y="1"/>
                    <a:pt x="4533" y="225"/>
                    <a:pt x="4470" y="537"/>
                  </a:cubicBezTo>
                  <a:cubicBezTo>
                    <a:pt x="4437" y="1572"/>
                    <a:pt x="3903" y="2439"/>
                    <a:pt x="3102" y="3039"/>
                  </a:cubicBezTo>
                  <a:cubicBezTo>
                    <a:pt x="2669" y="3406"/>
                    <a:pt x="2235" y="3673"/>
                    <a:pt x="1768" y="3873"/>
                  </a:cubicBezTo>
                  <a:cubicBezTo>
                    <a:pt x="1268" y="4140"/>
                    <a:pt x="734" y="4374"/>
                    <a:pt x="267" y="4707"/>
                  </a:cubicBezTo>
                  <a:cubicBezTo>
                    <a:pt x="67" y="4907"/>
                    <a:pt x="0" y="5207"/>
                    <a:pt x="267" y="5374"/>
                  </a:cubicBezTo>
                  <a:lnTo>
                    <a:pt x="501" y="5508"/>
                  </a:lnTo>
                  <a:cubicBezTo>
                    <a:pt x="601" y="5541"/>
                    <a:pt x="634" y="5508"/>
                    <a:pt x="734" y="5608"/>
                  </a:cubicBezTo>
                  <a:cubicBezTo>
                    <a:pt x="756" y="5651"/>
                    <a:pt x="798" y="5670"/>
                    <a:pt x="842" y="5670"/>
                  </a:cubicBezTo>
                  <a:cubicBezTo>
                    <a:pt x="935" y="5670"/>
                    <a:pt x="1035" y="5587"/>
                    <a:pt x="968" y="5474"/>
                  </a:cubicBezTo>
                  <a:cubicBezTo>
                    <a:pt x="968" y="5441"/>
                    <a:pt x="968" y="5441"/>
                    <a:pt x="934" y="5441"/>
                  </a:cubicBezTo>
                  <a:cubicBezTo>
                    <a:pt x="1435" y="5308"/>
                    <a:pt x="1935" y="5141"/>
                    <a:pt x="2402" y="4941"/>
                  </a:cubicBezTo>
                  <a:cubicBezTo>
                    <a:pt x="2969" y="4674"/>
                    <a:pt x="3503" y="4340"/>
                    <a:pt x="4003" y="3973"/>
                  </a:cubicBezTo>
                  <a:cubicBezTo>
                    <a:pt x="4937" y="3139"/>
                    <a:pt x="5738" y="2005"/>
                    <a:pt x="5771" y="771"/>
                  </a:cubicBezTo>
                  <a:cubicBezTo>
                    <a:pt x="5771" y="437"/>
                    <a:pt x="5604" y="104"/>
                    <a:pt x="5237" y="4"/>
                  </a:cubicBezTo>
                  <a:cubicBezTo>
                    <a:pt x="5216" y="2"/>
                    <a:pt x="5195" y="1"/>
                    <a:pt x="517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774;p38">
              <a:extLst>
                <a:ext uri="{FF2B5EF4-FFF2-40B4-BE49-F238E27FC236}">
                  <a16:creationId xmlns:a16="http://schemas.microsoft.com/office/drawing/2014/main" id="{B3A62A05-9621-3F55-A617-0A8AE1A25197}"/>
                </a:ext>
              </a:extLst>
            </p:cNvPr>
            <p:cNvSpPr/>
            <p:nvPr/>
          </p:nvSpPr>
          <p:spPr>
            <a:xfrm>
              <a:off x="3032288" y="978550"/>
              <a:ext cx="156200" cy="155500"/>
            </a:xfrm>
            <a:custGeom>
              <a:avLst/>
              <a:gdLst/>
              <a:ahLst/>
              <a:cxnLst/>
              <a:rect l="l" t="t" r="r" b="b"/>
              <a:pathLst>
                <a:path w="6248" h="6220" extrusionOk="0">
                  <a:moveTo>
                    <a:pt x="5562" y="1"/>
                  </a:moveTo>
                  <a:cubicBezTo>
                    <a:pt x="5309" y="1"/>
                    <a:pt x="5045" y="138"/>
                    <a:pt x="4946" y="386"/>
                  </a:cubicBezTo>
                  <a:cubicBezTo>
                    <a:pt x="4579" y="1453"/>
                    <a:pt x="4012" y="2454"/>
                    <a:pt x="3245" y="3288"/>
                  </a:cubicBezTo>
                  <a:cubicBezTo>
                    <a:pt x="2478" y="4122"/>
                    <a:pt x="1510" y="4789"/>
                    <a:pt x="510" y="5256"/>
                  </a:cubicBezTo>
                  <a:cubicBezTo>
                    <a:pt x="0" y="5495"/>
                    <a:pt x="218" y="6219"/>
                    <a:pt x="726" y="6219"/>
                  </a:cubicBezTo>
                  <a:cubicBezTo>
                    <a:pt x="784" y="6219"/>
                    <a:pt x="845" y="6210"/>
                    <a:pt x="910" y="6190"/>
                  </a:cubicBezTo>
                  <a:cubicBezTo>
                    <a:pt x="2144" y="5790"/>
                    <a:pt x="3278" y="5089"/>
                    <a:pt x="4179" y="4188"/>
                  </a:cubicBezTo>
                  <a:cubicBezTo>
                    <a:pt x="5080" y="3288"/>
                    <a:pt x="5814" y="2120"/>
                    <a:pt x="6180" y="919"/>
                  </a:cubicBezTo>
                  <a:cubicBezTo>
                    <a:pt x="6247" y="586"/>
                    <a:pt x="6180" y="219"/>
                    <a:pt x="5814" y="52"/>
                  </a:cubicBezTo>
                  <a:cubicBezTo>
                    <a:pt x="5736" y="18"/>
                    <a:pt x="5650" y="1"/>
                    <a:pt x="556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775;p38">
              <a:extLst>
                <a:ext uri="{FF2B5EF4-FFF2-40B4-BE49-F238E27FC236}">
                  <a16:creationId xmlns:a16="http://schemas.microsoft.com/office/drawing/2014/main" id="{ED474C72-EDF1-19BB-8925-1F8869E4B15D}"/>
                </a:ext>
              </a:extLst>
            </p:cNvPr>
            <p:cNvSpPr/>
            <p:nvPr/>
          </p:nvSpPr>
          <p:spPr>
            <a:xfrm>
              <a:off x="3073038" y="1093925"/>
              <a:ext cx="163800" cy="100350"/>
            </a:xfrm>
            <a:custGeom>
              <a:avLst/>
              <a:gdLst/>
              <a:ahLst/>
              <a:cxnLst/>
              <a:rect l="l" t="t" r="r" b="b"/>
              <a:pathLst>
                <a:path w="6552" h="4014" extrusionOk="0">
                  <a:moveTo>
                    <a:pt x="5885" y="0"/>
                  </a:moveTo>
                  <a:cubicBezTo>
                    <a:pt x="5761" y="0"/>
                    <a:pt x="5633" y="35"/>
                    <a:pt x="5518" y="107"/>
                  </a:cubicBezTo>
                  <a:cubicBezTo>
                    <a:pt x="5118" y="441"/>
                    <a:pt x="4817" y="808"/>
                    <a:pt x="4450" y="1108"/>
                  </a:cubicBezTo>
                  <a:cubicBezTo>
                    <a:pt x="4050" y="1441"/>
                    <a:pt x="3616" y="1742"/>
                    <a:pt x="3183" y="1975"/>
                  </a:cubicBezTo>
                  <a:cubicBezTo>
                    <a:pt x="2349" y="2475"/>
                    <a:pt x="1448" y="2842"/>
                    <a:pt x="481" y="3143"/>
                  </a:cubicBezTo>
                  <a:cubicBezTo>
                    <a:pt x="0" y="3271"/>
                    <a:pt x="166" y="4014"/>
                    <a:pt x="623" y="4014"/>
                  </a:cubicBezTo>
                  <a:cubicBezTo>
                    <a:pt x="642" y="4014"/>
                    <a:pt x="661" y="4013"/>
                    <a:pt x="681" y="4010"/>
                  </a:cubicBezTo>
                  <a:cubicBezTo>
                    <a:pt x="1782" y="3910"/>
                    <a:pt x="2816" y="3576"/>
                    <a:pt x="3783" y="3009"/>
                  </a:cubicBezTo>
                  <a:cubicBezTo>
                    <a:pt x="4217" y="2776"/>
                    <a:pt x="4684" y="2475"/>
                    <a:pt x="5118" y="2142"/>
                  </a:cubicBezTo>
                  <a:cubicBezTo>
                    <a:pt x="5318" y="1975"/>
                    <a:pt x="5518" y="1808"/>
                    <a:pt x="5685" y="1642"/>
                  </a:cubicBezTo>
                  <a:cubicBezTo>
                    <a:pt x="5885" y="1441"/>
                    <a:pt x="6152" y="1241"/>
                    <a:pt x="6318" y="974"/>
                  </a:cubicBezTo>
                  <a:cubicBezTo>
                    <a:pt x="6519" y="741"/>
                    <a:pt x="6552" y="407"/>
                    <a:pt x="6318" y="174"/>
                  </a:cubicBezTo>
                  <a:cubicBezTo>
                    <a:pt x="6205" y="60"/>
                    <a:pt x="6048" y="0"/>
                    <a:pt x="588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776;p38">
              <a:extLst>
                <a:ext uri="{FF2B5EF4-FFF2-40B4-BE49-F238E27FC236}">
                  <a16:creationId xmlns:a16="http://schemas.microsoft.com/office/drawing/2014/main" id="{B10BBC80-F7D2-982D-5D24-575FBFAD0039}"/>
                </a:ext>
              </a:extLst>
            </p:cNvPr>
            <p:cNvSpPr/>
            <p:nvPr/>
          </p:nvSpPr>
          <p:spPr>
            <a:xfrm>
              <a:off x="2902413" y="603725"/>
              <a:ext cx="133450" cy="216900"/>
            </a:xfrm>
            <a:custGeom>
              <a:avLst/>
              <a:gdLst/>
              <a:ahLst/>
              <a:cxnLst/>
              <a:rect l="l" t="t" r="r" b="b"/>
              <a:pathLst>
                <a:path w="5338" h="8676" extrusionOk="0">
                  <a:moveTo>
                    <a:pt x="1924" y="1"/>
                  </a:moveTo>
                  <a:cubicBezTo>
                    <a:pt x="1730" y="1"/>
                    <a:pt x="1533" y="32"/>
                    <a:pt x="1335" y="101"/>
                  </a:cubicBezTo>
                  <a:cubicBezTo>
                    <a:pt x="801" y="335"/>
                    <a:pt x="434" y="835"/>
                    <a:pt x="234" y="1369"/>
                  </a:cubicBezTo>
                  <a:cubicBezTo>
                    <a:pt x="34" y="2002"/>
                    <a:pt x="1" y="2670"/>
                    <a:pt x="1" y="3337"/>
                  </a:cubicBezTo>
                  <a:cubicBezTo>
                    <a:pt x="1" y="4104"/>
                    <a:pt x="67" y="4871"/>
                    <a:pt x="301" y="5605"/>
                  </a:cubicBezTo>
                  <a:cubicBezTo>
                    <a:pt x="735" y="7073"/>
                    <a:pt x="1835" y="8307"/>
                    <a:pt x="3370" y="8674"/>
                  </a:cubicBezTo>
                  <a:cubicBezTo>
                    <a:pt x="3380" y="8675"/>
                    <a:pt x="3391" y="8676"/>
                    <a:pt x="3401" y="8676"/>
                  </a:cubicBezTo>
                  <a:cubicBezTo>
                    <a:pt x="3639" y="8676"/>
                    <a:pt x="3659" y="8306"/>
                    <a:pt x="3403" y="8274"/>
                  </a:cubicBezTo>
                  <a:cubicBezTo>
                    <a:pt x="1202" y="7673"/>
                    <a:pt x="634" y="5038"/>
                    <a:pt x="701" y="3036"/>
                  </a:cubicBezTo>
                  <a:cubicBezTo>
                    <a:pt x="735" y="2269"/>
                    <a:pt x="835" y="1002"/>
                    <a:pt x="1735" y="768"/>
                  </a:cubicBezTo>
                  <a:cubicBezTo>
                    <a:pt x="1804" y="754"/>
                    <a:pt x="1872" y="748"/>
                    <a:pt x="1939" y="748"/>
                  </a:cubicBezTo>
                  <a:cubicBezTo>
                    <a:pt x="2856" y="748"/>
                    <a:pt x="3655" y="1955"/>
                    <a:pt x="3903" y="2670"/>
                  </a:cubicBezTo>
                  <a:cubicBezTo>
                    <a:pt x="4137" y="3203"/>
                    <a:pt x="4070" y="3770"/>
                    <a:pt x="3537" y="4104"/>
                  </a:cubicBezTo>
                  <a:cubicBezTo>
                    <a:pt x="3416" y="4187"/>
                    <a:pt x="3286" y="4222"/>
                    <a:pt x="3151" y="4222"/>
                  </a:cubicBezTo>
                  <a:cubicBezTo>
                    <a:pt x="2801" y="4222"/>
                    <a:pt x="2425" y="3987"/>
                    <a:pt x="2136" y="3770"/>
                  </a:cubicBezTo>
                  <a:cubicBezTo>
                    <a:pt x="2101" y="3753"/>
                    <a:pt x="2064" y="3745"/>
                    <a:pt x="2029" y="3745"/>
                  </a:cubicBezTo>
                  <a:cubicBezTo>
                    <a:pt x="1927" y="3745"/>
                    <a:pt x="1835" y="3813"/>
                    <a:pt x="1835" y="3937"/>
                  </a:cubicBezTo>
                  <a:cubicBezTo>
                    <a:pt x="1969" y="4571"/>
                    <a:pt x="2502" y="4904"/>
                    <a:pt x="3136" y="4938"/>
                  </a:cubicBezTo>
                  <a:cubicBezTo>
                    <a:pt x="3164" y="4939"/>
                    <a:pt x="3192" y="4940"/>
                    <a:pt x="3220" y="4940"/>
                  </a:cubicBezTo>
                  <a:cubicBezTo>
                    <a:pt x="3851" y="4940"/>
                    <a:pt x="4383" y="4582"/>
                    <a:pt x="4671" y="4071"/>
                  </a:cubicBezTo>
                  <a:cubicBezTo>
                    <a:pt x="5338" y="2836"/>
                    <a:pt x="4204" y="1168"/>
                    <a:pt x="3203" y="435"/>
                  </a:cubicBezTo>
                  <a:cubicBezTo>
                    <a:pt x="2827" y="176"/>
                    <a:pt x="2386" y="1"/>
                    <a:pt x="19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777;p38">
              <a:extLst>
                <a:ext uri="{FF2B5EF4-FFF2-40B4-BE49-F238E27FC236}">
                  <a16:creationId xmlns:a16="http://schemas.microsoft.com/office/drawing/2014/main" id="{BF073C32-C0A2-55D8-1EA4-7D712E608DBF}"/>
                </a:ext>
              </a:extLst>
            </p:cNvPr>
            <p:cNvSpPr/>
            <p:nvPr/>
          </p:nvSpPr>
          <p:spPr>
            <a:xfrm>
              <a:off x="2711438" y="694900"/>
              <a:ext cx="269575" cy="156125"/>
            </a:xfrm>
            <a:custGeom>
              <a:avLst/>
              <a:gdLst/>
              <a:ahLst/>
              <a:cxnLst/>
              <a:rect l="l" t="t" r="r" b="b"/>
              <a:pathLst>
                <a:path w="10783" h="6245" extrusionOk="0">
                  <a:moveTo>
                    <a:pt x="2954" y="1"/>
                  </a:moveTo>
                  <a:cubicBezTo>
                    <a:pt x="2509" y="1"/>
                    <a:pt x="2065" y="88"/>
                    <a:pt x="1635" y="290"/>
                  </a:cubicBezTo>
                  <a:cubicBezTo>
                    <a:pt x="101" y="1057"/>
                    <a:pt x="1" y="3059"/>
                    <a:pt x="1135" y="4193"/>
                  </a:cubicBezTo>
                  <a:cubicBezTo>
                    <a:pt x="1659" y="4717"/>
                    <a:pt x="2569" y="5104"/>
                    <a:pt x="3402" y="5104"/>
                  </a:cubicBezTo>
                  <a:cubicBezTo>
                    <a:pt x="4158" y="5104"/>
                    <a:pt x="4852" y="4785"/>
                    <a:pt x="5138" y="3959"/>
                  </a:cubicBezTo>
                  <a:cubicBezTo>
                    <a:pt x="5338" y="3292"/>
                    <a:pt x="5071" y="2525"/>
                    <a:pt x="4304" y="2392"/>
                  </a:cubicBezTo>
                  <a:cubicBezTo>
                    <a:pt x="4221" y="2374"/>
                    <a:pt x="4139" y="2366"/>
                    <a:pt x="4059" y="2366"/>
                  </a:cubicBezTo>
                  <a:cubicBezTo>
                    <a:pt x="3520" y="2366"/>
                    <a:pt x="3044" y="2737"/>
                    <a:pt x="2870" y="3259"/>
                  </a:cubicBezTo>
                  <a:cubicBezTo>
                    <a:pt x="2827" y="3407"/>
                    <a:pt x="3001" y="3529"/>
                    <a:pt x="3150" y="3529"/>
                  </a:cubicBezTo>
                  <a:cubicBezTo>
                    <a:pt x="3235" y="3529"/>
                    <a:pt x="3312" y="3489"/>
                    <a:pt x="3337" y="3392"/>
                  </a:cubicBezTo>
                  <a:cubicBezTo>
                    <a:pt x="3424" y="3115"/>
                    <a:pt x="3678" y="2984"/>
                    <a:pt x="3925" y="2984"/>
                  </a:cubicBezTo>
                  <a:cubicBezTo>
                    <a:pt x="4242" y="2984"/>
                    <a:pt x="4546" y="3199"/>
                    <a:pt x="4471" y="3592"/>
                  </a:cubicBezTo>
                  <a:cubicBezTo>
                    <a:pt x="4370" y="4136"/>
                    <a:pt x="3892" y="4327"/>
                    <a:pt x="3390" y="4327"/>
                  </a:cubicBezTo>
                  <a:cubicBezTo>
                    <a:pt x="3061" y="4327"/>
                    <a:pt x="2720" y="4245"/>
                    <a:pt x="2469" y="4126"/>
                  </a:cubicBezTo>
                  <a:cubicBezTo>
                    <a:pt x="1769" y="3859"/>
                    <a:pt x="1135" y="3226"/>
                    <a:pt x="1102" y="2425"/>
                  </a:cubicBezTo>
                  <a:cubicBezTo>
                    <a:pt x="1002" y="1558"/>
                    <a:pt x="1602" y="924"/>
                    <a:pt x="2369" y="724"/>
                  </a:cubicBezTo>
                  <a:cubicBezTo>
                    <a:pt x="2594" y="674"/>
                    <a:pt x="2817" y="652"/>
                    <a:pt x="3037" y="652"/>
                  </a:cubicBezTo>
                  <a:cubicBezTo>
                    <a:pt x="4453" y="652"/>
                    <a:pt x="5767" y="1592"/>
                    <a:pt x="6806" y="2458"/>
                  </a:cubicBezTo>
                  <a:cubicBezTo>
                    <a:pt x="8107" y="3559"/>
                    <a:pt x="9274" y="4760"/>
                    <a:pt x="10342" y="6094"/>
                  </a:cubicBezTo>
                  <a:cubicBezTo>
                    <a:pt x="10401" y="6201"/>
                    <a:pt x="10481" y="6244"/>
                    <a:pt x="10552" y="6244"/>
                  </a:cubicBezTo>
                  <a:cubicBezTo>
                    <a:pt x="10682" y="6244"/>
                    <a:pt x="10783" y="6100"/>
                    <a:pt x="10675" y="5927"/>
                  </a:cubicBezTo>
                  <a:cubicBezTo>
                    <a:pt x="9508" y="4326"/>
                    <a:pt x="8140" y="2825"/>
                    <a:pt x="6606" y="1591"/>
                  </a:cubicBezTo>
                  <a:cubicBezTo>
                    <a:pt x="5608" y="768"/>
                    <a:pt x="4275" y="1"/>
                    <a:pt x="29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85A75A1-B64D-4638-0C7B-2CE537DC3CBA}"/>
              </a:ext>
            </a:extLst>
          </p:cNvPr>
          <p:cNvPicPr>
            <a:picLocks noChangeAspect="1"/>
          </p:cNvPicPr>
          <p:nvPr/>
        </p:nvPicPr>
        <p:blipFill>
          <a:blip r:embed="rId2"/>
          <a:stretch>
            <a:fillRect/>
          </a:stretch>
        </p:blipFill>
        <p:spPr>
          <a:xfrm>
            <a:off x="-121922" y="1"/>
            <a:ext cx="12313923" cy="6923201"/>
          </a:xfrm>
          <a:prstGeom prst="rect">
            <a:avLst/>
          </a:prstGeom>
        </p:spPr>
      </p:pic>
      <p:sp>
        <p:nvSpPr>
          <p:cNvPr id="4" name="TextBox 3">
            <a:extLst>
              <a:ext uri="{FF2B5EF4-FFF2-40B4-BE49-F238E27FC236}">
                <a16:creationId xmlns:a16="http://schemas.microsoft.com/office/drawing/2014/main" id="{EB751C99-FE47-A98B-8ABB-5B05BEC0D793}"/>
              </a:ext>
            </a:extLst>
          </p:cNvPr>
          <p:cNvSpPr txBox="1"/>
          <p:nvPr/>
        </p:nvSpPr>
        <p:spPr>
          <a:xfrm>
            <a:off x="598259" y="2013228"/>
            <a:ext cx="5497741" cy="1569660"/>
          </a:xfrm>
          <a:prstGeom prst="rect">
            <a:avLst/>
          </a:prstGeom>
          <a:noFill/>
        </p:spPr>
        <p:txBody>
          <a:bodyPr wrap="square">
            <a:spAutoFit/>
          </a:bodyPr>
          <a:lstStyle/>
          <a:p>
            <a:pPr algn="just"/>
            <a:r>
              <a:rPr lang="vi-VN" sz="3200">
                <a:latin typeface="+mj-lt"/>
              </a:rPr>
              <a:t>Các truyện cười nhằm phê phán, đả kích những thói hư tật xấu trong xã hội.</a:t>
            </a:r>
            <a:endParaRPr lang="en-US" sz="3200">
              <a:latin typeface="+mj-lt"/>
            </a:endParaRPr>
          </a:p>
        </p:txBody>
      </p:sp>
      <p:sp>
        <p:nvSpPr>
          <p:cNvPr id="6" name="TextBox 5">
            <a:extLst>
              <a:ext uri="{FF2B5EF4-FFF2-40B4-BE49-F238E27FC236}">
                <a16:creationId xmlns:a16="http://schemas.microsoft.com/office/drawing/2014/main" id="{7199F3A7-A789-5E1F-532E-301A09F56337}"/>
              </a:ext>
            </a:extLst>
          </p:cNvPr>
          <p:cNvSpPr txBox="1"/>
          <p:nvPr/>
        </p:nvSpPr>
        <p:spPr>
          <a:xfrm>
            <a:off x="6395944" y="1797592"/>
            <a:ext cx="5116177" cy="5016758"/>
          </a:xfrm>
          <a:prstGeom prst="rect">
            <a:avLst/>
          </a:prstGeom>
          <a:noFill/>
        </p:spPr>
        <p:txBody>
          <a:bodyPr wrap="square">
            <a:spAutoFit/>
          </a:bodyPr>
          <a:lstStyle/>
          <a:p>
            <a:pPr algn="just"/>
            <a:r>
              <a:rPr lang="vi-VN" sz="3200">
                <a:latin typeface="+mj-lt"/>
              </a:rPr>
              <a:t>- Xây dựng các mâu thuẫn và đẩy các mâu thuẫn đó lên đến đỉnh điểm trong những tình huống kịch tính, giải quyết bất ngờ, hợp lí.</a:t>
            </a:r>
            <a:endParaRPr lang="en-US" sz="3200">
              <a:latin typeface="+mj-lt"/>
            </a:endParaRPr>
          </a:p>
          <a:p>
            <a:pPr algn="just"/>
            <a:r>
              <a:rPr lang="vi-VN" sz="3200">
                <a:latin typeface="+mj-lt"/>
              </a:rPr>
              <a:t>- Ngôn ngữ giản dị.</a:t>
            </a:r>
            <a:endParaRPr lang="en-US" sz="3200">
              <a:latin typeface="+mj-lt"/>
            </a:endParaRPr>
          </a:p>
          <a:p>
            <a:pPr algn="just"/>
            <a:r>
              <a:rPr lang="vi-VN" sz="3200">
                <a:latin typeface="+mj-lt"/>
              </a:rPr>
              <a:t>- Sử dụng nhiều yếu tố gây cười khác nhau: hành động, cử chỉ, câu nói…có tác dụng gây cười.</a:t>
            </a:r>
            <a:endParaRPr lang="en-US" sz="4000" kern="0">
              <a:solidFill>
                <a:srgbClr val="000000"/>
              </a:solidFill>
              <a:latin typeface="+mj-lt"/>
              <a:cs typeface="Times New Roman" panose="02020603050405020304" pitchFamily="18" charset="0"/>
              <a:sym typeface="Arial"/>
            </a:endParaRPr>
          </a:p>
        </p:txBody>
      </p:sp>
      <p:pic>
        <p:nvPicPr>
          <p:cNvPr id="5" name="图片 44" descr="微信截图_20220503125252">
            <a:extLst>
              <a:ext uri="{FF2B5EF4-FFF2-40B4-BE49-F238E27FC236}">
                <a16:creationId xmlns:a16="http://schemas.microsoft.com/office/drawing/2014/main" id="{792C8F08-A646-8692-51CB-AD724CCCB7E3}"/>
              </a:ext>
            </a:extLst>
          </p:cNvPr>
          <p:cNvPicPr>
            <a:picLocks noChangeAspect="1"/>
          </p:cNvPicPr>
          <p:nvPr/>
        </p:nvPicPr>
        <p:blipFill>
          <a:blip r:embed="rId3"/>
          <a:stretch>
            <a:fillRect/>
          </a:stretch>
        </p:blipFill>
        <p:spPr>
          <a:xfrm flipH="1">
            <a:off x="142497" y="4741586"/>
            <a:ext cx="4854225" cy="2386167"/>
          </a:xfrm>
          <a:prstGeom prst="rect">
            <a:avLst/>
          </a:prstGeom>
        </p:spPr>
      </p:pic>
    </p:spTree>
    <p:extLst>
      <p:ext uri="{BB962C8B-B14F-4D97-AF65-F5344CB8AC3E}">
        <p14:creationId xmlns:p14="http://schemas.microsoft.com/office/powerpoint/2010/main" val="2397516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barn(inVertical)">
                                      <p:cBhvr>
                                        <p:cTn id="13" dur="500"/>
                                        <p:tgtEl>
                                          <p:spTgt spid="6">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Effect transition="in" filter="barn(inVertical)">
                                      <p:cBhvr>
                                        <p:cTn id="18" dur="500"/>
                                        <p:tgtEl>
                                          <p:spTgt spid="6">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barn(inVertical)">
                                      <p:cBhvr>
                                        <p:cTn id="2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4">
            <a:extLst>
              <a:ext uri="{FF2B5EF4-FFF2-40B4-BE49-F238E27FC236}">
                <a16:creationId xmlns:a16="http://schemas.microsoft.com/office/drawing/2014/main" id="{E6C89FD1-68F0-1EB7-8CC3-8C09358C349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49973" y="3303314"/>
            <a:ext cx="4050839" cy="3424332"/>
          </a:xfrm>
          <a:prstGeom prst="rect">
            <a:avLst/>
          </a:prstGeom>
        </p:spPr>
      </p:pic>
      <p:pic>
        <p:nvPicPr>
          <p:cNvPr id="4" name="PA_图片 4">
            <a:extLst>
              <a:ext uri="{FF2B5EF4-FFF2-40B4-BE49-F238E27FC236}">
                <a16:creationId xmlns:a16="http://schemas.microsoft.com/office/drawing/2014/main" id="{02D00A10-9EEC-1BE7-B211-FE15948A5986}"/>
              </a:ext>
            </a:extLst>
          </p:cNvPr>
          <p:cNvPicPr>
            <a:picLocks noChangeAspect="1"/>
          </p:cNvPicPr>
          <p:nvPr>
            <p:custDataLst>
              <p:tags r:id="rId1"/>
            </p:custDataLst>
          </p:nvPr>
        </p:nvPicPr>
        <p:blipFill>
          <a:blip r:embed="rId5" cstate="print">
            <a:extLst>
              <a:ext uri="{28A0092B-C50C-407E-A947-70E740481C1C}">
                <a14:useLocalDpi xmlns:a14="http://schemas.microsoft.com/office/drawing/2010/main" val="0"/>
              </a:ext>
            </a:extLst>
          </a:blip>
          <a:stretch>
            <a:fillRect/>
          </a:stretch>
        </p:blipFill>
        <p:spPr>
          <a:xfrm>
            <a:off x="6226325" y="1395637"/>
            <a:ext cx="5206314" cy="4363121"/>
          </a:xfrm>
          <a:prstGeom prst="rect">
            <a:avLst/>
          </a:prstGeom>
        </p:spPr>
      </p:pic>
      <p:sp>
        <p:nvSpPr>
          <p:cNvPr id="6" name="文本框 5">
            <a:extLst>
              <a:ext uri="{FF2B5EF4-FFF2-40B4-BE49-F238E27FC236}">
                <a16:creationId xmlns:a16="http://schemas.microsoft.com/office/drawing/2014/main" id="{5915507B-94FD-FDFE-4F41-3F659BDBA87D}"/>
              </a:ext>
            </a:extLst>
          </p:cNvPr>
          <p:cNvSpPr txBox="1"/>
          <p:nvPr/>
        </p:nvSpPr>
        <p:spPr>
          <a:xfrm>
            <a:off x="6439435" y="2851241"/>
            <a:ext cx="4727172" cy="1938992"/>
          </a:xfrm>
          <a:prstGeom prst="rect">
            <a:avLst/>
          </a:prstGeom>
          <a:noFill/>
        </p:spPr>
        <p:txBody>
          <a:bodyPr wrap="square" rtlCol="0">
            <a:spAutoFit/>
          </a:bodyPr>
          <a:lstStyle/>
          <a:p>
            <a:pPr algn="ctr"/>
            <a:r>
              <a:rPr lang="vi-VN" sz="4000" i="1" dirty="0">
                <a:latin typeface="+mj-lt"/>
              </a:rPr>
              <a:t>Em hãy rút ra một số lưu ý về cách đọc truyện cười</a:t>
            </a:r>
            <a:endParaRPr lang="en-US" sz="4000" dirty="0">
              <a:latin typeface="+mj-lt"/>
            </a:endParaRPr>
          </a:p>
        </p:txBody>
      </p:sp>
      <p:sp>
        <p:nvSpPr>
          <p:cNvPr id="11" name="TextBox 10">
            <a:extLst>
              <a:ext uri="{FF2B5EF4-FFF2-40B4-BE49-F238E27FC236}">
                <a16:creationId xmlns:a16="http://schemas.microsoft.com/office/drawing/2014/main" id="{515C3113-9C58-6A09-E640-AD5AF422861C}"/>
              </a:ext>
            </a:extLst>
          </p:cNvPr>
          <p:cNvSpPr txBox="1"/>
          <p:nvPr/>
        </p:nvSpPr>
        <p:spPr>
          <a:xfrm>
            <a:off x="1068177" y="342773"/>
            <a:ext cx="9512968" cy="834524"/>
          </a:xfrm>
          <a:prstGeom prst="rect">
            <a:avLst/>
          </a:prstGeom>
          <a:noFill/>
        </p:spPr>
        <p:txBody>
          <a:bodyPr wrap="square">
            <a:spAutoFit/>
          </a:bodyPr>
          <a:lstStyle/>
          <a:p>
            <a:pPr algn="ctr">
              <a:lnSpc>
                <a:spcPct val="150000"/>
              </a:lnSpc>
              <a:spcAft>
                <a:spcPts val="800"/>
              </a:spcAft>
            </a:pPr>
            <a:r>
              <a:rPr lang="vi-VN" sz="3600" b="1" kern="100">
                <a:solidFill>
                  <a:srgbClr val="C00000"/>
                </a:solidFill>
                <a:effectLst/>
                <a:latin typeface="Times New Roman" panose="02020603050405020304" pitchFamily="18" charset="0"/>
                <a:ea typeface="SimSun" panose="02010600030101010101" pitchFamily="2" charset="-122"/>
                <a:cs typeface="Times New Roman" panose="02020603050405020304" pitchFamily="18" charset="0"/>
              </a:rPr>
              <a:t>2. Một số lưu ý khi đọc truyện cười</a:t>
            </a:r>
            <a:endParaRPr lang="en-US" sz="280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67258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ppt_x</p:attrName>
                                        </p:attrNameLst>
                                      </p:cBhvr>
                                      <p:tavLst>
                                        <p:tav tm="0">
                                          <p:val>
                                            <p:strVal val="#ppt_x"/>
                                          </p:val>
                                        </p:tav>
                                        <p:tav tm="100000">
                                          <p:val>
                                            <p:strVal val="#ppt_x"/>
                                          </p:val>
                                        </p:tav>
                                      </p:tavLst>
                                    </p:anim>
                                    <p:anim calcmode="lin" valueType="num">
                                      <p:cBhvr>
                                        <p:cTn id="9" dur="2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 name="TextBox 10">
            <a:extLst>
              <a:ext uri="{FF2B5EF4-FFF2-40B4-BE49-F238E27FC236}">
                <a16:creationId xmlns:a16="http://schemas.microsoft.com/office/drawing/2014/main" id="{515C3113-9C58-6A09-E640-AD5AF422861C}"/>
              </a:ext>
            </a:extLst>
          </p:cNvPr>
          <p:cNvSpPr txBox="1"/>
          <p:nvPr/>
        </p:nvSpPr>
        <p:spPr>
          <a:xfrm>
            <a:off x="1068177" y="342773"/>
            <a:ext cx="9512968" cy="834524"/>
          </a:xfrm>
          <a:prstGeom prst="rect">
            <a:avLst/>
          </a:prstGeom>
          <a:noFill/>
        </p:spPr>
        <p:txBody>
          <a:bodyPr wrap="square">
            <a:spAutoFit/>
          </a:bodyPr>
          <a:lstStyle/>
          <a:p>
            <a:pPr algn="ctr">
              <a:lnSpc>
                <a:spcPct val="150000"/>
              </a:lnSpc>
              <a:spcAft>
                <a:spcPts val="800"/>
              </a:spcAft>
            </a:pPr>
            <a:r>
              <a:rPr lang="vi-VN" sz="3600" b="1" kern="100">
                <a:solidFill>
                  <a:srgbClr val="C00000"/>
                </a:solidFill>
                <a:effectLst/>
                <a:latin typeface="Times New Roman" panose="02020603050405020304" pitchFamily="18" charset="0"/>
                <a:ea typeface="SimSun" panose="02010600030101010101" pitchFamily="2" charset="-122"/>
                <a:cs typeface="Times New Roman" panose="02020603050405020304" pitchFamily="18" charset="0"/>
              </a:rPr>
              <a:t>2. Một số lưu ý khi đọc truyện cười</a:t>
            </a:r>
            <a:endParaRPr lang="en-US" sz="280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3" name="矩形 9">
            <a:extLst>
              <a:ext uri="{FF2B5EF4-FFF2-40B4-BE49-F238E27FC236}">
                <a16:creationId xmlns:a16="http://schemas.microsoft.com/office/drawing/2014/main" id="{EF240561-5E70-EE2E-0CCB-F2F1C3C9FF2A}"/>
              </a:ext>
            </a:extLst>
          </p:cNvPr>
          <p:cNvSpPr/>
          <p:nvPr/>
        </p:nvSpPr>
        <p:spPr>
          <a:xfrm>
            <a:off x="113173" y="3823922"/>
            <a:ext cx="11811403" cy="540191"/>
          </a:xfrm>
          <a:prstGeom prst="rect">
            <a:avLst/>
          </a:prstGeom>
          <a:solidFill>
            <a:sysClr val="window" lastClr="FFFFFF">
              <a:lumMod val="85000"/>
            </a:sysClr>
          </a:solidFill>
          <a:ln w="12700" cap="flat" cmpd="sng" algn="ctr">
            <a:noFill/>
            <a:prstDash val="solid"/>
            <a:miter lim="800000"/>
          </a:ln>
          <a:effectLst>
            <a:innerShdw blurRad="25400" dist="12700" dir="18900000">
              <a:sysClr val="window" lastClr="FFFFFF">
                <a:lumMod val="65000"/>
                <a:alpha val="77000"/>
              </a:sysClr>
            </a:inn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1C0B11"/>
              </a:solidFill>
              <a:effectLst/>
              <a:uLnTx/>
              <a:uFillTx/>
              <a:latin typeface="Times New Roman" panose="02020603050405020304" pitchFamily="18" charset="0"/>
              <a:ea typeface="+mn-ea"/>
              <a:cs typeface="Times New Roman" panose="02020603050405020304" pitchFamily="18" charset="0"/>
              <a:sym typeface="Arial"/>
            </a:endParaRPr>
          </a:p>
        </p:txBody>
      </p:sp>
      <p:grpSp>
        <p:nvGrpSpPr>
          <p:cNvPr id="24" name="组合 10">
            <a:extLst>
              <a:ext uri="{FF2B5EF4-FFF2-40B4-BE49-F238E27FC236}">
                <a16:creationId xmlns:a16="http://schemas.microsoft.com/office/drawing/2014/main" id="{C4641F50-EE3C-CD5B-3703-A46B83CAD42C}"/>
              </a:ext>
            </a:extLst>
          </p:cNvPr>
          <p:cNvGrpSpPr/>
          <p:nvPr/>
        </p:nvGrpSpPr>
        <p:grpSpPr>
          <a:xfrm>
            <a:off x="624640" y="4372278"/>
            <a:ext cx="1095171" cy="1134612"/>
            <a:chOff x="1271856" y="1432987"/>
            <a:chExt cx="1326564" cy="1326564"/>
          </a:xfrm>
        </p:grpSpPr>
        <p:sp>
          <p:nvSpPr>
            <p:cNvPr id="25" name="矩形 11">
              <a:extLst>
                <a:ext uri="{FF2B5EF4-FFF2-40B4-BE49-F238E27FC236}">
                  <a16:creationId xmlns:a16="http://schemas.microsoft.com/office/drawing/2014/main" id="{47608EA3-AF08-1C60-EE2A-07C055ED1EBE}"/>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26" name="矩形 12">
              <a:extLst>
                <a:ext uri="{FF2B5EF4-FFF2-40B4-BE49-F238E27FC236}">
                  <a16:creationId xmlns:a16="http://schemas.microsoft.com/office/drawing/2014/main" id="{DFFBBA7A-DEE6-18DD-D615-6B1E90A93E79}"/>
                </a:ext>
              </a:extLst>
            </p:cNvPr>
            <p:cNvSpPr/>
            <p:nvPr/>
          </p:nvSpPr>
          <p:spPr>
            <a:xfrm>
              <a:off x="1432987" y="1586498"/>
              <a:ext cx="1019542" cy="1019542"/>
            </a:xfrm>
            <a:prstGeom prst="rect">
              <a:avLst/>
            </a:prstGeom>
            <a:solidFill>
              <a:srgbClr val="F0C272"/>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27" name="文本框 13">
              <a:extLst>
                <a:ext uri="{FF2B5EF4-FFF2-40B4-BE49-F238E27FC236}">
                  <a16:creationId xmlns:a16="http://schemas.microsoft.com/office/drawing/2014/main" id="{73B40D6A-C537-55A9-7D10-827080328865}"/>
                </a:ext>
              </a:extLst>
            </p:cNvPr>
            <p:cNvSpPr txBox="1"/>
            <p:nvPr/>
          </p:nvSpPr>
          <p:spPr>
            <a:xfrm>
              <a:off x="1524608" y="1640647"/>
              <a:ext cx="596489" cy="971584"/>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rPr>
                <a:t>a</a:t>
              </a:r>
              <a:endParaRPr kumimoji="0" lang="zh-CN" altLang="en-US" sz="4800" b="1" i="0" u="none" strike="noStrike" kern="1200" cap="none" spc="0" normalizeH="0" baseline="0" noProof="0" dirty="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grpSp>
      <p:grpSp>
        <p:nvGrpSpPr>
          <p:cNvPr id="28" name="组合 14">
            <a:extLst>
              <a:ext uri="{FF2B5EF4-FFF2-40B4-BE49-F238E27FC236}">
                <a16:creationId xmlns:a16="http://schemas.microsoft.com/office/drawing/2014/main" id="{28D7BE1A-6ADD-C95D-D3AC-61F4C6630858}"/>
              </a:ext>
            </a:extLst>
          </p:cNvPr>
          <p:cNvGrpSpPr/>
          <p:nvPr/>
        </p:nvGrpSpPr>
        <p:grpSpPr>
          <a:xfrm>
            <a:off x="4432654" y="2634263"/>
            <a:ext cx="1095171" cy="1134612"/>
            <a:chOff x="1271856" y="1432987"/>
            <a:chExt cx="1326564" cy="1326564"/>
          </a:xfrm>
        </p:grpSpPr>
        <p:sp>
          <p:nvSpPr>
            <p:cNvPr id="29" name="矩形 15">
              <a:extLst>
                <a:ext uri="{FF2B5EF4-FFF2-40B4-BE49-F238E27FC236}">
                  <a16:creationId xmlns:a16="http://schemas.microsoft.com/office/drawing/2014/main" id="{6EE03297-44F2-E977-70C8-0A821FE02487}"/>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44" name="矩形 16">
              <a:extLst>
                <a:ext uri="{FF2B5EF4-FFF2-40B4-BE49-F238E27FC236}">
                  <a16:creationId xmlns:a16="http://schemas.microsoft.com/office/drawing/2014/main" id="{A472239E-305E-47C2-93B1-07540B0E03A2}"/>
                </a:ext>
              </a:extLst>
            </p:cNvPr>
            <p:cNvSpPr/>
            <p:nvPr/>
          </p:nvSpPr>
          <p:spPr>
            <a:xfrm>
              <a:off x="1432987" y="1586498"/>
              <a:ext cx="1019542" cy="1019542"/>
            </a:xfrm>
            <a:prstGeom prst="rect">
              <a:avLst/>
            </a:prstGeom>
            <a:solidFill>
              <a:srgbClr val="7CC9C9"/>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45" name="文本框 17">
              <a:extLst>
                <a:ext uri="{FF2B5EF4-FFF2-40B4-BE49-F238E27FC236}">
                  <a16:creationId xmlns:a16="http://schemas.microsoft.com/office/drawing/2014/main" id="{FF549A5E-A5AE-3D05-15D8-6C2027837E05}"/>
                </a:ext>
              </a:extLst>
            </p:cNvPr>
            <p:cNvSpPr txBox="1"/>
            <p:nvPr/>
          </p:nvSpPr>
          <p:spPr>
            <a:xfrm>
              <a:off x="1524608" y="1640647"/>
              <a:ext cx="639206" cy="971584"/>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rPr>
                <a:t>b</a:t>
              </a:r>
              <a:endParaRPr kumimoji="0" lang="zh-CN" altLang="en-US" sz="4800" b="1" i="0" u="none" strike="noStrike" kern="1200" cap="none" spc="0" normalizeH="0" baseline="0" noProof="0" dirty="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grpSp>
      <p:grpSp>
        <p:nvGrpSpPr>
          <p:cNvPr id="46" name="组合 18">
            <a:extLst>
              <a:ext uri="{FF2B5EF4-FFF2-40B4-BE49-F238E27FC236}">
                <a16:creationId xmlns:a16="http://schemas.microsoft.com/office/drawing/2014/main" id="{61752AFB-EC82-9046-FF3B-C769023A2897}"/>
              </a:ext>
            </a:extLst>
          </p:cNvPr>
          <p:cNvGrpSpPr/>
          <p:nvPr/>
        </p:nvGrpSpPr>
        <p:grpSpPr>
          <a:xfrm>
            <a:off x="7663082" y="4364113"/>
            <a:ext cx="1095171" cy="1134612"/>
            <a:chOff x="1271856" y="1432987"/>
            <a:chExt cx="1326564" cy="1326564"/>
          </a:xfrm>
        </p:grpSpPr>
        <p:sp>
          <p:nvSpPr>
            <p:cNvPr id="47" name="矩形 19">
              <a:extLst>
                <a:ext uri="{FF2B5EF4-FFF2-40B4-BE49-F238E27FC236}">
                  <a16:creationId xmlns:a16="http://schemas.microsoft.com/office/drawing/2014/main" id="{BB6FDBD7-EAB7-C403-D75F-5F44A250D112}"/>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48" name="矩形 20">
              <a:extLst>
                <a:ext uri="{FF2B5EF4-FFF2-40B4-BE49-F238E27FC236}">
                  <a16:creationId xmlns:a16="http://schemas.microsoft.com/office/drawing/2014/main" id="{162E6335-3351-2C72-0827-6718544DB75C}"/>
                </a:ext>
              </a:extLst>
            </p:cNvPr>
            <p:cNvSpPr/>
            <p:nvPr/>
          </p:nvSpPr>
          <p:spPr>
            <a:xfrm>
              <a:off x="1432987" y="1586498"/>
              <a:ext cx="1019542" cy="1019542"/>
            </a:xfrm>
            <a:prstGeom prst="rect">
              <a:avLst/>
            </a:prstGeom>
            <a:solidFill>
              <a:srgbClr val="F0C272"/>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lang="zh-CN" altLang="en-US" sz="3733"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sp>
          <p:nvSpPr>
            <p:cNvPr id="49" name="文本框 21">
              <a:extLst>
                <a:ext uri="{FF2B5EF4-FFF2-40B4-BE49-F238E27FC236}">
                  <a16:creationId xmlns:a16="http://schemas.microsoft.com/office/drawing/2014/main" id="{3E7261E4-E38A-2E8A-A5B0-5E8FE504C922}"/>
                </a:ext>
              </a:extLst>
            </p:cNvPr>
            <p:cNvSpPr txBox="1"/>
            <p:nvPr/>
          </p:nvSpPr>
          <p:spPr>
            <a:xfrm>
              <a:off x="1524608" y="1640647"/>
              <a:ext cx="553770" cy="971584"/>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rPr>
                <a:t>c</a:t>
              </a:r>
              <a:endParaRPr kumimoji="0" lang="zh-CN" altLang="en-US" sz="4800" b="1" i="0" u="none" strike="noStrike" kern="1200" cap="none" spc="0" normalizeH="0" baseline="0" noProof="0" dirty="0">
                <a:ln>
                  <a:noFill/>
                </a:ln>
                <a:solidFill>
                  <a:srgbClr val="FFF0D7"/>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sym typeface="Arial"/>
              </a:endParaRPr>
            </a:p>
          </p:txBody>
        </p:sp>
      </p:grpSp>
      <p:sp>
        <p:nvSpPr>
          <p:cNvPr id="50" name="文本框 31">
            <a:extLst>
              <a:ext uri="{FF2B5EF4-FFF2-40B4-BE49-F238E27FC236}">
                <a16:creationId xmlns:a16="http://schemas.microsoft.com/office/drawing/2014/main" id="{F0A4C2A1-9B32-004B-69B1-0F5D7BBA56C8}"/>
              </a:ext>
            </a:extLst>
          </p:cNvPr>
          <p:cNvSpPr txBox="1"/>
          <p:nvPr/>
        </p:nvSpPr>
        <p:spPr>
          <a:xfrm>
            <a:off x="168255" y="2029821"/>
            <a:ext cx="2440104" cy="156966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a:latin typeface="+mj-lt"/>
              </a:rPr>
              <a:t>Xác định cốt truyện, bối cảnh truyện</a:t>
            </a:r>
            <a:endParaRPr lang="en-US" sz="3200">
              <a:latin typeface="+mj-lt"/>
            </a:endParaRPr>
          </a:p>
        </p:txBody>
      </p:sp>
      <p:sp>
        <p:nvSpPr>
          <p:cNvPr id="51" name="文本框 35">
            <a:extLst>
              <a:ext uri="{FF2B5EF4-FFF2-40B4-BE49-F238E27FC236}">
                <a16:creationId xmlns:a16="http://schemas.microsoft.com/office/drawing/2014/main" id="{EB68DE11-46CE-C674-1733-DB03D17031BC}"/>
              </a:ext>
            </a:extLst>
          </p:cNvPr>
          <p:cNvSpPr txBox="1"/>
          <p:nvPr/>
        </p:nvSpPr>
        <p:spPr>
          <a:xfrm>
            <a:off x="6604605" y="2095654"/>
            <a:ext cx="3212127" cy="156966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a:latin typeface="+mj-lt"/>
              </a:rPr>
              <a:t>Xác định được sắc thái tiếng cười của văn bản</a:t>
            </a:r>
            <a:endParaRPr lang="en-US" sz="3200">
              <a:latin typeface="+mj-lt"/>
            </a:endParaRPr>
          </a:p>
        </p:txBody>
      </p:sp>
      <p:sp>
        <p:nvSpPr>
          <p:cNvPr id="52" name="文本框 41">
            <a:extLst>
              <a:ext uri="{FF2B5EF4-FFF2-40B4-BE49-F238E27FC236}">
                <a16:creationId xmlns:a16="http://schemas.microsoft.com/office/drawing/2014/main" id="{A05C7DFE-935D-CA7F-8091-4556BB148FDF}"/>
              </a:ext>
            </a:extLst>
          </p:cNvPr>
          <p:cNvSpPr txBox="1"/>
          <p:nvPr/>
        </p:nvSpPr>
        <p:spPr>
          <a:xfrm>
            <a:off x="3215191" y="4478549"/>
            <a:ext cx="3242246" cy="206210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a:latin typeface="+mj-lt"/>
              </a:rPr>
              <a:t>Chỉ ra và phân tích được đặc điểm của nhân vật và ngôn ngữ</a:t>
            </a:r>
            <a:endParaRPr lang="en-US" sz="3200">
              <a:latin typeface="+mj-lt"/>
            </a:endParaRPr>
          </a:p>
        </p:txBody>
      </p:sp>
      <p:pic>
        <p:nvPicPr>
          <p:cNvPr id="53" name="图片 36">
            <a:extLst>
              <a:ext uri="{FF2B5EF4-FFF2-40B4-BE49-F238E27FC236}">
                <a16:creationId xmlns:a16="http://schemas.microsoft.com/office/drawing/2014/main" id="{D1A72432-F91B-D81E-B232-C63E14B4E55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75530" y="1781011"/>
            <a:ext cx="2134785" cy="5195253"/>
          </a:xfrm>
          <a:prstGeom prst="rect">
            <a:avLst/>
          </a:prstGeom>
        </p:spPr>
      </p:pic>
    </p:spTree>
    <p:extLst>
      <p:ext uri="{BB962C8B-B14F-4D97-AF65-F5344CB8AC3E}">
        <p14:creationId xmlns:p14="http://schemas.microsoft.com/office/powerpoint/2010/main" val="3975886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par>
                                <p:cTn id="8" presetID="22" presetClass="entr" presetSubtype="4"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ipe(down)">
                                      <p:cBhvr>
                                        <p:cTn id="13" dur="500"/>
                                        <p:tgtEl>
                                          <p:spTgt spid="28"/>
                                        </p:tgtEl>
                                      </p:cBhvr>
                                    </p:animEffect>
                                  </p:childTnLst>
                                </p:cTn>
                              </p:par>
                              <p:par>
                                <p:cTn id="14" presetID="22" presetClass="entr" presetSubtype="4" fill="hold"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wipe(down)">
                                      <p:cBhvr>
                                        <p:cTn id="16" dur="500"/>
                                        <p:tgtEl>
                                          <p:spTgt spid="46"/>
                                        </p:tgtEl>
                                      </p:cBhvr>
                                    </p:animEffect>
                                  </p:childTnLst>
                                </p:cTn>
                              </p:par>
                              <p:par>
                                <p:cTn id="17" presetID="22" presetClass="entr" presetSubtype="4" fill="hold"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wipe(down)">
                                      <p:cBhvr>
                                        <p:cTn id="19" dur="500"/>
                                        <p:tgtEl>
                                          <p:spTgt spid="5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additive="base">
                                        <p:cTn id="24" dur="500" fill="hold"/>
                                        <p:tgtEl>
                                          <p:spTgt spid="50"/>
                                        </p:tgtEl>
                                        <p:attrNameLst>
                                          <p:attrName>ppt_x</p:attrName>
                                        </p:attrNameLst>
                                      </p:cBhvr>
                                      <p:tavLst>
                                        <p:tav tm="0">
                                          <p:val>
                                            <p:strVal val="#ppt_x"/>
                                          </p:val>
                                        </p:tav>
                                        <p:tav tm="100000">
                                          <p:val>
                                            <p:strVal val="#ppt_x"/>
                                          </p:val>
                                        </p:tav>
                                      </p:tavLst>
                                    </p:anim>
                                    <p:anim calcmode="lin" valueType="num">
                                      <p:cBhvr additive="base">
                                        <p:cTn id="25"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ppt_x"/>
                                          </p:val>
                                        </p:tav>
                                        <p:tav tm="100000">
                                          <p:val>
                                            <p:strVal val="#ppt_x"/>
                                          </p:val>
                                        </p:tav>
                                      </p:tavLst>
                                    </p:anim>
                                    <p:anim calcmode="lin" valueType="num">
                                      <p:cBhvr additive="base">
                                        <p:cTn id="31"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51"/>
                                        </p:tgtEl>
                                        <p:attrNameLst>
                                          <p:attrName>style.visibility</p:attrName>
                                        </p:attrNameLst>
                                      </p:cBhvr>
                                      <p:to>
                                        <p:strVal val="visible"/>
                                      </p:to>
                                    </p:set>
                                    <p:anim calcmode="lin" valueType="num">
                                      <p:cBhvr additive="base">
                                        <p:cTn id="36" dur="500" fill="hold"/>
                                        <p:tgtEl>
                                          <p:spTgt spid="51"/>
                                        </p:tgtEl>
                                        <p:attrNameLst>
                                          <p:attrName>ppt_x</p:attrName>
                                        </p:attrNameLst>
                                      </p:cBhvr>
                                      <p:tavLst>
                                        <p:tav tm="0">
                                          <p:val>
                                            <p:strVal val="#ppt_x"/>
                                          </p:val>
                                        </p:tav>
                                        <p:tav tm="100000">
                                          <p:val>
                                            <p:strVal val="#ppt_x"/>
                                          </p:val>
                                        </p:tav>
                                      </p:tavLst>
                                    </p:anim>
                                    <p:anim calcmode="lin" valueType="num">
                                      <p:cBhvr additive="base">
                                        <p:cTn id="37"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50" grpId="0"/>
      <p:bldP spid="51" grpId="0"/>
      <p:bldP spid="5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488" name="Rectangle 487">
            <a:extLst>
              <a:ext uri="{FF2B5EF4-FFF2-40B4-BE49-F238E27FC236}">
                <a16:creationId xmlns:a16="http://schemas.microsoft.com/office/drawing/2014/main" id="{FF0876BE-DCAF-F923-6B6E-178225A566B6}"/>
              </a:ext>
            </a:extLst>
          </p:cNvPr>
          <p:cNvSpPr/>
          <p:nvPr/>
        </p:nvSpPr>
        <p:spPr>
          <a:xfrm>
            <a:off x="2042234" y="1698162"/>
            <a:ext cx="7638737" cy="3255023"/>
          </a:xfrm>
          <a:prstGeom prst="rect">
            <a:avLst/>
          </a:prstGeom>
          <a:solidFill>
            <a:srgbClr val="F3F3A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04" name="Google Shape;504;p33"/>
          <p:cNvSpPr/>
          <p:nvPr/>
        </p:nvSpPr>
        <p:spPr>
          <a:xfrm rot="17026344">
            <a:off x="-2043125" y="1570032"/>
            <a:ext cx="7716212" cy="7701816"/>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4" name="Google Shape;514;p33"/>
          <p:cNvGrpSpPr/>
          <p:nvPr/>
        </p:nvGrpSpPr>
        <p:grpSpPr>
          <a:xfrm rot="-5049018">
            <a:off x="3590444" y="-970091"/>
            <a:ext cx="2908200" cy="2313712"/>
            <a:chOff x="4897675" y="750925"/>
            <a:chExt cx="1520527" cy="1209704"/>
          </a:xfrm>
        </p:grpSpPr>
        <p:sp>
          <p:nvSpPr>
            <p:cNvPr id="515" name="Google Shape;515;p33"/>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33"/>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33"/>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33"/>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33"/>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33"/>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33"/>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33"/>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33"/>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33"/>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33"/>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33"/>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33"/>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33"/>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9" name="Google Shape;529;p33"/>
          <p:cNvGrpSpPr/>
          <p:nvPr/>
        </p:nvGrpSpPr>
        <p:grpSpPr>
          <a:xfrm>
            <a:off x="8627090" y="-2267982"/>
            <a:ext cx="6149879" cy="8965123"/>
            <a:chOff x="6124577" y="-1370400"/>
            <a:chExt cx="4612409" cy="6723842"/>
          </a:xfrm>
        </p:grpSpPr>
        <p:sp>
          <p:nvSpPr>
            <p:cNvPr id="530" name="Google Shape;530;p33"/>
            <p:cNvSpPr/>
            <p:nvPr/>
          </p:nvSpPr>
          <p:spPr>
            <a:xfrm rot="-6429544">
              <a:off x="5365241" y="524428"/>
              <a:ext cx="6131081" cy="293418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1" name="Google Shape;531;p33"/>
            <p:cNvGrpSpPr/>
            <p:nvPr/>
          </p:nvGrpSpPr>
          <p:grpSpPr>
            <a:xfrm>
              <a:off x="6334125" y="631772"/>
              <a:ext cx="2393712" cy="1456361"/>
              <a:chOff x="831350" y="3204375"/>
              <a:chExt cx="1218050" cy="741075"/>
            </a:xfrm>
          </p:grpSpPr>
          <p:sp>
            <p:nvSpPr>
              <p:cNvPr id="532" name="Google Shape;532;p33"/>
              <p:cNvSpPr/>
              <p:nvPr/>
            </p:nvSpPr>
            <p:spPr>
              <a:xfrm>
                <a:off x="1192400" y="3704550"/>
                <a:ext cx="104800" cy="102275"/>
              </a:xfrm>
              <a:custGeom>
                <a:avLst/>
                <a:gdLst/>
                <a:ahLst/>
                <a:cxnLst/>
                <a:rect l="l" t="t" r="r" b="b"/>
                <a:pathLst>
                  <a:path w="4192" h="4091" extrusionOk="0">
                    <a:moveTo>
                      <a:pt x="2113" y="0"/>
                    </a:moveTo>
                    <a:cubicBezTo>
                      <a:pt x="1506" y="0"/>
                      <a:pt x="888" y="273"/>
                      <a:pt x="512" y="747"/>
                    </a:cubicBezTo>
                    <a:cubicBezTo>
                      <a:pt x="227" y="1092"/>
                      <a:pt x="36" y="1485"/>
                      <a:pt x="24" y="1937"/>
                    </a:cubicBezTo>
                    <a:cubicBezTo>
                      <a:pt x="0" y="2342"/>
                      <a:pt x="108" y="2735"/>
                      <a:pt x="298" y="3092"/>
                    </a:cubicBezTo>
                    <a:cubicBezTo>
                      <a:pt x="615" y="3652"/>
                      <a:pt x="1232" y="4090"/>
                      <a:pt x="1866" y="4090"/>
                    </a:cubicBezTo>
                    <a:cubicBezTo>
                      <a:pt x="1947" y="4090"/>
                      <a:pt x="2027" y="4083"/>
                      <a:pt x="2108" y="4069"/>
                    </a:cubicBezTo>
                    <a:cubicBezTo>
                      <a:pt x="2382" y="4069"/>
                      <a:pt x="2667" y="4009"/>
                      <a:pt x="2917" y="3902"/>
                    </a:cubicBezTo>
                    <a:cubicBezTo>
                      <a:pt x="3632" y="3592"/>
                      <a:pt x="4191" y="2783"/>
                      <a:pt x="4132" y="1997"/>
                    </a:cubicBezTo>
                    <a:cubicBezTo>
                      <a:pt x="4084" y="1116"/>
                      <a:pt x="3513" y="354"/>
                      <a:pt x="2703" y="92"/>
                    </a:cubicBezTo>
                    <a:cubicBezTo>
                      <a:pt x="2514" y="30"/>
                      <a:pt x="2314" y="0"/>
                      <a:pt x="211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33"/>
              <p:cNvSpPr/>
              <p:nvPr/>
            </p:nvSpPr>
            <p:spPr>
              <a:xfrm>
                <a:off x="1175125" y="3598050"/>
                <a:ext cx="81600" cy="80950"/>
              </a:xfrm>
              <a:custGeom>
                <a:avLst/>
                <a:gdLst/>
                <a:ahLst/>
                <a:cxnLst/>
                <a:rect l="l" t="t" r="r" b="b"/>
                <a:pathLst>
                  <a:path w="3264" h="3238" extrusionOk="0">
                    <a:moveTo>
                      <a:pt x="1646" y="0"/>
                    </a:moveTo>
                    <a:cubicBezTo>
                      <a:pt x="1562" y="0"/>
                      <a:pt x="1478" y="6"/>
                      <a:pt x="1394" y="18"/>
                    </a:cubicBezTo>
                    <a:cubicBezTo>
                      <a:pt x="953" y="78"/>
                      <a:pt x="513" y="363"/>
                      <a:pt x="275" y="744"/>
                    </a:cubicBezTo>
                    <a:cubicBezTo>
                      <a:pt x="37" y="1149"/>
                      <a:pt x="1" y="1649"/>
                      <a:pt x="156" y="2102"/>
                    </a:cubicBezTo>
                    <a:cubicBezTo>
                      <a:pt x="358" y="2626"/>
                      <a:pt x="751" y="3042"/>
                      <a:pt x="1299" y="3137"/>
                    </a:cubicBezTo>
                    <a:cubicBezTo>
                      <a:pt x="1394" y="3161"/>
                      <a:pt x="1465" y="3173"/>
                      <a:pt x="1561" y="3173"/>
                    </a:cubicBezTo>
                    <a:cubicBezTo>
                      <a:pt x="1693" y="3213"/>
                      <a:pt x="1833" y="3238"/>
                      <a:pt x="1974" y="3238"/>
                    </a:cubicBezTo>
                    <a:cubicBezTo>
                      <a:pt x="2087" y="3238"/>
                      <a:pt x="2200" y="3222"/>
                      <a:pt x="2311" y="3185"/>
                    </a:cubicBezTo>
                    <a:cubicBezTo>
                      <a:pt x="2525" y="3126"/>
                      <a:pt x="2751" y="3030"/>
                      <a:pt x="2894" y="2852"/>
                    </a:cubicBezTo>
                    <a:cubicBezTo>
                      <a:pt x="3108" y="2626"/>
                      <a:pt x="3204" y="2352"/>
                      <a:pt x="3239" y="2042"/>
                    </a:cubicBezTo>
                    <a:cubicBezTo>
                      <a:pt x="3263" y="1792"/>
                      <a:pt x="3227" y="1506"/>
                      <a:pt x="3168" y="1268"/>
                    </a:cubicBezTo>
                    <a:cubicBezTo>
                      <a:pt x="3108" y="971"/>
                      <a:pt x="2977" y="721"/>
                      <a:pt x="2775" y="494"/>
                    </a:cubicBezTo>
                    <a:cubicBezTo>
                      <a:pt x="2496" y="156"/>
                      <a:pt x="2076" y="0"/>
                      <a:pt x="164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33"/>
              <p:cNvSpPr/>
              <p:nvPr/>
            </p:nvSpPr>
            <p:spPr>
              <a:xfrm>
                <a:off x="1498975" y="3204375"/>
                <a:ext cx="109875" cy="103000"/>
              </a:xfrm>
              <a:custGeom>
                <a:avLst/>
                <a:gdLst/>
                <a:ahLst/>
                <a:cxnLst/>
                <a:rect l="l" t="t" r="r" b="b"/>
                <a:pathLst>
                  <a:path w="4395" h="4120" extrusionOk="0">
                    <a:moveTo>
                      <a:pt x="2173" y="0"/>
                    </a:moveTo>
                    <a:cubicBezTo>
                      <a:pt x="2056" y="0"/>
                      <a:pt x="1938" y="12"/>
                      <a:pt x="1823" y="37"/>
                    </a:cubicBezTo>
                    <a:cubicBezTo>
                      <a:pt x="989" y="216"/>
                      <a:pt x="299" y="882"/>
                      <a:pt x="156" y="1728"/>
                    </a:cubicBezTo>
                    <a:cubicBezTo>
                      <a:pt x="1" y="2513"/>
                      <a:pt x="418" y="3383"/>
                      <a:pt x="1108" y="3799"/>
                    </a:cubicBezTo>
                    <a:cubicBezTo>
                      <a:pt x="1423" y="4003"/>
                      <a:pt x="1782" y="4119"/>
                      <a:pt x="2162" y="4119"/>
                    </a:cubicBezTo>
                    <a:cubicBezTo>
                      <a:pt x="2227" y="4119"/>
                      <a:pt x="2292" y="4116"/>
                      <a:pt x="2358" y="4109"/>
                    </a:cubicBezTo>
                    <a:cubicBezTo>
                      <a:pt x="2751" y="4085"/>
                      <a:pt x="3144" y="3918"/>
                      <a:pt x="3454" y="3668"/>
                    </a:cubicBezTo>
                    <a:cubicBezTo>
                      <a:pt x="4025" y="3240"/>
                      <a:pt x="4394" y="2430"/>
                      <a:pt x="4156" y="1751"/>
                    </a:cubicBezTo>
                    <a:cubicBezTo>
                      <a:pt x="4109" y="1466"/>
                      <a:pt x="4025" y="1192"/>
                      <a:pt x="3870" y="954"/>
                    </a:cubicBezTo>
                    <a:cubicBezTo>
                      <a:pt x="3526" y="386"/>
                      <a:pt x="2845" y="0"/>
                      <a:pt x="217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33"/>
              <p:cNvSpPr/>
              <p:nvPr/>
            </p:nvSpPr>
            <p:spPr>
              <a:xfrm>
                <a:off x="1399275" y="3258225"/>
                <a:ext cx="81875" cy="81600"/>
              </a:xfrm>
              <a:custGeom>
                <a:avLst/>
                <a:gdLst/>
                <a:ahLst/>
                <a:cxnLst/>
                <a:rect l="l" t="t" r="r" b="b"/>
                <a:pathLst>
                  <a:path w="3275" h="3264" extrusionOk="0">
                    <a:moveTo>
                      <a:pt x="1954" y="1"/>
                    </a:moveTo>
                    <a:cubicBezTo>
                      <a:pt x="1930" y="1"/>
                      <a:pt x="1906" y="1"/>
                      <a:pt x="1881" y="2"/>
                    </a:cubicBezTo>
                    <a:cubicBezTo>
                      <a:pt x="1631" y="26"/>
                      <a:pt x="1358" y="97"/>
                      <a:pt x="1119" y="205"/>
                    </a:cubicBezTo>
                    <a:cubicBezTo>
                      <a:pt x="858" y="336"/>
                      <a:pt x="619" y="502"/>
                      <a:pt x="417" y="729"/>
                    </a:cubicBezTo>
                    <a:cubicBezTo>
                      <a:pt x="72" y="1121"/>
                      <a:pt x="0" y="1657"/>
                      <a:pt x="143" y="2157"/>
                    </a:cubicBezTo>
                    <a:cubicBezTo>
                      <a:pt x="262" y="2586"/>
                      <a:pt x="596" y="2991"/>
                      <a:pt x="1012" y="3145"/>
                    </a:cubicBezTo>
                    <a:cubicBezTo>
                      <a:pt x="1201" y="3224"/>
                      <a:pt x="1407" y="3264"/>
                      <a:pt x="1613" y="3264"/>
                    </a:cubicBezTo>
                    <a:cubicBezTo>
                      <a:pt x="1874" y="3264"/>
                      <a:pt x="2137" y="3200"/>
                      <a:pt x="2370" y="3074"/>
                    </a:cubicBezTo>
                    <a:cubicBezTo>
                      <a:pt x="2858" y="2824"/>
                      <a:pt x="3215" y="2348"/>
                      <a:pt x="3239" y="1776"/>
                    </a:cubicBezTo>
                    <a:lnTo>
                      <a:pt x="3239" y="1526"/>
                    </a:lnTo>
                    <a:cubicBezTo>
                      <a:pt x="3275" y="1276"/>
                      <a:pt x="3251" y="1002"/>
                      <a:pt x="3132" y="764"/>
                    </a:cubicBezTo>
                    <a:cubicBezTo>
                      <a:pt x="3036" y="562"/>
                      <a:pt x="2905" y="359"/>
                      <a:pt x="2715" y="228"/>
                    </a:cubicBezTo>
                    <a:cubicBezTo>
                      <a:pt x="2485" y="64"/>
                      <a:pt x="2225" y="1"/>
                      <a:pt x="195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33"/>
              <p:cNvSpPr/>
              <p:nvPr/>
            </p:nvSpPr>
            <p:spPr>
              <a:xfrm>
                <a:off x="1191800" y="3474675"/>
                <a:ext cx="222075" cy="470775"/>
              </a:xfrm>
              <a:custGeom>
                <a:avLst/>
                <a:gdLst/>
                <a:ahLst/>
                <a:cxnLst/>
                <a:rect l="l" t="t" r="r" b="b"/>
                <a:pathLst>
                  <a:path w="8883" h="18831" extrusionOk="0">
                    <a:moveTo>
                      <a:pt x="8740" y="0"/>
                    </a:moveTo>
                    <a:lnTo>
                      <a:pt x="1" y="786"/>
                    </a:lnTo>
                    <a:cubicBezTo>
                      <a:pt x="1" y="786"/>
                      <a:pt x="4668" y="18830"/>
                      <a:pt x="6598" y="18830"/>
                    </a:cubicBezTo>
                    <a:cubicBezTo>
                      <a:pt x="6909" y="18830"/>
                      <a:pt x="7150" y="18359"/>
                      <a:pt x="7287" y="17264"/>
                    </a:cubicBezTo>
                    <a:cubicBezTo>
                      <a:pt x="8883" y="4417"/>
                      <a:pt x="8740" y="0"/>
                      <a:pt x="874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33"/>
              <p:cNvSpPr/>
              <p:nvPr/>
            </p:nvSpPr>
            <p:spPr>
              <a:xfrm>
                <a:off x="1311175" y="3228700"/>
                <a:ext cx="481575" cy="307600"/>
              </a:xfrm>
              <a:custGeom>
                <a:avLst/>
                <a:gdLst/>
                <a:ahLst/>
                <a:cxnLst/>
                <a:rect l="l" t="t" r="r" b="b"/>
                <a:pathLst>
                  <a:path w="19263" h="12304" extrusionOk="0">
                    <a:moveTo>
                      <a:pt x="17686" y="1"/>
                    </a:moveTo>
                    <a:cubicBezTo>
                      <a:pt x="13676" y="1"/>
                      <a:pt x="0" y="4553"/>
                      <a:pt x="0" y="4553"/>
                    </a:cubicBezTo>
                    <a:lnTo>
                      <a:pt x="4096" y="12304"/>
                    </a:lnTo>
                    <a:cubicBezTo>
                      <a:pt x="4096" y="12304"/>
                      <a:pt x="7894" y="10030"/>
                      <a:pt x="17788" y="1707"/>
                    </a:cubicBezTo>
                    <a:cubicBezTo>
                      <a:pt x="19263" y="469"/>
                      <a:pt x="18972" y="1"/>
                      <a:pt x="17686"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33"/>
              <p:cNvSpPr/>
              <p:nvPr/>
            </p:nvSpPr>
            <p:spPr>
              <a:xfrm>
                <a:off x="831350" y="3213800"/>
                <a:ext cx="1218050" cy="609275"/>
              </a:xfrm>
              <a:custGeom>
                <a:avLst/>
                <a:gdLst/>
                <a:ahLst/>
                <a:cxnLst/>
                <a:rect l="l" t="t" r="r" b="b"/>
                <a:pathLst>
                  <a:path w="48722" h="24371" extrusionOk="0">
                    <a:moveTo>
                      <a:pt x="7445" y="0"/>
                    </a:moveTo>
                    <a:cubicBezTo>
                      <a:pt x="6276" y="0"/>
                      <a:pt x="5410" y="361"/>
                      <a:pt x="4953" y="1184"/>
                    </a:cubicBezTo>
                    <a:cubicBezTo>
                      <a:pt x="0" y="10137"/>
                      <a:pt x="36350" y="22960"/>
                      <a:pt x="40315" y="24330"/>
                    </a:cubicBezTo>
                    <a:cubicBezTo>
                      <a:pt x="40381" y="24357"/>
                      <a:pt x="40451" y="24370"/>
                      <a:pt x="40522" y="24370"/>
                    </a:cubicBezTo>
                    <a:cubicBezTo>
                      <a:pt x="40667" y="24370"/>
                      <a:pt x="40814" y="24315"/>
                      <a:pt x="40934" y="24211"/>
                    </a:cubicBezTo>
                    <a:lnTo>
                      <a:pt x="48232" y="18103"/>
                    </a:lnTo>
                    <a:cubicBezTo>
                      <a:pt x="48721" y="17690"/>
                      <a:pt x="48407" y="16950"/>
                      <a:pt x="47833" y="16950"/>
                    </a:cubicBezTo>
                    <a:cubicBezTo>
                      <a:pt x="47778" y="16950"/>
                      <a:pt x="47720" y="16957"/>
                      <a:pt x="47661" y="16972"/>
                    </a:cubicBezTo>
                    <a:lnTo>
                      <a:pt x="40362" y="18734"/>
                    </a:lnTo>
                    <a:cubicBezTo>
                      <a:pt x="40310" y="18746"/>
                      <a:pt x="40259" y="18752"/>
                      <a:pt x="40208" y="18752"/>
                    </a:cubicBezTo>
                    <a:cubicBezTo>
                      <a:pt x="40063" y="18752"/>
                      <a:pt x="39926" y="18703"/>
                      <a:pt x="39803" y="18615"/>
                    </a:cubicBezTo>
                    <a:cubicBezTo>
                      <a:pt x="37250" y="16643"/>
                      <a:pt x="15377" y="0"/>
                      <a:pt x="74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33"/>
              <p:cNvSpPr/>
              <p:nvPr/>
            </p:nvSpPr>
            <p:spPr>
              <a:xfrm>
                <a:off x="974225" y="3222775"/>
                <a:ext cx="119675" cy="131725"/>
              </a:xfrm>
              <a:custGeom>
                <a:avLst/>
                <a:gdLst/>
                <a:ahLst/>
                <a:cxnLst/>
                <a:rect l="l" t="t" r="r" b="b"/>
                <a:pathLst>
                  <a:path w="4787" h="5269" extrusionOk="0">
                    <a:moveTo>
                      <a:pt x="3206" y="0"/>
                    </a:moveTo>
                    <a:cubicBezTo>
                      <a:pt x="2798" y="0"/>
                      <a:pt x="2381" y="128"/>
                      <a:pt x="2048" y="337"/>
                    </a:cubicBezTo>
                    <a:cubicBezTo>
                      <a:pt x="1929" y="420"/>
                      <a:pt x="1822" y="492"/>
                      <a:pt x="1727" y="575"/>
                    </a:cubicBezTo>
                    <a:cubicBezTo>
                      <a:pt x="1155" y="753"/>
                      <a:pt x="726" y="1146"/>
                      <a:pt x="429" y="1682"/>
                    </a:cubicBezTo>
                    <a:cubicBezTo>
                      <a:pt x="131" y="2242"/>
                      <a:pt x="0" y="2920"/>
                      <a:pt x="95" y="3551"/>
                    </a:cubicBezTo>
                    <a:cubicBezTo>
                      <a:pt x="203" y="4254"/>
                      <a:pt x="548" y="5004"/>
                      <a:pt x="1286" y="5218"/>
                    </a:cubicBezTo>
                    <a:cubicBezTo>
                      <a:pt x="1404" y="5252"/>
                      <a:pt x="1517" y="5268"/>
                      <a:pt x="1626" y="5268"/>
                    </a:cubicBezTo>
                    <a:cubicBezTo>
                      <a:pt x="2276" y="5268"/>
                      <a:pt x="2761" y="4706"/>
                      <a:pt x="3036" y="4135"/>
                    </a:cubicBezTo>
                    <a:cubicBezTo>
                      <a:pt x="3167" y="3837"/>
                      <a:pt x="3286" y="3540"/>
                      <a:pt x="3453" y="3278"/>
                    </a:cubicBezTo>
                    <a:cubicBezTo>
                      <a:pt x="3465" y="3242"/>
                      <a:pt x="3489" y="3194"/>
                      <a:pt x="3513" y="3170"/>
                    </a:cubicBezTo>
                    <a:lnTo>
                      <a:pt x="3524" y="3159"/>
                    </a:lnTo>
                    <a:cubicBezTo>
                      <a:pt x="3572" y="3075"/>
                      <a:pt x="3632" y="3016"/>
                      <a:pt x="3667" y="2956"/>
                    </a:cubicBezTo>
                    <a:cubicBezTo>
                      <a:pt x="3774" y="2825"/>
                      <a:pt x="3905" y="2694"/>
                      <a:pt x="4024" y="2575"/>
                    </a:cubicBezTo>
                    <a:cubicBezTo>
                      <a:pt x="4298" y="2301"/>
                      <a:pt x="4584" y="2087"/>
                      <a:pt x="4667" y="1694"/>
                    </a:cubicBezTo>
                    <a:cubicBezTo>
                      <a:pt x="4786" y="1206"/>
                      <a:pt x="4620" y="742"/>
                      <a:pt x="4310" y="432"/>
                    </a:cubicBezTo>
                    <a:cubicBezTo>
                      <a:pt x="4013" y="128"/>
                      <a:pt x="3614" y="0"/>
                      <a:pt x="3206"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33"/>
              <p:cNvSpPr/>
              <p:nvPr/>
            </p:nvSpPr>
            <p:spPr>
              <a:xfrm>
                <a:off x="1014400" y="3321675"/>
                <a:ext cx="625" cy="25"/>
              </a:xfrm>
              <a:custGeom>
                <a:avLst/>
                <a:gdLst/>
                <a:ahLst/>
                <a:cxnLst/>
                <a:rect l="l" t="t" r="r" b="b"/>
                <a:pathLst>
                  <a:path w="25" h="1" extrusionOk="0">
                    <a:moveTo>
                      <a:pt x="1" y="0"/>
                    </a:moveTo>
                    <a:lnTo>
                      <a:pt x="1" y="0"/>
                    </a:lnTo>
                    <a:lnTo>
                      <a:pt x="24" y="0"/>
                    </a:lnTo>
                    <a:lnTo>
                      <a:pt x="24" y="0"/>
                    </a:lnTo>
                    <a:lnTo>
                      <a:pt x="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33"/>
              <p:cNvSpPr/>
              <p:nvPr/>
            </p:nvSpPr>
            <p:spPr>
              <a:xfrm>
                <a:off x="1072750" y="3381175"/>
                <a:ext cx="71150" cy="56325"/>
              </a:xfrm>
              <a:custGeom>
                <a:avLst/>
                <a:gdLst/>
                <a:ahLst/>
                <a:cxnLst/>
                <a:rect l="l" t="t" r="r" b="b"/>
                <a:pathLst>
                  <a:path w="2846" h="2253" extrusionOk="0">
                    <a:moveTo>
                      <a:pt x="760" y="0"/>
                    </a:moveTo>
                    <a:cubicBezTo>
                      <a:pt x="488" y="0"/>
                      <a:pt x="227" y="141"/>
                      <a:pt x="95" y="394"/>
                    </a:cubicBezTo>
                    <a:cubicBezTo>
                      <a:pt x="0" y="597"/>
                      <a:pt x="12" y="847"/>
                      <a:pt x="95" y="1061"/>
                    </a:cubicBezTo>
                    <a:cubicBezTo>
                      <a:pt x="262" y="1442"/>
                      <a:pt x="595" y="1692"/>
                      <a:pt x="953" y="1895"/>
                    </a:cubicBezTo>
                    <a:cubicBezTo>
                      <a:pt x="1143" y="2002"/>
                      <a:pt x="1369" y="2085"/>
                      <a:pt x="1572" y="2133"/>
                    </a:cubicBezTo>
                    <a:cubicBezTo>
                      <a:pt x="1643" y="2145"/>
                      <a:pt x="1727" y="2157"/>
                      <a:pt x="1810" y="2157"/>
                    </a:cubicBezTo>
                    <a:cubicBezTo>
                      <a:pt x="1977" y="2204"/>
                      <a:pt x="2143" y="2252"/>
                      <a:pt x="2322" y="2252"/>
                    </a:cubicBezTo>
                    <a:cubicBezTo>
                      <a:pt x="2329" y="2252"/>
                      <a:pt x="2336" y="2252"/>
                      <a:pt x="2343" y="2252"/>
                    </a:cubicBezTo>
                    <a:cubicBezTo>
                      <a:pt x="2515" y="2252"/>
                      <a:pt x="2694" y="2115"/>
                      <a:pt x="2762" y="1966"/>
                    </a:cubicBezTo>
                    <a:cubicBezTo>
                      <a:pt x="2846" y="1799"/>
                      <a:pt x="2822" y="1597"/>
                      <a:pt x="2739" y="1442"/>
                    </a:cubicBezTo>
                    <a:cubicBezTo>
                      <a:pt x="2524" y="1133"/>
                      <a:pt x="2274" y="835"/>
                      <a:pt x="1977" y="597"/>
                    </a:cubicBezTo>
                    <a:cubicBezTo>
                      <a:pt x="1810" y="478"/>
                      <a:pt x="1655" y="359"/>
                      <a:pt x="1477" y="252"/>
                    </a:cubicBezTo>
                    <a:cubicBezTo>
                      <a:pt x="1298" y="168"/>
                      <a:pt x="1096" y="61"/>
                      <a:pt x="905" y="13"/>
                    </a:cubicBezTo>
                    <a:cubicBezTo>
                      <a:pt x="857" y="5"/>
                      <a:pt x="808" y="0"/>
                      <a:pt x="760"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33"/>
              <p:cNvSpPr/>
              <p:nvPr/>
            </p:nvSpPr>
            <p:spPr>
              <a:xfrm>
                <a:off x="1171575" y="3450575"/>
                <a:ext cx="77100" cy="58250"/>
              </a:xfrm>
              <a:custGeom>
                <a:avLst/>
                <a:gdLst/>
                <a:ahLst/>
                <a:cxnLst/>
                <a:rect l="l" t="t" r="r" b="b"/>
                <a:pathLst>
                  <a:path w="3084" h="2330" extrusionOk="0">
                    <a:moveTo>
                      <a:pt x="588" y="0"/>
                    </a:moveTo>
                    <a:cubicBezTo>
                      <a:pt x="439" y="0"/>
                      <a:pt x="285" y="56"/>
                      <a:pt x="191" y="178"/>
                    </a:cubicBezTo>
                    <a:cubicBezTo>
                      <a:pt x="71" y="321"/>
                      <a:pt x="0" y="500"/>
                      <a:pt x="12" y="690"/>
                    </a:cubicBezTo>
                    <a:cubicBezTo>
                      <a:pt x="36" y="845"/>
                      <a:pt x="95" y="1012"/>
                      <a:pt x="179" y="1131"/>
                    </a:cubicBezTo>
                    <a:cubicBezTo>
                      <a:pt x="274" y="1250"/>
                      <a:pt x="369" y="1333"/>
                      <a:pt x="476" y="1405"/>
                    </a:cubicBezTo>
                    <a:cubicBezTo>
                      <a:pt x="536" y="1452"/>
                      <a:pt x="595" y="1512"/>
                      <a:pt x="655" y="1559"/>
                    </a:cubicBezTo>
                    <a:cubicBezTo>
                      <a:pt x="822" y="1690"/>
                      <a:pt x="1000" y="1809"/>
                      <a:pt x="1179" y="1905"/>
                    </a:cubicBezTo>
                    <a:cubicBezTo>
                      <a:pt x="1548" y="2107"/>
                      <a:pt x="1965" y="2238"/>
                      <a:pt x="2381" y="2321"/>
                    </a:cubicBezTo>
                    <a:cubicBezTo>
                      <a:pt x="2421" y="2327"/>
                      <a:pt x="2461" y="2330"/>
                      <a:pt x="2500" y="2330"/>
                    </a:cubicBezTo>
                    <a:cubicBezTo>
                      <a:pt x="2633" y="2330"/>
                      <a:pt x="2756" y="2295"/>
                      <a:pt x="2858" y="2202"/>
                    </a:cubicBezTo>
                    <a:cubicBezTo>
                      <a:pt x="2977" y="2095"/>
                      <a:pt x="3084" y="1917"/>
                      <a:pt x="3048" y="1750"/>
                    </a:cubicBezTo>
                    <a:cubicBezTo>
                      <a:pt x="3036" y="1667"/>
                      <a:pt x="3024" y="1583"/>
                      <a:pt x="3000" y="1500"/>
                    </a:cubicBezTo>
                    <a:lnTo>
                      <a:pt x="3000" y="1464"/>
                    </a:lnTo>
                    <a:cubicBezTo>
                      <a:pt x="2977" y="1143"/>
                      <a:pt x="2798" y="893"/>
                      <a:pt x="2560" y="726"/>
                    </a:cubicBezTo>
                    <a:cubicBezTo>
                      <a:pt x="2536" y="714"/>
                      <a:pt x="2500" y="678"/>
                      <a:pt x="2477" y="666"/>
                    </a:cubicBezTo>
                    <a:cubicBezTo>
                      <a:pt x="2357" y="559"/>
                      <a:pt x="2238" y="476"/>
                      <a:pt x="2084" y="381"/>
                    </a:cubicBezTo>
                    <a:cubicBezTo>
                      <a:pt x="1953" y="309"/>
                      <a:pt x="1822" y="250"/>
                      <a:pt x="1667" y="202"/>
                    </a:cubicBezTo>
                    <a:cubicBezTo>
                      <a:pt x="1607" y="178"/>
                      <a:pt x="1536" y="143"/>
                      <a:pt x="1476" y="131"/>
                    </a:cubicBezTo>
                    <a:cubicBezTo>
                      <a:pt x="1345" y="83"/>
                      <a:pt x="1179" y="59"/>
                      <a:pt x="1024" y="59"/>
                    </a:cubicBezTo>
                    <a:cubicBezTo>
                      <a:pt x="929" y="35"/>
                      <a:pt x="810" y="23"/>
                      <a:pt x="702" y="12"/>
                    </a:cubicBezTo>
                    <a:cubicBezTo>
                      <a:pt x="665" y="4"/>
                      <a:pt x="627" y="0"/>
                      <a:pt x="58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33"/>
              <p:cNvSpPr/>
              <p:nvPr/>
            </p:nvSpPr>
            <p:spPr>
              <a:xfrm>
                <a:off x="1294500" y="3512100"/>
                <a:ext cx="89325" cy="64625"/>
              </a:xfrm>
              <a:custGeom>
                <a:avLst/>
                <a:gdLst/>
                <a:ahLst/>
                <a:cxnLst/>
                <a:rect l="l" t="t" r="r" b="b"/>
                <a:pathLst>
                  <a:path w="3573" h="2585" extrusionOk="0">
                    <a:moveTo>
                      <a:pt x="618" y="1"/>
                    </a:moveTo>
                    <a:cubicBezTo>
                      <a:pt x="448" y="1"/>
                      <a:pt x="291" y="37"/>
                      <a:pt x="179" y="170"/>
                    </a:cubicBezTo>
                    <a:cubicBezTo>
                      <a:pt x="60" y="301"/>
                      <a:pt x="0" y="527"/>
                      <a:pt x="60" y="706"/>
                    </a:cubicBezTo>
                    <a:cubicBezTo>
                      <a:pt x="179" y="1015"/>
                      <a:pt x="357" y="1289"/>
                      <a:pt x="584" y="1503"/>
                    </a:cubicBezTo>
                    <a:cubicBezTo>
                      <a:pt x="834" y="1789"/>
                      <a:pt x="1143" y="2015"/>
                      <a:pt x="1477" y="2194"/>
                    </a:cubicBezTo>
                    <a:cubicBezTo>
                      <a:pt x="1631" y="2277"/>
                      <a:pt x="1810" y="2361"/>
                      <a:pt x="1977" y="2432"/>
                    </a:cubicBezTo>
                    <a:cubicBezTo>
                      <a:pt x="2182" y="2518"/>
                      <a:pt x="2394" y="2585"/>
                      <a:pt x="2612" y="2585"/>
                    </a:cubicBezTo>
                    <a:cubicBezTo>
                      <a:pt x="2697" y="2585"/>
                      <a:pt x="2783" y="2575"/>
                      <a:pt x="2870" y="2551"/>
                    </a:cubicBezTo>
                    <a:cubicBezTo>
                      <a:pt x="3167" y="2456"/>
                      <a:pt x="3441" y="2206"/>
                      <a:pt x="3489" y="1884"/>
                    </a:cubicBezTo>
                    <a:cubicBezTo>
                      <a:pt x="3572" y="1527"/>
                      <a:pt x="3394" y="1230"/>
                      <a:pt x="3108" y="1015"/>
                    </a:cubicBezTo>
                    <a:cubicBezTo>
                      <a:pt x="2786" y="765"/>
                      <a:pt x="2429" y="539"/>
                      <a:pt x="2036" y="360"/>
                    </a:cubicBezTo>
                    <a:cubicBezTo>
                      <a:pt x="1608" y="170"/>
                      <a:pt x="1179" y="51"/>
                      <a:pt x="703" y="3"/>
                    </a:cubicBezTo>
                    <a:cubicBezTo>
                      <a:pt x="674" y="2"/>
                      <a:pt x="646" y="1"/>
                      <a:pt x="61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33"/>
              <p:cNvSpPr/>
              <p:nvPr/>
            </p:nvSpPr>
            <p:spPr>
              <a:xfrm>
                <a:off x="1430225" y="3589650"/>
                <a:ext cx="93200" cy="62450"/>
              </a:xfrm>
              <a:custGeom>
                <a:avLst/>
                <a:gdLst/>
                <a:ahLst/>
                <a:cxnLst/>
                <a:rect l="l" t="t" r="r" b="b"/>
                <a:pathLst>
                  <a:path w="3728" h="2498" extrusionOk="0">
                    <a:moveTo>
                      <a:pt x="1202" y="0"/>
                    </a:moveTo>
                    <a:cubicBezTo>
                      <a:pt x="1159" y="0"/>
                      <a:pt x="1115" y="3"/>
                      <a:pt x="1072" y="9"/>
                    </a:cubicBezTo>
                    <a:cubicBezTo>
                      <a:pt x="846" y="9"/>
                      <a:pt x="620" y="33"/>
                      <a:pt x="405" y="104"/>
                    </a:cubicBezTo>
                    <a:cubicBezTo>
                      <a:pt x="227" y="152"/>
                      <a:pt x="84" y="306"/>
                      <a:pt x="48" y="485"/>
                    </a:cubicBezTo>
                    <a:cubicBezTo>
                      <a:pt x="1" y="699"/>
                      <a:pt x="72" y="866"/>
                      <a:pt x="215" y="1009"/>
                    </a:cubicBezTo>
                    <a:cubicBezTo>
                      <a:pt x="524" y="1354"/>
                      <a:pt x="894" y="1676"/>
                      <a:pt x="1310" y="1902"/>
                    </a:cubicBezTo>
                    <a:cubicBezTo>
                      <a:pt x="1727" y="2128"/>
                      <a:pt x="2144" y="2330"/>
                      <a:pt x="2596" y="2485"/>
                    </a:cubicBezTo>
                    <a:cubicBezTo>
                      <a:pt x="2622" y="2494"/>
                      <a:pt x="2648" y="2498"/>
                      <a:pt x="2675" y="2498"/>
                    </a:cubicBezTo>
                    <a:cubicBezTo>
                      <a:pt x="2796" y="2498"/>
                      <a:pt x="2921" y="2416"/>
                      <a:pt x="2989" y="2319"/>
                    </a:cubicBezTo>
                    <a:cubicBezTo>
                      <a:pt x="3003" y="2319"/>
                      <a:pt x="3017" y="2320"/>
                      <a:pt x="3031" y="2320"/>
                    </a:cubicBezTo>
                    <a:cubicBezTo>
                      <a:pt x="3242" y="2320"/>
                      <a:pt x="3438" y="2235"/>
                      <a:pt x="3561" y="2057"/>
                    </a:cubicBezTo>
                    <a:cubicBezTo>
                      <a:pt x="3727" y="1819"/>
                      <a:pt x="3703" y="1426"/>
                      <a:pt x="3465" y="1235"/>
                    </a:cubicBezTo>
                    <a:cubicBezTo>
                      <a:pt x="3430" y="1080"/>
                      <a:pt x="3334" y="949"/>
                      <a:pt x="3215" y="842"/>
                    </a:cubicBezTo>
                    <a:cubicBezTo>
                      <a:pt x="2989" y="652"/>
                      <a:pt x="2691" y="521"/>
                      <a:pt x="2429" y="402"/>
                    </a:cubicBezTo>
                    <a:cubicBezTo>
                      <a:pt x="2156" y="271"/>
                      <a:pt x="1882" y="164"/>
                      <a:pt x="1596" y="92"/>
                    </a:cubicBezTo>
                    <a:cubicBezTo>
                      <a:pt x="1470" y="29"/>
                      <a:pt x="1337" y="0"/>
                      <a:pt x="120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33"/>
              <p:cNvSpPr/>
              <p:nvPr/>
            </p:nvSpPr>
            <p:spPr>
              <a:xfrm>
                <a:off x="1558225" y="3666800"/>
                <a:ext cx="68475" cy="48200"/>
              </a:xfrm>
              <a:custGeom>
                <a:avLst/>
                <a:gdLst/>
                <a:ahLst/>
                <a:cxnLst/>
                <a:rect l="l" t="t" r="r" b="b"/>
                <a:pathLst>
                  <a:path w="2739" h="1928" extrusionOk="0">
                    <a:moveTo>
                      <a:pt x="624" y="0"/>
                    </a:moveTo>
                    <a:cubicBezTo>
                      <a:pt x="534" y="0"/>
                      <a:pt x="452" y="13"/>
                      <a:pt x="369" y="54"/>
                    </a:cubicBezTo>
                    <a:cubicBezTo>
                      <a:pt x="274" y="114"/>
                      <a:pt x="167" y="185"/>
                      <a:pt x="107" y="304"/>
                    </a:cubicBezTo>
                    <a:cubicBezTo>
                      <a:pt x="0" y="530"/>
                      <a:pt x="36" y="828"/>
                      <a:pt x="238" y="1007"/>
                    </a:cubicBezTo>
                    <a:cubicBezTo>
                      <a:pt x="286" y="1030"/>
                      <a:pt x="334" y="1066"/>
                      <a:pt x="357" y="1090"/>
                    </a:cubicBezTo>
                    <a:cubicBezTo>
                      <a:pt x="453" y="1209"/>
                      <a:pt x="536" y="1316"/>
                      <a:pt x="655" y="1411"/>
                    </a:cubicBezTo>
                    <a:cubicBezTo>
                      <a:pt x="786" y="1507"/>
                      <a:pt x="941" y="1590"/>
                      <a:pt x="1084" y="1661"/>
                    </a:cubicBezTo>
                    <a:cubicBezTo>
                      <a:pt x="1369" y="1781"/>
                      <a:pt x="1655" y="1864"/>
                      <a:pt x="1953" y="1911"/>
                    </a:cubicBezTo>
                    <a:lnTo>
                      <a:pt x="1977" y="1911"/>
                    </a:lnTo>
                    <a:cubicBezTo>
                      <a:pt x="2022" y="1922"/>
                      <a:pt x="2069" y="1927"/>
                      <a:pt x="2116" y="1927"/>
                    </a:cubicBezTo>
                    <a:cubicBezTo>
                      <a:pt x="2232" y="1927"/>
                      <a:pt x="2348" y="1896"/>
                      <a:pt x="2441" y="1828"/>
                    </a:cubicBezTo>
                    <a:cubicBezTo>
                      <a:pt x="2548" y="1745"/>
                      <a:pt x="2620" y="1650"/>
                      <a:pt x="2679" y="1530"/>
                    </a:cubicBezTo>
                    <a:cubicBezTo>
                      <a:pt x="2727" y="1411"/>
                      <a:pt x="2739" y="1257"/>
                      <a:pt x="2691" y="1138"/>
                    </a:cubicBezTo>
                    <a:cubicBezTo>
                      <a:pt x="2632" y="1007"/>
                      <a:pt x="2536" y="852"/>
                      <a:pt x="2381" y="792"/>
                    </a:cubicBezTo>
                    <a:cubicBezTo>
                      <a:pt x="2358" y="780"/>
                      <a:pt x="2322" y="768"/>
                      <a:pt x="2274" y="768"/>
                    </a:cubicBezTo>
                    <a:cubicBezTo>
                      <a:pt x="2096" y="590"/>
                      <a:pt x="1905" y="435"/>
                      <a:pt x="1703" y="316"/>
                    </a:cubicBezTo>
                    <a:cubicBezTo>
                      <a:pt x="1417" y="149"/>
                      <a:pt x="1072" y="42"/>
                      <a:pt x="750" y="6"/>
                    </a:cubicBezTo>
                    <a:cubicBezTo>
                      <a:pt x="706" y="3"/>
                      <a:pt x="664" y="0"/>
                      <a:pt x="624"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33"/>
              <p:cNvSpPr/>
              <p:nvPr/>
            </p:nvSpPr>
            <p:spPr>
              <a:xfrm>
                <a:off x="1679075" y="3729750"/>
                <a:ext cx="600" cy="2400"/>
              </a:xfrm>
              <a:custGeom>
                <a:avLst/>
                <a:gdLst/>
                <a:ahLst/>
                <a:cxnLst/>
                <a:rect l="l" t="t" r="r" b="b"/>
                <a:pathLst>
                  <a:path w="24" h="96" extrusionOk="0">
                    <a:moveTo>
                      <a:pt x="0" y="1"/>
                    </a:moveTo>
                    <a:lnTo>
                      <a:pt x="0" y="36"/>
                    </a:lnTo>
                    <a:cubicBezTo>
                      <a:pt x="7" y="43"/>
                      <a:pt x="12" y="50"/>
                      <a:pt x="15" y="57"/>
                    </a:cubicBezTo>
                    <a:lnTo>
                      <a:pt x="15" y="57"/>
                    </a:lnTo>
                    <a:cubicBezTo>
                      <a:pt x="9" y="39"/>
                      <a:pt x="0" y="22"/>
                      <a:pt x="0" y="1"/>
                    </a:cubicBezTo>
                    <a:close/>
                    <a:moveTo>
                      <a:pt x="15" y="57"/>
                    </a:moveTo>
                    <a:cubicBezTo>
                      <a:pt x="20" y="69"/>
                      <a:pt x="24" y="81"/>
                      <a:pt x="24" y="96"/>
                    </a:cubicBezTo>
                    <a:cubicBezTo>
                      <a:pt x="24" y="87"/>
                      <a:pt x="24" y="73"/>
                      <a:pt x="15" y="57"/>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33"/>
              <p:cNvSpPr/>
              <p:nvPr/>
            </p:nvSpPr>
            <p:spPr>
              <a:xfrm>
                <a:off x="1678775" y="3717400"/>
                <a:ext cx="65200" cy="42450"/>
              </a:xfrm>
              <a:custGeom>
                <a:avLst/>
                <a:gdLst/>
                <a:ahLst/>
                <a:cxnLst/>
                <a:rect l="l" t="t" r="r" b="b"/>
                <a:pathLst>
                  <a:path w="2608" h="1698" extrusionOk="0">
                    <a:moveTo>
                      <a:pt x="603" y="1"/>
                    </a:moveTo>
                    <a:cubicBezTo>
                      <a:pt x="515" y="1"/>
                      <a:pt x="430" y="15"/>
                      <a:pt x="346" y="66"/>
                    </a:cubicBezTo>
                    <a:cubicBezTo>
                      <a:pt x="250" y="66"/>
                      <a:pt x="155" y="126"/>
                      <a:pt x="96" y="185"/>
                    </a:cubicBezTo>
                    <a:cubicBezTo>
                      <a:pt x="0" y="268"/>
                      <a:pt x="0" y="376"/>
                      <a:pt x="12" y="495"/>
                    </a:cubicBezTo>
                    <a:cubicBezTo>
                      <a:pt x="36" y="566"/>
                      <a:pt x="48" y="626"/>
                      <a:pt x="72" y="709"/>
                    </a:cubicBezTo>
                    <a:cubicBezTo>
                      <a:pt x="96" y="721"/>
                      <a:pt x="96" y="733"/>
                      <a:pt x="107" y="745"/>
                    </a:cubicBezTo>
                    <a:cubicBezTo>
                      <a:pt x="119" y="780"/>
                      <a:pt x="155" y="804"/>
                      <a:pt x="179" y="852"/>
                    </a:cubicBezTo>
                    <a:cubicBezTo>
                      <a:pt x="238" y="947"/>
                      <a:pt x="310" y="1030"/>
                      <a:pt x="405" y="1102"/>
                    </a:cubicBezTo>
                    <a:cubicBezTo>
                      <a:pt x="548" y="1245"/>
                      <a:pt x="715" y="1340"/>
                      <a:pt x="893" y="1447"/>
                    </a:cubicBezTo>
                    <a:cubicBezTo>
                      <a:pt x="1072" y="1542"/>
                      <a:pt x="1262" y="1614"/>
                      <a:pt x="1465" y="1638"/>
                    </a:cubicBezTo>
                    <a:cubicBezTo>
                      <a:pt x="1655" y="1685"/>
                      <a:pt x="1858" y="1697"/>
                      <a:pt x="2060" y="1697"/>
                    </a:cubicBezTo>
                    <a:cubicBezTo>
                      <a:pt x="2143" y="1697"/>
                      <a:pt x="2251" y="1662"/>
                      <a:pt x="2322" y="1614"/>
                    </a:cubicBezTo>
                    <a:cubicBezTo>
                      <a:pt x="2429" y="1554"/>
                      <a:pt x="2489" y="1447"/>
                      <a:pt x="2536" y="1340"/>
                    </a:cubicBezTo>
                    <a:cubicBezTo>
                      <a:pt x="2608" y="1150"/>
                      <a:pt x="2548" y="935"/>
                      <a:pt x="2382" y="780"/>
                    </a:cubicBezTo>
                    <a:cubicBezTo>
                      <a:pt x="1953" y="352"/>
                      <a:pt x="1322" y="66"/>
                      <a:pt x="715" y="7"/>
                    </a:cubicBezTo>
                    <a:cubicBezTo>
                      <a:pt x="677" y="3"/>
                      <a:pt x="640" y="1"/>
                      <a:pt x="60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33"/>
              <p:cNvSpPr/>
              <p:nvPr/>
            </p:nvSpPr>
            <p:spPr>
              <a:xfrm>
                <a:off x="1679075" y="3729450"/>
                <a:ext cx="25" cy="325"/>
              </a:xfrm>
              <a:custGeom>
                <a:avLst/>
                <a:gdLst/>
                <a:ahLst/>
                <a:cxnLst/>
                <a:rect l="l" t="t" r="r" b="b"/>
                <a:pathLst>
                  <a:path w="1" h="13" extrusionOk="0">
                    <a:moveTo>
                      <a:pt x="0" y="13"/>
                    </a:moveTo>
                    <a:lnTo>
                      <a:pt x="0" y="13"/>
                    </a:lnTo>
                    <a:lnTo>
                      <a:pt x="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33"/>
              <p:cNvSpPr/>
              <p:nvPr/>
            </p:nvSpPr>
            <p:spPr>
              <a:xfrm>
                <a:off x="1797900" y="3675575"/>
                <a:ext cx="159800" cy="104250"/>
              </a:xfrm>
              <a:custGeom>
                <a:avLst/>
                <a:gdLst/>
                <a:ahLst/>
                <a:cxnLst/>
                <a:rect l="l" t="t" r="r" b="b"/>
                <a:pathLst>
                  <a:path w="6392" h="4170" extrusionOk="0">
                    <a:moveTo>
                      <a:pt x="6008" y="1"/>
                    </a:moveTo>
                    <a:cubicBezTo>
                      <a:pt x="5971" y="1"/>
                      <a:pt x="5932" y="8"/>
                      <a:pt x="5891" y="25"/>
                    </a:cubicBezTo>
                    <a:cubicBezTo>
                      <a:pt x="4165" y="703"/>
                      <a:pt x="2331" y="1191"/>
                      <a:pt x="522" y="1489"/>
                    </a:cubicBezTo>
                    <a:cubicBezTo>
                      <a:pt x="510" y="1489"/>
                      <a:pt x="486" y="1501"/>
                      <a:pt x="474" y="1501"/>
                    </a:cubicBezTo>
                    <a:cubicBezTo>
                      <a:pt x="460" y="1499"/>
                      <a:pt x="446" y="1498"/>
                      <a:pt x="433" y="1498"/>
                    </a:cubicBezTo>
                    <a:cubicBezTo>
                      <a:pt x="159" y="1498"/>
                      <a:pt x="0" y="1939"/>
                      <a:pt x="295" y="2132"/>
                    </a:cubicBezTo>
                    <a:cubicBezTo>
                      <a:pt x="641" y="2346"/>
                      <a:pt x="962" y="2668"/>
                      <a:pt x="1248" y="2965"/>
                    </a:cubicBezTo>
                    <a:cubicBezTo>
                      <a:pt x="1522" y="3239"/>
                      <a:pt x="1712" y="3573"/>
                      <a:pt x="1950" y="3882"/>
                    </a:cubicBezTo>
                    <a:cubicBezTo>
                      <a:pt x="2091" y="4065"/>
                      <a:pt x="2278" y="4169"/>
                      <a:pt x="2469" y="4169"/>
                    </a:cubicBezTo>
                    <a:cubicBezTo>
                      <a:pt x="2600" y="4169"/>
                      <a:pt x="2734" y="4120"/>
                      <a:pt x="2855" y="4013"/>
                    </a:cubicBezTo>
                    <a:cubicBezTo>
                      <a:pt x="3105" y="3799"/>
                      <a:pt x="3272" y="3465"/>
                      <a:pt x="3522" y="3227"/>
                    </a:cubicBezTo>
                    <a:cubicBezTo>
                      <a:pt x="4463" y="2322"/>
                      <a:pt x="5820" y="1799"/>
                      <a:pt x="6320" y="525"/>
                    </a:cubicBezTo>
                    <a:cubicBezTo>
                      <a:pt x="6392" y="298"/>
                      <a:pt x="6242" y="1"/>
                      <a:pt x="600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33"/>
              <p:cNvSpPr/>
              <p:nvPr/>
            </p:nvSpPr>
            <p:spPr>
              <a:xfrm>
                <a:off x="1301925" y="3334425"/>
                <a:ext cx="194700" cy="116675"/>
              </a:xfrm>
              <a:custGeom>
                <a:avLst/>
                <a:gdLst/>
                <a:ahLst/>
                <a:cxnLst/>
                <a:rect l="l" t="t" r="r" b="b"/>
                <a:pathLst>
                  <a:path w="7788" h="4667" extrusionOk="0">
                    <a:moveTo>
                      <a:pt x="335" y="0"/>
                    </a:moveTo>
                    <a:cubicBezTo>
                      <a:pt x="121" y="0"/>
                      <a:pt x="1" y="321"/>
                      <a:pt x="227" y="455"/>
                    </a:cubicBezTo>
                    <a:cubicBezTo>
                      <a:pt x="1442" y="1252"/>
                      <a:pt x="2644" y="2038"/>
                      <a:pt x="3894" y="2776"/>
                    </a:cubicBezTo>
                    <a:cubicBezTo>
                      <a:pt x="4513" y="3157"/>
                      <a:pt x="5121" y="3526"/>
                      <a:pt x="5728" y="3884"/>
                    </a:cubicBezTo>
                    <a:cubicBezTo>
                      <a:pt x="6026" y="4062"/>
                      <a:pt x="6311" y="4241"/>
                      <a:pt x="6633" y="4360"/>
                    </a:cubicBezTo>
                    <a:cubicBezTo>
                      <a:pt x="6899" y="4456"/>
                      <a:pt x="7204" y="4667"/>
                      <a:pt x="7505" y="4667"/>
                    </a:cubicBezTo>
                    <a:cubicBezTo>
                      <a:pt x="7540" y="4667"/>
                      <a:pt x="7574" y="4664"/>
                      <a:pt x="7609" y="4658"/>
                    </a:cubicBezTo>
                    <a:cubicBezTo>
                      <a:pt x="7704" y="4646"/>
                      <a:pt x="7788" y="4550"/>
                      <a:pt x="7752" y="4443"/>
                    </a:cubicBezTo>
                    <a:cubicBezTo>
                      <a:pt x="7669" y="4122"/>
                      <a:pt x="7347" y="3967"/>
                      <a:pt x="7133" y="3765"/>
                    </a:cubicBezTo>
                    <a:cubicBezTo>
                      <a:pt x="6859" y="3515"/>
                      <a:pt x="6561" y="3312"/>
                      <a:pt x="6252" y="3122"/>
                    </a:cubicBezTo>
                    <a:cubicBezTo>
                      <a:pt x="5621" y="2741"/>
                      <a:pt x="4990" y="2383"/>
                      <a:pt x="4359" y="2026"/>
                    </a:cubicBezTo>
                    <a:cubicBezTo>
                      <a:pt x="3085" y="1288"/>
                      <a:pt x="1787" y="657"/>
                      <a:pt x="441" y="26"/>
                    </a:cubicBezTo>
                    <a:cubicBezTo>
                      <a:pt x="404" y="8"/>
                      <a:pt x="368" y="0"/>
                      <a:pt x="33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33"/>
              <p:cNvSpPr/>
              <p:nvPr/>
            </p:nvSpPr>
            <p:spPr>
              <a:xfrm>
                <a:off x="1505525" y="3454850"/>
                <a:ext cx="67900" cy="52125"/>
              </a:xfrm>
              <a:custGeom>
                <a:avLst/>
                <a:gdLst/>
                <a:ahLst/>
                <a:cxnLst/>
                <a:rect l="l" t="t" r="r" b="b"/>
                <a:pathLst>
                  <a:path w="2716" h="2085" extrusionOk="0">
                    <a:moveTo>
                      <a:pt x="319" y="1"/>
                    </a:moveTo>
                    <a:cubicBezTo>
                      <a:pt x="216" y="1"/>
                      <a:pt x="114" y="57"/>
                      <a:pt x="72" y="150"/>
                    </a:cubicBezTo>
                    <a:cubicBezTo>
                      <a:pt x="1" y="305"/>
                      <a:pt x="72" y="448"/>
                      <a:pt x="191" y="519"/>
                    </a:cubicBezTo>
                    <a:cubicBezTo>
                      <a:pt x="549" y="757"/>
                      <a:pt x="894" y="1019"/>
                      <a:pt x="1227" y="1281"/>
                    </a:cubicBezTo>
                    <a:cubicBezTo>
                      <a:pt x="1406" y="1412"/>
                      <a:pt x="1572" y="1555"/>
                      <a:pt x="1739" y="1698"/>
                    </a:cubicBezTo>
                    <a:cubicBezTo>
                      <a:pt x="1822" y="1769"/>
                      <a:pt x="1906" y="1853"/>
                      <a:pt x="1989" y="1912"/>
                    </a:cubicBezTo>
                    <a:cubicBezTo>
                      <a:pt x="2104" y="1998"/>
                      <a:pt x="2218" y="2084"/>
                      <a:pt x="2364" y="2084"/>
                    </a:cubicBezTo>
                    <a:cubicBezTo>
                      <a:pt x="2399" y="2084"/>
                      <a:pt x="2437" y="2079"/>
                      <a:pt x="2477" y="2067"/>
                    </a:cubicBezTo>
                    <a:cubicBezTo>
                      <a:pt x="2584" y="2043"/>
                      <a:pt x="2692" y="1936"/>
                      <a:pt x="2704" y="1829"/>
                    </a:cubicBezTo>
                    <a:cubicBezTo>
                      <a:pt x="2715" y="1638"/>
                      <a:pt x="2632" y="1519"/>
                      <a:pt x="2465" y="1388"/>
                    </a:cubicBezTo>
                    <a:cubicBezTo>
                      <a:pt x="2382" y="1317"/>
                      <a:pt x="2299" y="1257"/>
                      <a:pt x="2215" y="1174"/>
                    </a:cubicBezTo>
                    <a:cubicBezTo>
                      <a:pt x="2037" y="1031"/>
                      <a:pt x="1846" y="900"/>
                      <a:pt x="1644" y="757"/>
                    </a:cubicBezTo>
                    <a:cubicBezTo>
                      <a:pt x="1263" y="495"/>
                      <a:pt x="858" y="257"/>
                      <a:pt x="441" y="31"/>
                    </a:cubicBezTo>
                    <a:cubicBezTo>
                      <a:pt x="403" y="10"/>
                      <a:pt x="361" y="1"/>
                      <a:pt x="31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2" name="Google Shape;552;p33"/>
            <p:cNvGrpSpPr/>
            <p:nvPr/>
          </p:nvGrpSpPr>
          <p:grpSpPr>
            <a:xfrm rot="3626033">
              <a:off x="6576809" y="1222187"/>
              <a:ext cx="197008" cy="275535"/>
              <a:chOff x="1046250" y="2690450"/>
              <a:chExt cx="171475" cy="239825"/>
            </a:xfrm>
          </p:grpSpPr>
          <p:sp>
            <p:nvSpPr>
              <p:cNvPr id="553" name="Google Shape;553;p33"/>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33"/>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33"/>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556" name="Google Shape;556;p33"/>
          <p:cNvSpPr txBox="1">
            <a:spLocks noGrp="1"/>
          </p:cNvSpPr>
          <p:nvPr>
            <p:ph type="title" idx="2"/>
          </p:nvPr>
        </p:nvSpPr>
        <p:spPr>
          <a:xfrm>
            <a:off x="1728495" y="2597216"/>
            <a:ext cx="8151036" cy="1353200"/>
          </a:xfrm>
          <a:prstGeom prst="rect">
            <a:avLst/>
          </a:prstGeom>
        </p:spPr>
        <p:txBody>
          <a:bodyPr spcFirstLastPara="1" wrap="square" lIns="121900" tIns="121900" rIns="121900" bIns="121900" anchor="ctr" anchorCtr="0">
            <a:noAutofit/>
          </a:bodyPr>
          <a:lstStyle/>
          <a:p>
            <a:r>
              <a:rPr lang="en-US" sz="9600">
                <a:solidFill>
                  <a:schemeClr val="accent3"/>
                </a:solidFill>
                <a:latin typeface="Times New Roman" panose="02020603050405020304" pitchFamily="18" charset="0"/>
                <a:cs typeface="Times New Roman" panose="02020603050405020304" pitchFamily="18" charset="0"/>
              </a:rPr>
              <a:t>H</a:t>
            </a:r>
            <a:r>
              <a:rPr lang="en" sz="9600">
                <a:solidFill>
                  <a:schemeClr val="accent3"/>
                </a:solidFill>
                <a:latin typeface="Times New Roman" panose="02020603050405020304" pitchFamily="18" charset="0"/>
                <a:cs typeface="Times New Roman" panose="02020603050405020304" pitchFamily="18" charset="0"/>
              </a:rPr>
              <a:t>oạt động </a:t>
            </a:r>
            <a:br>
              <a:rPr lang="en" sz="9600">
                <a:solidFill>
                  <a:schemeClr val="accent3"/>
                </a:solidFill>
                <a:latin typeface="Times New Roman" panose="02020603050405020304" pitchFamily="18" charset="0"/>
                <a:cs typeface="Times New Roman" panose="02020603050405020304" pitchFamily="18" charset="0"/>
              </a:rPr>
            </a:br>
            <a:r>
              <a:rPr lang="en" sz="9600">
                <a:solidFill>
                  <a:schemeClr val="accent3"/>
                </a:solidFill>
                <a:latin typeface="Times New Roman" panose="02020603050405020304" pitchFamily="18" charset="0"/>
                <a:cs typeface="Times New Roman" panose="02020603050405020304" pitchFamily="18" charset="0"/>
              </a:rPr>
              <a:t>luyện tập</a:t>
            </a:r>
            <a:endParaRPr sz="9600">
              <a:solidFill>
                <a:schemeClr val="accent3"/>
              </a:solidFill>
              <a:latin typeface="Times New Roman" panose="02020603050405020304" pitchFamily="18" charset="0"/>
              <a:cs typeface="Times New Roman" panose="02020603050405020304" pitchFamily="18" charset="0"/>
            </a:endParaRPr>
          </a:p>
        </p:txBody>
      </p:sp>
      <p:grpSp>
        <p:nvGrpSpPr>
          <p:cNvPr id="472" name="Google Shape;492;p21">
            <a:extLst>
              <a:ext uri="{FF2B5EF4-FFF2-40B4-BE49-F238E27FC236}">
                <a16:creationId xmlns:a16="http://schemas.microsoft.com/office/drawing/2014/main" id="{53005AB0-48E3-A254-D58C-D670E21C154B}"/>
              </a:ext>
            </a:extLst>
          </p:cNvPr>
          <p:cNvGrpSpPr/>
          <p:nvPr/>
        </p:nvGrpSpPr>
        <p:grpSpPr>
          <a:xfrm flipH="1">
            <a:off x="2174440" y="5279482"/>
            <a:ext cx="709416" cy="658415"/>
            <a:chOff x="482850" y="1704875"/>
            <a:chExt cx="438850" cy="407300"/>
          </a:xfrm>
        </p:grpSpPr>
        <p:sp>
          <p:nvSpPr>
            <p:cNvPr id="473" name="Google Shape;493;p21">
              <a:extLst>
                <a:ext uri="{FF2B5EF4-FFF2-40B4-BE49-F238E27FC236}">
                  <a16:creationId xmlns:a16="http://schemas.microsoft.com/office/drawing/2014/main" id="{D2769F65-C6F1-4123-5C14-A54B39D5ED8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94;p21">
              <a:extLst>
                <a:ext uri="{FF2B5EF4-FFF2-40B4-BE49-F238E27FC236}">
                  <a16:creationId xmlns:a16="http://schemas.microsoft.com/office/drawing/2014/main" id="{38B94A96-999B-CD85-0E15-66E23F260112}"/>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95;p21">
              <a:extLst>
                <a:ext uri="{FF2B5EF4-FFF2-40B4-BE49-F238E27FC236}">
                  <a16:creationId xmlns:a16="http://schemas.microsoft.com/office/drawing/2014/main" id="{61AAE63C-32AF-A7D7-6AFD-9B935AF2D753}"/>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96;p21">
              <a:extLst>
                <a:ext uri="{FF2B5EF4-FFF2-40B4-BE49-F238E27FC236}">
                  <a16:creationId xmlns:a16="http://schemas.microsoft.com/office/drawing/2014/main" id="{081D9268-BEAC-688F-80C3-D6CE13BA92C9}"/>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97;p21">
              <a:extLst>
                <a:ext uri="{FF2B5EF4-FFF2-40B4-BE49-F238E27FC236}">
                  <a16:creationId xmlns:a16="http://schemas.microsoft.com/office/drawing/2014/main" id="{455CE4B8-B247-2C03-9C0B-DC8670D9B384}"/>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98;p21">
              <a:extLst>
                <a:ext uri="{FF2B5EF4-FFF2-40B4-BE49-F238E27FC236}">
                  <a16:creationId xmlns:a16="http://schemas.microsoft.com/office/drawing/2014/main" id="{29F68B0F-EE64-C3C7-2F12-D5700B634014}"/>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99;p21">
              <a:extLst>
                <a:ext uri="{FF2B5EF4-FFF2-40B4-BE49-F238E27FC236}">
                  <a16:creationId xmlns:a16="http://schemas.microsoft.com/office/drawing/2014/main" id="{714A891A-269A-EF9D-0F8C-C1942F27F6A2}"/>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500;p21">
              <a:extLst>
                <a:ext uri="{FF2B5EF4-FFF2-40B4-BE49-F238E27FC236}">
                  <a16:creationId xmlns:a16="http://schemas.microsoft.com/office/drawing/2014/main" id="{C0FDE2D6-EFC7-945D-E219-333BD237F3D8}"/>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501;p21">
              <a:extLst>
                <a:ext uri="{FF2B5EF4-FFF2-40B4-BE49-F238E27FC236}">
                  <a16:creationId xmlns:a16="http://schemas.microsoft.com/office/drawing/2014/main" id="{7AABA466-62E0-7BDD-FC99-A07D2E7DEFBA}"/>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502;p21">
              <a:extLst>
                <a:ext uri="{FF2B5EF4-FFF2-40B4-BE49-F238E27FC236}">
                  <a16:creationId xmlns:a16="http://schemas.microsoft.com/office/drawing/2014/main" id="{2FBDED19-ABB2-CAB7-960C-F791460EB1BF}"/>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83" name="Picture 482">
            <a:extLst>
              <a:ext uri="{FF2B5EF4-FFF2-40B4-BE49-F238E27FC236}">
                <a16:creationId xmlns:a16="http://schemas.microsoft.com/office/drawing/2014/main" id="{1EA7708C-4859-7745-F2F6-9461143ED8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197594" y="-773817"/>
            <a:ext cx="2757004" cy="2578025"/>
          </a:xfrm>
          <a:prstGeom prst="rect">
            <a:avLst/>
          </a:prstGeom>
        </p:spPr>
      </p:pic>
      <p:pic>
        <p:nvPicPr>
          <p:cNvPr id="484" name="Picture 483">
            <a:extLst>
              <a:ext uri="{FF2B5EF4-FFF2-40B4-BE49-F238E27FC236}">
                <a16:creationId xmlns:a16="http://schemas.microsoft.com/office/drawing/2014/main" id="{BD35888A-7420-22AD-E22E-7928754A8575}"/>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277485" y="3427523"/>
            <a:ext cx="1976521" cy="3375428"/>
          </a:xfrm>
          <a:prstGeom prst="rect">
            <a:avLst/>
          </a:prstGeom>
        </p:spPr>
      </p:pic>
      <p:pic>
        <p:nvPicPr>
          <p:cNvPr id="486" name="Picture 485">
            <a:extLst>
              <a:ext uri="{FF2B5EF4-FFF2-40B4-BE49-F238E27FC236}">
                <a16:creationId xmlns:a16="http://schemas.microsoft.com/office/drawing/2014/main" id="{87B741F2-2619-59C9-F1E1-B126AD1667A2}"/>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115886" y="3312066"/>
            <a:ext cx="3749261" cy="3385077"/>
          </a:xfrm>
          <a:prstGeom prst="rect">
            <a:avLst/>
          </a:prstGeom>
        </p:spPr>
      </p:pic>
      <p:pic>
        <p:nvPicPr>
          <p:cNvPr id="487" name="Picture 486">
            <a:extLst>
              <a:ext uri="{FF2B5EF4-FFF2-40B4-BE49-F238E27FC236}">
                <a16:creationId xmlns:a16="http://schemas.microsoft.com/office/drawing/2014/main" id="{B6D09E4E-DBD2-FC6E-E3FA-AB8518C7E750}"/>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flipH="1">
            <a:off x="-808034" y="-934139"/>
            <a:ext cx="3335363" cy="3675932"/>
          </a:xfrm>
          <a:prstGeom prst="rect">
            <a:avLst/>
          </a:prstGeom>
        </p:spPr>
      </p:pic>
    </p:spTree>
    <p:extLst>
      <p:ext uri="{BB962C8B-B14F-4D97-AF65-F5344CB8AC3E}">
        <p14:creationId xmlns:p14="http://schemas.microsoft.com/office/powerpoint/2010/main" val="1886046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4"/>
                                        </p:tgtEl>
                                        <p:attrNameLst>
                                          <p:attrName>style.visibility</p:attrName>
                                        </p:attrNameLst>
                                      </p:cBhvr>
                                      <p:to>
                                        <p:strVal val="visible"/>
                                      </p:to>
                                    </p:set>
                                    <p:anim calcmode="lin" valueType="num">
                                      <p:cBhvr>
                                        <p:cTn id="7" dur="500" fill="hold"/>
                                        <p:tgtEl>
                                          <p:spTgt spid="504"/>
                                        </p:tgtEl>
                                        <p:attrNameLst>
                                          <p:attrName>ppt_w</p:attrName>
                                        </p:attrNameLst>
                                      </p:cBhvr>
                                      <p:tavLst>
                                        <p:tav tm="0">
                                          <p:val>
                                            <p:fltVal val="0"/>
                                          </p:val>
                                        </p:tav>
                                        <p:tav tm="100000">
                                          <p:val>
                                            <p:strVal val="#ppt_w"/>
                                          </p:val>
                                        </p:tav>
                                      </p:tavLst>
                                    </p:anim>
                                    <p:anim calcmode="lin" valueType="num">
                                      <p:cBhvr>
                                        <p:cTn id="8" dur="500" fill="hold"/>
                                        <p:tgtEl>
                                          <p:spTgt spid="504"/>
                                        </p:tgtEl>
                                        <p:attrNameLst>
                                          <p:attrName>ppt_h</p:attrName>
                                        </p:attrNameLst>
                                      </p:cBhvr>
                                      <p:tavLst>
                                        <p:tav tm="0">
                                          <p:val>
                                            <p:fltVal val="0"/>
                                          </p:val>
                                        </p:tav>
                                        <p:tav tm="100000">
                                          <p:val>
                                            <p:strVal val="#ppt_h"/>
                                          </p:val>
                                        </p:tav>
                                      </p:tavLst>
                                    </p:anim>
                                    <p:animEffect transition="in" filter="fade">
                                      <p:cBhvr>
                                        <p:cTn id="9" dur="500"/>
                                        <p:tgtEl>
                                          <p:spTgt spid="504"/>
                                        </p:tgtEl>
                                      </p:cBhvr>
                                    </p:animEffect>
                                  </p:childTnLst>
                                </p:cTn>
                              </p:par>
                              <p:par>
                                <p:cTn id="10" presetID="53" presetClass="entr" presetSubtype="16" fill="hold" nodeType="withEffect">
                                  <p:stCondLst>
                                    <p:cond delay="0"/>
                                  </p:stCondLst>
                                  <p:childTnLst>
                                    <p:set>
                                      <p:cBhvr>
                                        <p:cTn id="11" dur="1" fill="hold">
                                          <p:stCondLst>
                                            <p:cond delay="0"/>
                                          </p:stCondLst>
                                        </p:cTn>
                                        <p:tgtEl>
                                          <p:spTgt spid="514"/>
                                        </p:tgtEl>
                                        <p:attrNameLst>
                                          <p:attrName>style.visibility</p:attrName>
                                        </p:attrNameLst>
                                      </p:cBhvr>
                                      <p:to>
                                        <p:strVal val="visible"/>
                                      </p:to>
                                    </p:set>
                                    <p:anim calcmode="lin" valueType="num">
                                      <p:cBhvr>
                                        <p:cTn id="12" dur="500" fill="hold"/>
                                        <p:tgtEl>
                                          <p:spTgt spid="514"/>
                                        </p:tgtEl>
                                        <p:attrNameLst>
                                          <p:attrName>ppt_w</p:attrName>
                                        </p:attrNameLst>
                                      </p:cBhvr>
                                      <p:tavLst>
                                        <p:tav tm="0">
                                          <p:val>
                                            <p:fltVal val="0"/>
                                          </p:val>
                                        </p:tav>
                                        <p:tav tm="100000">
                                          <p:val>
                                            <p:strVal val="#ppt_w"/>
                                          </p:val>
                                        </p:tav>
                                      </p:tavLst>
                                    </p:anim>
                                    <p:anim calcmode="lin" valueType="num">
                                      <p:cBhvr>
                                        <p:cTn id="13" dur="500" fill="hold"/>
                                        <p:tgtEl>
                                          <p:spTgt spid="514"/>
                                        </p:tgtEl>
                                        <p:attrNameLst>
                                          <p:attrName>ppt_h</p:attrName>
                                        </p:attrNameLst>
                                      </p:cBhvr>
                                      <p:tavLst>
                                        <p:tav tm="0">
                                          <p:val>
                                            <p:fltVal val="0"/>
                                          </p:val>
                                        </p:tav>
                                        <p:tav tm="100000">
                                          <p:val>
                                            <p:strVal val="#ppt_h"/>
                                          </p:val>
                                        </p:tav>
                                      </p:tavLst>
                                    </p:anim>
                                    <p:animEffect transition="in" filter="fade">
                                      <p:cBhvr>
                                        <p:cTn id="14" dur="500"/>
                                        <p:tgtEl>
                                          <p:spTgt spid="514"/>
                                        </p:tgtEl>
                                      </p:cBhvr>
                                    </p:animEffect>
                                  </p:childTnLst>
                                </p:cTn>
                              </p:par>
                              <p:par>
                                <p:cTn id="15" presetID="53" presetClass="entr" presetSubtype="16" fill="hold" nodeType="withEffect">
                                  <p:stCondLst>
                                    <p:cond delay="0"/>
                                  </p:stCondLst>
                                  <p:childTnLst>
                                    <p:set>
                                      <p:cBhvr>
                                        <p:cTn id="16" dur="1" fill="hold">
                                          <p:stCondLst>
                                            <p:cond delay="0"/>
                                          </p:stCondLst>
                                        </p:cTn>
                                        <p:tgtEl>
                                          <p:spTgt spid="529"/>
                                        </p:tgtEl>
                                        <p:attrNameLst>
                                          <p:attrName>style.visibility</p:attrName>
                                        </p:attrNameLst>
                                      </p:cBhvr>
                                      <p:to>
                                        <p:strVal val="visible"/>
                                      </p:to>
                                    </p:set>
                                    <p:anim calcmode="lin" valueType="num">
                                      <p:cBhvr>
                                        <p:cTn id="17" dur="500" fill="hold"/>
                                        <p:tgtEl>
                                          <p:spTgt spid="529"/>
                                        </p:tgtEl>
                                        <p:attrNameLst>
                                          <p:attrName>ppt_w</p:attrName>
                                        </p:attrNameLst>
                                      </p:cBhvr>
                                      <p:tavLst>
                                        <p:tav tm="0">
                                          <p:val>
                                            <p:fltVal val="0"/>
                                          </p:val>
                                        </p:tav>
                                        <p:tav tm="100000">
                                          <p:val>
                                            <p:strVal val="#ppt_w"/>
                                          </p:val>
                                        </p:tav>
                                      </p:tavLst>
                                    </p:anim>
                                    <p:anim calcmode="lin" valueType="num">
                                      <p:cBhvr>
                                        <p:cTn id="18" dur="500" fill="hold"/>
                                        <p:tgtEl>
                                          <p:spTgt spid="529"/>
                                        </p:tgtEl>
                                        <p:attrNameLst>
                                          <p:attrName>ppt_h</p:attrName>
                                        </p:attrNameLst>
                                      </p:cBhvr>
                                      <p:tavLst>
                                        <p:tav tm="0">
                                          <p:val>
                                            <p:fltVal val="0"/>
                                          </p:val>
                                        </p:tav>
                                        <p:tav tm="100000">
                                          <p:val>
                                            <p:strVal val="#ppt_h"/>
                                          </p:val>
                                        </p:tav>
                                      </p:tavLst>
                                    </p:anim>
                                    <p:animEffect transition="in" filter="fade">
                                      <p:cBhvr>
                                        <p:cTn id="19" dur="500"/>
                                        <p:tgtEl>
                                          <p:spTgt spid="529"/>
                                        </p:tgtEl>
                                      </p:cBhvr>
                                    </p:animEffect>
                                  </p:childTnLst>
                                </p:cTn>
                              </p:par>
                              <p:par>
                                <p:cTn id="20" presetID="53" presetClass="entr" presetSubtype="16" fill="hold" nodeType="withEffect">
                                  <p:stCondLst>
                                    <p:cond delay="0"/>
                                  </p:stCondLst>
                                  <p:childTnLst>
                                    <p:set>
                                      <p:cBhvr>
                                        <p:cTn id="21" dur="1" fill="hold">
                                          <p:stCondLst>
                                            <p:cond delay="0"/>
                                          </p:stCondLst>
                                        </p:cTn>
                                        <p:tgtEl>
                                          <p:spTgt spid="483"/>
                                        </p:tgtEl>
                                        <p:attrNameLst>
                                          <p:attrName>style.visibility</p:attrName>
                                        </p:attrNameLst>
                                      </p:cBhvr>
                                      <p:to>
                                        <p:strVal val="visible"/>
                                      </p:to>
                                    </p:set>
                                    <p:anim calcmode="lin" valueType="num">
                                      <p:cBhvr>
                                        <p:cTn id="22" dur="500" fill="hold"/>
                                        <p:tgtEl>
                                          <p:spTgt spid="483"/>
                                        </p:tgtEl>
                                        <p:attrNameLst>
                                          <p:attrName>ppt_w</p:attrName>
                                        </p:attrNameLst>
                                      </p:cBhvr>
                                      <p:tavLst>
                                        <p:tav tm="0">
                                          <p:val>
                                            <p:fltVal val="0"/>
                                          </p:val>
                                        </p:tav>
                                        <p:tav tm="100000">
                                          <p:val>
                                            <p:strVal val="#ppt_w"/>
                                          </p:val>
                                        </p:tav>
                                      </p:tavLst>
                                    </p:anim>
                                    <p:anim calcmode="lin" valueType="num">
                                      <p:cBhvr>
                                        <p:cTn id="23" dur="500" fill="hold"/>
                                        <p:tgtEl>
                                          <p:spTgt spid="483"/>
                                        </p:tgtEl>
                                        <p:attrNameLst>
                                          <p:attrName>ppt_h</p:attrName>
                                        </p:attrNameLst>
                                      </p:cBhvr>
                                      <p:tavLst>
                                        <p:tav tm="0">
                                          <p:val>
                                            <p:fltVal val="0"/>
                                          </p:val>
                                        </p:tav>
                                        <p:tav tm="100000">
                                          <p:val>
                                            <p:strVal val="#ppt_h"/>
                                          </p:val>
                                        </p:tav>
                                      </p:tavLst>
                                    </p:anim>
                                    <p:animEffect transition="in" filter="fade">
                                      <p:cBhvr>
                                        <p:cTn id="24" dur="500"/>
                                        <p:tgtEl>
                                          <p:spTgt spid="483"/>
                                        </p:tgtEl>
                                      </p:cBhvr>
                                    </p:animEffect>
                                  </p:childTnLst>
                                </p:cTn>
                              </p:par>
                              <p:par>
                                <p:cTn id="25" presetID="53" presetClass="entr" presetSubtype="16" fill="hold" nodeType="withEffect">
                                  <p:stCondLst>
                                    <p:cond delay="0"/>
                                  </p:stCondLst>
                                  <p:childTnLst>
                                    <p:set>
                                      <p:cBhvr>
                                        <p:cTn id="26" dur="1" fill="hold">
                                          <p:stCondLst>
                                            <p:cond delay="0"/>
                                          </p:stCondLst>
                                        </p:cTn>
                                        <p:tgtEl>
                                          <p:spTgt spid="484"/>
                                        </p:tgtEl>
                                        <p:attrNameLst>
                                          <p:attrName>style.visibility</p:attrName>
                                        </p:attrNameLst>
                                      </p:cBhvr>
                                      <p:to>
                                        <p:strVal val="visible"/>
                                      </p:to>
                                    </p:set>
                                    <p:anim calcmode="lin" valueType="num">
                                      <p:cBhvr>
                                        <p:cTn id="27" dur="500" fill="hold"/>
                                        <p:tgtEl>
                                          <p:spTgt spid="484"/>
                                        </p:tgtEl>
                                        <p:attrNameLst>
                                          <p:attrName>ppt_w</p:attrName>
                                        </p:attrNameLst>
                                      </p:cBhvr>
                                      <p:tavLst>
                                        <p:tav tm="0">
                                          <p:val>
                                            <p:fltVal val="0"/>
                                          </p:val>
                                        </p:tav>
                                        <p:tav tm="100000">
                                          <p:val>
                                            <p:strVal val="#ppt_w"/>
                                          </p:val>
                                        </p:tav>
                                      </p:tavLst>
                                    </p:anim>
                                    <p:anim calcmode="lin" valueType="num">
                                      <p:cBhvr>
                                        <p:cTn id="28" dur="500" fill="hold"/>
                                        <p:tgtEl>
                                          <p:spTgt spid="484"/>
                                        </p:tgtEl>
                                        <p:attrNameLst>
                                          <p:attrName>ppt_h</p:attrName>
                                        </p:attrNameLst>
                                      </p:cBhvr>
                                      <p:tavLst>
                                        <p:tav tm="0">
                                          <p:val>
                                            <p:fltVal val="0"/>
                                          </p:val>
                                        </p:tav>
                                        <p:tav tm="100000">
                                          <p:val>
                                            <p:strVal val="#ppt_h"/>
                                          </p:val>
                                        </p:tav>
                                      </p:tavLst>
                                    </p:anim>
                                    <p:animEffect transition="in" filter="fade">
                                      <p:cBhvr>
                                        <p:cTn id="29" dur="500"/>
                                        <p:tgtEl>
                                          <p:spTgt spid="484"/>
                                        </p:tgtEl>
                                      </p:cBhvr>
                                    </p:animEffect>
                                  </p:childTnLst>
                                </p:cTn>
                              </p:par>
                              <p:par>
                                <p:cTn id="30" presetID="53" presetClass="entr" presetSubtype="16" fill="hold" nodeType="withEffect">
                                  <p:stCondLst>
                                    <p:cond delay="0"/>
                                  </p:stCondLst>
                                  <p:childTnLst>
                                    <p:set>
                                      <p:cBhvr>
                                        <p:cTn id="31" dur="1" fill="hold">
                                          <p:stCondLst>
                                            <p:cond delay="0"/>
                                          </p:stCondLst>
                                        </p:cTn>
                                        <p:tgtEl>
                                          <p:spTgt spid="486"/>
                                        </p:tgtEl>
                                        <p:attrNameLst>
                                          <p:attrName>style.visibility</p:attrName>
                                        </p:attrNameLst>
                                      </p:cBhvr>
                                      <p:to>
                                        <p:strVal val="visible"/>
                                      </p:to>
                                    </p:set>
                                    <p:anim calcmode="lin" valueType="num">
                                      <p:cBhvr>
                                        <p:cTn id="32" dur="500" fill="hold"/>
                                        <p:tgtEl>
                                          <p:spTgt spid="486"/>
                                        </p:tgtEl>
                                        <p:attrNameLst>
                                          <p:attrName>ppt_w</p:attrName>
                                        </p:attrNameLst>
                                      </p:cBhvr>
                                      <p:tavLst>
                                        <p:tav tm="0">
                                          <p:val>
                                            <p:fltVal val="0"/>
                                          </p:val>
                                        </p:tav>
                                        <p:tav tm="100000">
                                          <p:val>
                                            <p:strVal val="#ppt_w"/>
                                          </p:val>
                                        </p:tav>
                                      </p:tavLst>
                                    </p:anim>
                                    <p:anim calcmode="lin" valueType="num">
                                      <p:cBhvr>
                                        <p:cTn id="33" dur="500" fill="hold"/>
                                        <p:tgtEl>
                                          <p:spTgt spid="486"/>
                                        </p:tgtEl>
                                        <p:attrNameLst>
                                          <p:attrName>ppt_h</p:attrName>
                                        </p:attrNameLst>
                                      </p:cBhvr>
                                      <p:tavLst>
                                        <p:tav tm="0">
                                          <p:val>
                                            <p:fltVal val="0"/>
                                          </p:val>
                                        </p:tav>
                                        <p:tav tm="100000">
                                          <p:val>
                                            <p:strVal val="#ppt_h"/>
                                          </p:val>
                                        </p:tav>
                                      </p:tavLst>
                                    </p:anim>
                                    <p:animEffect transition="in" filter="fade">
                                      <p:cBhvr>
                                        <p:cTn id="34" dur="500"/>
                                        <p:tgtEl>
                                          <p:spTgt spid="486"/>
                                        </p:tgtEl>
                                      </p:cBhvr>
                                    </p:animEffect>
                                  </p:childTnLst>
                                </p:cTn>
                              </p:par>
                              <p:par>
                                <p:cTn id="35" presetID="53" presetClass="entr" presetSubtype="16" fill="hold" nodeType="withEffect">
                                  <p:stCondLst>
                                    <p:cond delay="0"/>
                                  </p:stCondLst>
                                  <p:childTnLst>
                                    <p:set>
                                      <p:cBhvr>
                                        <p:cTn id="36" dur="1" fill="hold">
                                          <p:stCondLst>
                                            <p:cond delay="0"/>
                                          </p:stCondLst>
                                        </p:cTn>
                                        <p:tgtEl>
                                          <p:spTgt spid="487"/>
                                        </p:tgtEl>
                                        <p:attrNameLst>
                                          <p:attrName>style.visibility</p:attrName>
                                        </p:attrNameLst>
                                      </p:cBhvr>
                                      <p:to>
                                        <p:strVal val="visible"/>
                                      </p:to>
                                    </p:set>
                                    <p:anim calcmode="lin" valueType="num">
                                      <p:cBhvr>
                                        <p:cTn id="37" dur="500" fill="hold"/>
                                        <p:tgtEl>
                                          <p:spTgt spid="487"/>
                                        </p:tgtEl>
                                        <p:attrNameLst>
                                          <p:attrName>ppt_w</p:attrName>
                                        </p:attrNameLst>
                                      </p:cBhvr>
                                      <p:tavLst>
                                        <p:tav tm="0">
                                          <p:val>
                                            <p:fltVal val="0"/>
                                          </p:val>
                                        </p:tav>
                                        <p:tav tm="100000">
                                          <p:val>
                                            <p:strVal val="#ppt_w"/>
                                          </p:val>
                                        </p:tav>
                                      </p:tavLst>
                                    </p:anim>
                                    <p:anim calcmode="lin" valueType="num">
                                      <p:cBhvr>
                                        <p:cTn id="38" dur="500" fill="hold"/>
                                        <p:tgtEl>
                                          <p:spTgt spid="487"/>
                                        </p:tgtEl>
                                        <p:attrNameLst>
                                          <p:attrName>ppt_h</p:attrName>
                                        </p:attrNameLst>
                                      </p:cBhvr>
                                      <p:tavLst>
                                        <p:tav tm="0">
                                          <p:val>
                                            <p:fltVal val="0"/>
                                          </p:val>
                                        </p:tav>
                                        <p:tav tm="100000">
                                          <p:val>
                                            <p:strVal val="#ppt_h"/>
                                          </p:val>
                                        </p:tav>
                                      </p:tavLst>
                                    </p:anim>
                                    <p:animEffect transition="in" filter="fade">
                                      <p:cBhvr>
                                        <p:cTn id="39" dur="500"/>
                                        <p:tgtEl>
                                          <p:spTgt spid="48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488"/>
                                        </p:tgtEl>
                                        <p:attrNameLst>
                                          <p:attrName>style.visibility</p:attrName>
                                        </p:attrNameLst>
                                      </p:cBhvr>
                                      <p:to>
                                        <p:strVal val="visible"/>
                                      </p:to>
                                    </p:set>
                                    <p:animEffect transition="in" filter="barn(inVertical)">
                                      <p:cBhvr>
                                        <p:cTn id="44" dur="500"/>
                                        <p:tgtEl>
                                          <p:spTgt spid="488"/>
                                        </p:tgtEl>
                                      </p:cBhvr>
                                    </p:animEffect>
                                  </p:childTnLst>
                                </p:cTn>
                              </p:par>
                            </p:childTnLst>
                          </p:cTn>
                        </p:par>
                        <p:par>
                          <p:cTn id="45" fill="hold">
                            <p:stCondLst>
                              <p:cond delay="500"/>
                            </p:stCondLst>
                            <p:childTnLst>
                              <p:par>
                                <p:cTn id="46" presetID="53" presetClass="entr" presetSubtype="16" fill="hold" grpId="0" nodeType="afterEffect">
                                  <p:stCondLst>
                                    <p:cond delay="0"/>
                                  </p:stCondLst>
                                  <p:childTnLst>
                                    <p:set>
                                      <p:cBhvr>
                                        <p:cTn id="47" dur="1" fill="hold">
                                          <p:stCondLst>
                                            <p:cond delay="0"/>
                                          </p:stCondLst>
                                        </p:cTn>
                                        <p:tgtEl>
                                          <p:spTgt spid="556"/>
                                        </p:tgtEl>
                                        <p:attrNameLst>
                                          <p:attrName>style.visibility</p:attrName>
                                        </p:attrNameLst>
                                      </p:cBhvr>
                                      <p:to>
                                        <p:strVal val="visible"/>
                                      </p:to>
                                    </p:set>
                                    <p:anim calcmode="lin" valueType="num">
                                      <p:cBhvr>
                                        <p:cTn id="48" dur="500" fill="hold"/>
                                        <p:tgtEl>
                                          <p:spTgt spid="556"/>
                                        </p:tgtEl>
                                        <p:attrNameLst>
                                          <p:attrName>ppt_w</p:attrName>
                                        </p:attrNameLst>
                                      </p:cBhvr>
                                      <p:tavLst>
                                        <p:tav tm="0">
                                          <p:val>
                                            <p:fltVal val="0"/>
                                          </p:val>
                                        </p:tav>
                                        <p:tav tm="100000">
                                          <p:val>
                                            <p:strVal val="#ppt_w"/>
                                          </p:val>
                                        </p:tav>
                                      </p:tavLst>
                                    </p:anim>
                                    <p:anim calcmode="lin" valueType="num">
                                      <p:cBhvr>
                                        <p:cTn id="49" dur="500" fill="hold"/>
                                        <p:tgtEl>
                                          <p:spTgt spid="556"/>
                                        </p:tgtEl>
                                        <p:attrNameLst>
                                          <p:attrName>ppt_h</p:attrName>
                                        </p:attrNameLst>
                                      </p:cBhvr>
                                      <p:tavLst>
                                        <p:tav tm="0">
                                          <p:val>
                                            <p:fltVal val="0"/>
                                          </p:val>
                                        </p:tav>
                                        <p:tav tm="100000">
                                          <p:val>
                                            <p:strVal val="#ppt_h"/>
                                          </p:val>
                                        </p:tav>
                                      </p:tavLst>
                                    </p:anim>
                                    <p:animEffect transition="in" filter="fade">
                                      <p:cBhvr>
                                        <p:cTn id="50" dur="500"/>
                                        <p:tgtEl>
                                          <p:spTgt spid="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 grpId="0" animBg="1"/>
      <p:bldP spid="504" grpId="0" animBg="1"/>
      <p:bldP spid="556"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7">
            <a:alphaModFix amt="23000"/>
            <a:lum/>
          </a:blip>
          <a:srcRect/>
          <a:stretch>
            <a:fillRect l="-45000" r="-45000"/>
          </a:stretch>
        </a:blipFill>
        <a:effectLst/>
      </p:bgPr>
    </p:bg>
    <p:spTree>
      <p:nvGrpSpPr>
        <p:cNvPr id="1" name=""/>
        <p:cNvGrpSpPr/>
        <p:nvPr/>
      </p:nvGrpSpPr>
      <p:grpSpPr>
        <a:xfrm>
          <a:off x="0" y="0"/>
          <a:ext cx="0" cy="0"/>
          <a:chOff x="0" y="0"/>
          <a:chExt cx="0" cy="0"/>
        </a:xfrm>
      </p:grpSpPr>
      <p:sp>
        <p:nvSpPr>
          <p:cNvPr id="3" name="TextBox 2"/>
          <p:cNvSpPr txBox="1"/>
          <p:nvPr/>
        </p:nvSpPr>
        <p:spPr>
          <a:xfrm>
            <a:off x="4870895" y="6093715"/>
            <a:ext cx="2525435" cy="707886"/>
          </a:xfrm>
          <a:prstGeom prst="rect">
            <a:avLst/>
          </a:prstGeom>
          <a:solidFill>
            <a:schemeClr val="bg1"/>
          </a:solidFill>
        </p:spPr>
        <p:txBody>
          <a:bodyPr wrap="none" rtlCol="0">
            <a:spAutoFit/>
          </a:bodyPr>
          <a:lstStyle/>
          <a:p>
            <a:pPr defTabSz="914377">
              <a:defRPr/>
            </a:pPr>
            <a:r>
              <a:rPr lang="en-US" sz="2000" dirty="0">
                <a:solidFill>
                  <a:prstClr val="black"/>
                </a:solidFill>
                <a:latin typeface="Calibri" panose="020F0502020204030204"/>
                <a:cs typeface="Arial"/>
                <a:sym typeface="Arial"/>
              </a:rPr>
              <a:t>design by TRO GIANG</a:t>
            </a:r>
          </a:p>
          <a:p>
            <a:pPr defTabSz="914377">
              <a:defRPr/>
            </a:pPr>
            <a:r>
              <a:rPr lang="en-US" sz="2000" dirty="0">
                <a:solidFill>
                  <a:prstClr val="black"/>
                </a:solidFill>
                <a:latin typeface="Calibri" panose="020F0502020204030204"/>
                <a:cs typeface="Arial"/>
                <a:sym typeface="Arial"/>
              </a:rPr>
              <a:t>youtube.com/trogiang</a:t>
            </a:r>
            <a:endParaRPr lang="vi-VN" sz="2000" dirty="0">
              <a:solidFill>
                <a:prstClr val="black"/>
              </a:solidFill>
              <a:latin typeface="Arial" panose="020B0604020202020204" pitchFamily="34" charset="0"/>
              <a:cs typeface="Arial"/>
              <a:sym typeface="Arial"/>
            </a:endParaRPr>
          </a:p>
        </p:txBody>
      </p:sp>
      <p:pic>
        <p:nvPicPr>
          <p:cNvPr id="9" name="Picture 8">
            <a:extLst>
              <a:ext uri="{FF2B5EF4-FFF2-40B4-BE49-F238E27FC236}">
                <a16:creationId xmlns:a16="http://schemas.microsoft.com/office/drawing/2014/main" id="{BC3F24AE-64C1-C777-DDFB-2CAA6699CBC4}"/>
              </a:ext>
            </a:extLst>
          </p:cNvPr>
          <p:cNvPicPr>
            <a:picLocks noChangeAspect="1"/>
          </p:cNvPicPr>
          <p:nvPr/>
        </p:nvPicPr>
        <p:blipFill>
          <a:blip r:embed="rId8"/>
          <a:stretch>
            <a:fillRect/>
          </a:stretch>
        </p:blipFill>
        <p:spPr>
          <a:xfrm>
            <a:off x="0" y="1674"/>
            <a:ext cx="12192000" cy="6854653"/>
          </a:xfrm>
          <a:prstGeom prst="rect">
            <a:avLst/>
          </a:prstGeom>
        </p:spPr>
      </p:pic>
      <p:pic>
        <p:nvPicPr>
          <p:cNvPr id="2" name="Picture 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244320" y="-38414"/>
            <a:ext cx="1105929" cy="1091377"/>
          </a:xfrm>
          <a:prstGeom prst="rect">
            <a:avLst/>
          </a:prstGeom>
        </p:spPr>
      </p:pic>
      <p:pic>
        <p:nvPicPr>
          <p:cNvPr id="36" name="Picture 3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250663" y="4661859"/>
            <a:ext cx="3674740" cy="1495180"/>
          </a:xfrm>
          <a:prstGeom prst="rect">
            <a:avLst/>
          </a:prstGeom>
        </p:spPr>
      </p:pic>
      <p:pic>
        <p:nvPicPr>
          <p:cNvPr id="17" name="Picture 16">
            <a:hlinkClick r:id="" action="ppaction://noaction"/>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4965232" y="3959623"/>
            <a:ext cx="1312397" cy="1312397"/>
          </a:xfrm>
          <a:prstGeom prst="rect">
            <a:avLst/>
          </a:prstGeom>
        </p:spPr>
      </p:pic>
      <p:pic>
        <p:nvPicPr>
          <p:cNvPr id="21" name="Picture 2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422734" y="4187022"/>
            <a:ext cx="1084999" cy="1084999"/>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845266" y="3934976"/>
            <a:ext cx="2066925" cy="1314451"/>
          </a:xfrm>
          <a:prstGeom prst="rect">
            <a:avLst/>
          </a:prstGeom>
        </p:spPr>
      </p:pic>
      <p:sp>
        <p:nvSpPr>
          <p:cNvPr id="28" name="Cloud 27"/>
          <p:cNvSpPr/>
          <p:nvPr/>
        </p:nvSpPr>
        <p:spPr>
          <a:xfrm>
            <a:off x="-1371602" y="663273"/>
            <a:ext cx="1039091" cy="614779"/>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pic>
        <p:nvPicPr>
          <p:cNvPr id="50" name="Picture 4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182161" y="970663"/>
            <a:ext cx="3623348" cy="1224247"/>
          </a:xfrm>
          <a:prstGeom prst="rect">
            <a:avLst/>
          </a:prstGeom>
        </p:spPr>
      </p:pic>
      <p:pic>
        <p:nvPicPr>
          <p:cNvPr id="51" name="Picture 50"/>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06877" y="-8078"/>
            <a:ext cx="1981200" cy="1733551"/>
          </a:xfrm>
          <a:prstGeom prst="rect">
            <a:avLst/>
          </a:prstGeom>
        </p:spPr>
      </p:pic>
      <p:sp>
        <p:nvSpPr>
          <p:cNvPr id="29" name="Cloud 28"/>
          <p:cNvSpPr/>
          <p:nvPr/>
        </p:nvSpPr>
        <p:spPr>
          <a:xfrm>
            <a:off x="12350788" y="1641093"/>
            <a:ext cx="1039091" cy="614779"/>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sp>
        <p:nvSpPr>
          <p:cNvPr id="27" name="Cloud 26"/>
          <p:cNvSpPr/>
          <p:nvPr/>
        </p:nvSpPr>
        <p:spPr>
          <a:xfrm>
            <a:off x="-1964031" y="4796686"/>
            <a:ext cx="1917512" cy="963508"/>
          </a:xfrm>
          <a:prstGeom prst="cloud">
            <a:avLst/>
          </a:prstGeom>
          <a:solidFill>
            <a:schemeClr val="bg1">
              <a:alpha val="95000"/>
            </a:schemeClr>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pic>
        <p:nvPicPr>
          <p:cNvPr id="63" name="Picture 62"/>
          <p:cNvPicPr>
            <a:picLocks noChangeAspect="1"/>
          </p:cNvPicPr>
          <p:nvPr/>
        </p:nvPicPr>
        <p:blipFill>
          <a:blip r:embed="rId16" cstate="hqprint">
            <a:extLst>
              <a:ext uri="{28A0092B-C50C-407E-A947-70E740481C1C}">
                <a14:useLocalDpi xmlns:a14="http://schemas.microsoft.com/office/drawing/2010/main" val="0"/>
              </a:ext>
            </a:extLst>
          </a:blip>
          <a:stretch>
            <a:fillRect/>
          </a:stretch>
        </p:blipFill>
        <p:spPr>
          <a:xfrm>
            <a:off x="6741921" y="2271895"/>
            <a:ext cx="1577792" cy="541885"/>
          </a:xfrm>
          <a:prstGeom prst="rect">
            <a:avLst/>
          </a:prstGeom>
        </p:spPr>
      </p:pic>
      <p:pic>
        <p:nvPicPr>
          <p:cNvPr id="61" name="Picture 60"/>
          <p:cNvPicPr>
            <a:picLocks noChangeAspect="1"/>
          </p:cNvPicPr>
          <p:nvPr/>
        </p:nvPicPr>
        <p:blipFill>
          <a:blip r:embed="rId17" cstate="hqprint">
            <a:extLst>
              <a:ext uri="{28A0092B-C50C-407E-A947-70E740481C1C}">
                <a14:useLocalDpi xmlns:a14="http://schemas.microsoft.com/office/drawing/2010/main" val="0"/>
              </a:ext>
            </a:extLst>
          </a:blip>
          <a:stretch>
            <a:fillRect/>
          </a:stretch>
        </p:blipFill>
        <p:spPr>
          <a:xfrm>
            <a:off x="7536425" y="3178493"/>
            <a:ext cx="1714059" cy="597296"/>
          </a:xfrm>
          <a:prstGeom prst="rect">
            <a:avLst/>
          </a:prstGeom>
        </p:spPr>
      </p:pic>
      <p:pic>
        <p:nvPicPr>
          <p:cNvPr id="60" name="Picture 5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829095" y="4050147"/>
            <a:ext cx="2017091" cy="710052"/>
          </a:xfrm>
          <a:prstGeom prst="rect">
            <a:avLst/>
          </a:prstGeom>
        </p:spPr>
      </p:pic>
      <p:pic>
        <p:nvPicPr>
          <p:cNvPr id="59" name="Picture 58"/>
          <p:cNvPicPr>
            <a:picLocks noChangeAspect="1"/>
          </p:cNvPicPr>
          <p:nvPr/>
        </p:nvPicPr>
        <p:blipFill>
          <a:blip r:embed="rId19" cstate="hqprint">
            <a:extLst>
              <a:ext uri="{28A0092B-C50C-407E-A947-70E740481C1C}">
                <a14:useLocalDpi xmlns:a14="http://schemas.microsoft.com/office/drawing/2010/main" val="0"/>
              </a:ext>
            </a:extLst>
          </a:blip>
          <a:stretch>
            <a:fillRect/>
          </a:stretch>
        </p:blipFill>
        <p:spPr>
          <a:xfrm>
            <a:off x="8837642" y="4855449"/>
            <a:ext cx="2316567" cy="845983"/>
          </a:xfrm>
          <a:prstGeom prst="rect">
            <a:avLst/>
          </a:prstGeom>
        </p:spPr>
      </p:pic>
      <p:pic>
        <p:nvPicPr>
          <p:cNvPr id="58" name="Picture 5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9624776" y="5756157"/>
            <a:ext cx="2465627" cy="1101844"/>
          </a:xfrm>
          <a:prstGeom prst="rect">
            <a:avLst/>
          </a:prstGeom>
        </p:spPr>
      </p:pic>
      <p:pic>
        <p:nvPicPr>
          <p:cNvPr id="53" name="Picture 52"/>
          <p:cNvPicPr>
            <a:picLocks noChangeAspect="1"/>
          </p:cNvPicPr>
          <p:nvPr/>
        </p:nvPicPr>
        <p:blipFill>
          <a:blip r:embed="rId21" cstate="hqprint">
            <a:extLst>
              <a:ext uri="{28A0092B-C50C-407E-A947-70E740481C1C}">
                <a14:useLocalDpi xmlns:a14="http://schemas.microsoft.com/office/drawing/2010/main" val="0"/>
              </a:ext>
            </a:extLst>
          </a:blip>
          <a:stretch>
            <a:fillRect/>
          </a:stretch>
        </p:blipFill>
        <p:spPr>
          <a:xfrm>
            <a:off x="1313400" y="4929243"/>
            <a:ext cx="2025027" cy="978021"/>
          </a:xfrm>
          <a:prstGeom prst="rect">
            <a:avLst/>
          </a:prstGeom>
        </p:spPr>
      </p:pic>
      <p:pic>
        <p:nvPicPr>
          <p:cNvPr id="57" name="Picture 56"/>
          <p:cNvPicPr>
            <a:picLocks noChangeAspect="1"/>
          </p:cNvPicPr>
          <p:nvPr/>
        </p:nvPicPr>
        <p:blipFill>
          <a:blip r:embed="rId22" cstate="hqprint">
            <a:extLst>
              <a:ext uri="{28A0092B-C50C-407E-A947-70E740481C1C}">
                <a14:useLocalDpi xmlns:a14="http://schemas.microsoft.com/office/drawing/2010/main" val="0"/>
              </a:ext>
            </a:extLst>
          </a:blip>
          <a:stretch>
            <a:fillRect/>
          </a:stretch>
        </p:blipFill>
        <p:spPr>
          <a:xfrm>
            <a:off x="3873841" y="2317616"/>
            <a:ext cx="1349211" cy="596675"/>
          </a:xfrm>
          <a:prstGeom prst="rect">
            <a:avLst/>
          </a:prstGeom>
        </p:spPr>
      </p:pic>
      <p:pic>
        <p:nvPicPr>
          <p:cNvPr id="56" name="Picture 55"/>
          <p:cNvPicPr>
            <a:picLocks noChangeAspect="1"/>
          </p:cNvPicPr>
          <p:nvPr/>
        </p:nvPicPr>
        <p:blipFill>
          <a:blip r:embed="rId23" cstate="hqprint">
            <a:extLst>
              <a:ext uri="{28A0092B-C50C-407E-A947-70E740481C1C}">
                <a14:useLocalDpi xmlns:a14="http://schemas.microsoft.com/office/drawing/2010/main" val="0"/>
              </a:ext>
            </a:extLst>
          </a:blip>
          <a:stretch>
            <a:fillRect/>
          </a:stretch>
        </p:blipFill>
        <p:spPr>
          <a:xfrm>
            <a:off x="3359375" y="3205765"/>
            <a:ext cx="1490067" cy="613761"/>
          </a:xfrm>
          <a:prstGeom prst="rect">
            <a:avLst/>
          </a:prstGeom>
        </p:spPr>
      </p:pic>
      <p:pic>
        <p:nvPicPr>
          <p:cNvPr id="55" name="Picture 54"/>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2325913" y="4050147"/>
            <a:ext cx="1856248" cy="755271"/>
          </a:xfrm>
          <a:prstGeom prst="rect">
            <a:avLst/>
          </a:prstGeom>
        </p:spPr>
      </p:pic>
      <p:pic>
        <p:nvPicPr>
          <p:cNvPr id="54" name="Picture 53"/>
          <p:cNvPicPr>
            <a:picLocks noChangeAspect="1"/>
          </p:cNvPicPr>
          <p:nvPr/>
        </p:nvPicPr>
        <p:blipFill>
          <a:blip r:embed="rId24" cstate="hqprint">
            <a:extLst>
              <a:ext uri="{28A0092B-C50C-407E-A947-70E740481C1C}">
                <a14:useLocalDpi xmlns:a14="http://schemas.microsoft.com/office/drawing/2010/main" val="0"/>
              </a:ext>
            </a:extLst>
          </a:blip>
          <a:stretch>
            <a:fillRect/>
          </a:stretch>
        </p:blipFill>
        <p:spPr>
          <a:xfrm>
            <a:off x="161996" y="5885984"/>
            <a:ext cx="2219027" cy="972016"/>
          </a:xfrm>
          <a:prstGeom prst="rect">
            <a:avLst/>
          </a:prstGeom>
        </p:spPr>
      </p:pic>
      <p:pic>
        <p:nvPicPr>
          <p:cNvPr id="25" name="Picture 24"/>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10291833" y="4277348"/>
            <a:ext cx="1724747" cy="1830736"/>
          </a:xfrm>
          <a:prstGeom prst="rect">
            <a:avLst/>
          </a:prstGeom>
        </p:spPr>
      </p:pic>
      <p:sp>
        <p:nvSpPr>
          <p:cNvPr id="42" name="Oval 41">
            <a:hlinkClick r:id="rId26" action="ppaction://hlinksldjump"/>
          </p:cNvPr>
          <p:cNvSpPr/>
          <p:nvPr/>
        </p:nvSpPr>
        <p:spPr>
          <a:xfrm>
            <a:off x="110973" y="3240185"/>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1</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pic>
        <p:nvPicPr>
          <p:cNvPr id="26" name="Picture 25"/>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503898" y="4921562"/>
            <a:ext cx="1307567" cy="1533985"/>
          </a:xfrm>
          <a:prstGeom prst="rect">
            <a:avLst/>
          </a:prstGeom>
        </p:spPr>
      </p:pic>
      <p:sp>
        <p:nvSpPr>
          <p:cNvPr id="66" name="Oval 65">
            <a:hlinkClick r:id="rId28" action="ppaction://hlinksldjump"/>
          </p:cNvPr>
          <p:cNvSpPr/>
          <p:nvPr/>
        </p:nvSpPr>
        <p:spPr>
          <a:xfrm>
            <a:off x="110973" y="2538359"/>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2</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67" name="Oval 66">
            <a:hlinkClick r:id="rId29" action="ppaction://hlinksldjump"/>
          </p:cNvPr>
          <p:cNvSpPr/>
          <p:nvPr/>
        </p:nvSpPr>
        <p:spPr>
          <a:xfrm>
            <a:off x="110973" y="1825563"/>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3</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68" name="Oval 67">
            <a:hlinkClick r:id="rId30" action="ppaction://hlinksldjump"/>
          </p:cNvPr>
          <p:cNvSpPr/>
          <p:nvPr/>
        </p:nvSpPr>
        <p:spPr>
          <a:xfrm>
            <a:off x="110973" y="1112769"/>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4</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69" name="Oval 68">
            <a:hlinkClick r:id="rId31" action="ppaction://hlinksldjump"/>
          </p:cNvPr>
          <p:cNvSpPr/>
          <p:nvPr/>
        </p:nvSpPr>
        <p:spPr>
          <a:xfrm>
            <a:off x="110973" y="399974"/>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5</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74" name="Oval 73">
            <a:hlinkClick r:id="rId32" action="ppaction://hlinksldjump"/>
          </p:cNvPr>
          <p:cNvSpPr/>
          <p:nvPr/>
        </p:nvSpPr>
        <p:spPr>
          <a:xfrm>
            <a:off x="11428499" y="3240185"/>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1</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75" name="Oval 74">
            <a:hlinkClick r:id="rId33" action="ppaction://hlinksldjump"/>
          </p:cNvPr>
          <p:cNvSpPr/>
          <p:nvPr/>
        </p:nvSpPr>
        <p:spPr>
          <a:xfrm>
            <a:off x="11428499" y="2538359"/>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2</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76" name="Oval 75">
            <a:hlinkClick r:id="rId34" action="ppaction://hlinksldjump"/>
          </p:cNvPr>
          <p:cNvSpPr/>
          <p:nvPr/>
        </p:nvSpPr>
        <p:spPr>
          <a:xfrm>
            <a:off x="11428499" y="1825563"/>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3</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77" name="Oval 76">
            <a:hlinkClick r:id="rId35" action="ppaction://hlinksldjump"/>
          </p:cNvPr>
          <p:cNvSpPr/>
          <p:nvPr/>
        </p:nvSpPr>
        <p:spPr>
          <a:xfrm>
            <a:off x="11428499" y="1112769"/>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4</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78" name="Oval 77">
            <a:hlinkClick r:id="rId36" action="ppaction://hlinksldjump"/>
          </p:cNvPr>
          <p:cNvSpPr/>
          <p:nvPr/>
        </p:nvSpPr>
        <p:spPr>
          <a:xfrm>
            <a:off x="11428499" y="399974"/>
            <a:ext cx="642068" cy="642068"/>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rPr>
              <a:t>5</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sym typeface="Arial"/>
            </a:endParaRPr>
          </a:p>
        </p:txBody>
      </p:sp>
      <p:sp>
        <p:nvSpPr>
          <p:cNvPr id="81" name="Rectangle 80"/>
          <p:cNvSpPr/>
          <p:nvPr/>
        </p:nvSpPr>
        <p:spPr>
          <a:xfrm>
            <a:off x="794879" y="103258"/>
            <a:ext cx="4275209" cy="800219"/>
          </a:xfrm>
          <a:prstGeom prst="rect">
            <a:avLst/>
          </a:prstGeom>
          <a:noFill/>
        </p:spPr>
        <p:txBody>
          <a:bodyPr wrap="none" lIns="91440" tIns="45720" rIns="91440" bIns="45720">
            <a:spAutoFit/>
          </a:bodyPr>
          <a:lstStyle/>
          <a:p>
            <a:pPr algn="ctr" defTabSz="914377">
              <a:defRPr/>
            </a:pPr>
            <a:r>
              <a:rPr lang="en-US" sz="2800" b="1" dirty="0">
                <a:ln w="6600">
                  <a:solidFill>
                    <a:srgbClr val="ED7D31"/>
                  </a:solidFill>
                  <a:prstDash val="solid"/>
                </a:ln>
                <a:solidFill>
                  <a:srgbClr val="FFFFFF"/>
                </a:solidFill>
                <a:effectLst>
                  <a:outerShdw dist="38100" dir="2700000" algn="tl" rotWithShape="0">
                    <a:srgbClr val="ED7D31"/>
                  </a:outerShdw>
                </a:effectLst>
                <a:latin typeface="Calibri" panose="020F0502020204030204"/>
                <a:cs typeface="Arial"/>
                <a:sym typeface="Arial"/>
              </a:rPr>
              <a:t>CHÚC MỪNG ĐỘI BẠN THỎ</a:t>
            </a:r>
          </a:p>
          <a:p>
            <a:pPr algn="ctr" defTabSz="914377">
              <a:defRPr/>
            </a:pPr>
            <a:r>
              <a:rPr lang="en-US" b="1" dirty="0">
                <a:ln w="6600">
                  <a:solidFill>
                    <a:srgbClr val="ED7D31"/>
                  </a:solidFill>
                  <a:prstDash val="solid"/>
                </a:ln>
                <a:solidFill>
                  <a:srgbClr val="FFFFFF"/>
                </a:solidFill>
                <a:effectLst>
                  <a:outerShdw dist="38100" dir="2700000" algn="tl" rotWithShape="0">
                    <a:srgbClr val="ED7D31"/>
                  </a:outerShdw>
                </a:effectLst>
                <a:latin typeface="Calibri" panose="020F0502020204030204"/>
                <a:cs typeface="Arial"/>
                <a:sym typeface="Arial"/>
              </a:rPr>
              <a:t>CONGRATULATIONS RABBIT TEAM</a:t>
            </a:r>
          </a:p>
        </p:txBody>
      </p:sp>
      <p:sp>
        <p:nvSpPr>
          <p:cNvPr id="83" name="Rectangle 82"/>
          <p:cNvSpPr/>
          <p:nvPr/>
        </p:nvSpPr>
        <p:spPr>
          <a:xfrm>
            <a:off x="7139379" y="103258"/>
            <a:ext cx="4250138" cy="800219"/>
          </a:xfrm>
          <a:prstGeom prst="rect">
            <a:avLst/>
          </a:prstGeom>
          <a:noFill/>
        </p:spPr>
        <p:txBody>
          <a:bodyPr wrap="none" lIns="91440" tIns="45720" rIns="91440" bIns="45720">
            <a:spAutoFit/>
          </a:bodyPr>
          <a:lstStyle/>
          <a:p>
            <a:pPr algn="ctr" defTabSz="914377">
              <a:defRPr/>
            </a:pPr>
            <a:r>
              <a:rPr lang="en-US" sz="2800" b="1" dirty="0">
                <a:ln w="6600">
                  <a:solidFill>
                    <a:srgbClr val="ED7D31"/>
                  </a:solidFill>
                  <a:prstDash val="solid"/>
                </a:ln>
                <a:solidFill>
                  <a:srgbClr val="FFFFFF"/>
                </a:solidFill>
                <a:effectLst>
                  <a:outerShdw dist="38100" dir="2700000" algn="tl" rotWithShape="0">
                    <a:srgbClr val="ED7D31"/>
                  </a:outerShdw>
                </a:effectLst>
                <a:latin typeface="Calibri" panose="020F0502020204030204"/>
                <a:cs typeface="Arial"/>
                <a:sym typeface="Arial"/>
              </a:rPr>
              <a:t>CHÚC MỪNG ĐỘI BẠN CỌP</a:t>
            </a:r>
          </a:p>
          <a:p>
            <a:pPr algn="ctr" defTabSz="914377">
              <a:defRPr/>
            </a:pPr>
            <a:r>
              <a:rPr lang="en-US" b="1" dirty="0">
                <a:ln w="6600">
                  <a:solidFill>
                    <a:srgbClr val="ED7D31"/>
                  </a:solidFill>
                  <a:prstDash val="solid"/>
                </a:ln>
                <a:solidFill>
                  <a:srgbClr val="FFFFFF"/>
                </a:solidFill>
                <a:effectLst>
                  <a:outerShdw dist="38100" dir="2700000" algn="tl" rotWithShape="0">
                    <a:srgbClr val="ED7D31"/>
                  </a:outerShdw>
                </a:effectLst>
                <a:latin typeface="Calibri" panose="020F0502020204030204"/>
                <a:cs typeface="Arial"/>
                <a:sym typeface="Arial"/>
              </a:rPr>
              <a:t>CONGRATULATIONS TIGER TEAM</a:t>
            </a:r>
            <a:endParaRPr lang="en-US" sz="4400" b="1" dirty="0">
              <a:ln w="6600">
                <a:solidFill>
                  <a:srgbClr val="ED7D31"/>
                </a:solidFill>
                <a:prstDash val="solid"/>
              </a:ln>
              <a:solidFill>
                <a:srgbClr val="FFFFFF"/>
              </a:solidFill>
              <a:effectLst>
                <a:outerShdw dist="38100" dir="2700000" algn="tl" rotWithShape="0">
                  <a:srgbClr val="ED7D31"/>
                </a:outerShdw>
              </a:effectLst>
              <a:latin typeface="Calibri" panose="020F0502020204030204"/>
              <a:cs typeface="Arial"/>
              <a:sym typeface="Arial"/>
            </a:endParaRPr>
          </a:p>
        </p:txBody>
      </p:sp>
      <p:sp>
        <p:nvSpPr>
          <p:cNvPr id="19" name="Cloud 18"/>
          <p:cNvSpPr/>
          <p:nvPr/>
        </p:nvSpPr>
        <p:spPr>
          <a:xfrm>
            <a:off x="2235883" y="1085758"/>
            <a:ext cx="927371" cy="592247"/>
          </a:xfrm>
          <a:prstGeom prst="cloud">
            <a:avLst/>
          </a:prstGeom>
          <a:solidFill>
            <a:schemeClr val="bg1"/>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sp>
        <p:nvSpPr>
          <p:cNvPr id="20" name="Cloud 19"/>
          <p:cNvSpPr/>
          <p:nvPr/>
        </p:nvSpPr>
        <p:spPr>
          <a:xfrm>
            <a:off x="9250485" y="1054962"/>
            <a:ext cx="917700" cy="584847"/>
          </a:xfrm>
          <a:prstGeom prst="cloud">
            <a:avLst/>
          </a:prstGeom>
          <a:solidFill>
            <a:schemeClr val="bg1"/>
          </a:solidFill>
          <a:ln w="317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pic>
        <p:nvPicPr>
          <p:cNvPr id="4" name="Yankee Doodl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37"/>
          <a:stretch>
            <a:fillRect/>
          </a:stretch>
        </p:blipFill>
        <p:spPr>
          <a:xfrm>
            <a:off x="12350788" y="186613"/>
            <a:ext cx="609600" cy="609600"/>
          </a:xfrm>
          <a:prstGeom prst="rect">
            <a:avLst/>
          </a:prstGeom>
        </p:spPr>
      </p:pic>
      <p:sp>
        <p:nvSpPr>
          <p:cNvPr id="7" name="Rectangle 6"/>
          <p:cNvSpPr/>
          <p:nvPr/>
        </p:nvSpPr>
        <p:spPr>
          <a:xfrm>
            <a:off x="868606" y="2302672"/>
            <a:ext cx="10454791" cy="3281592"/>
          </a:xfrm>
          <a:prstGeom prst="rect">
            <a:avLst/>
          </a:prstGeom>
          <a:solidFill>
            <a:schemeClr val="bg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sym typeface="Arial"/>
            </a:endParaRPr>
          </a:p>
        </p:txBody>
      </p:sp>
      <p:sp>
        <p:nvSpPr>
          <p:cNvPr id="5" name="Rectangle 4"/>
          <p:cNvSpPr/>
          <p:nvPr/>
        </p:nvSpPr>
        <p:spPr>
          <a:xfrm>
            <a:off x="768261" y="2416859"/>
            <a:ext cx="10655481" cy="1569660"/>
          </a:xfrm>
          <a:prstGeom prst="rect">
            <a:avLst/>
          </a:prstGeom>
          <a:noFill/>
        </p:spPr>
        <p:txBody>
          <a:bodyPr wrap="none" lIns="91440" tIns="45720" rIns="91440" bIns="45720">
            <a:spAutoFit/>
          </a:bodyPr>
          <a:lstStyle/>
          <a:p>
            <a:pPr algn="ctr" defTabSz="914377">
              <a:defRPr/>
            </a:pPr>
            <a:r>
              <a:rPr lang="en-US" sz="9600" b="1" dirty="0">
                <a:ln w="13462">
                  <a:solidFill>
                    <a:prstClr val="white"/>
                  </a:solidFill>
                  <a:prstDash val="solid"/>
                </a:ln>
                <a:solidFill>
                  <a:prstClr val="black">
                    <a:lumMod val="85000"/>
                    <a:lumOff val="15000"/>
                  </a:prstClr>
                </a:solidFill>
                <a:effectLst>
                  <a:outerShdw dist="38100" dir="2700000" algn="bl" rotWithShape="0">
                    <a:srgbClr val="4472C4"/>
                  </a:outerShdw>
                </a:effectLst>
                <a:latin typeface="Tahoma" panose="020B0604030504040204" pitchFamily="34" charset="0"/>
                <a:ea typeface="Tahoma" panose="020B0604030504040204" pitchFamily="34" charset="0"/>
                <a:cs typeface="Tahoma" panose="020B0604030504040204" pitchFamily="34" charset="0"/>
                <a:sym typeface="Arial"/>
              </a:rPr>
              <a:t>AI LÊN CAO HƠN</a:t>
            </a:r>
          </a:p>
        </p:txBody>
      </p:sp>
      <p:sp>
        <p:nvSpPr>
          <p:cNvPr id="6" name="Rectangle 5"/>
          <p:cNvSpPr/>
          <p:nvPr/>
        </p:nvSpPr>
        <p:spPr>
          <a:xfrm>
            <a:off x="4298502" y="3474942"/>
            <a:ext cx="3607078" cy="1323439"/>
          </a:xfrm>
          <a:prstGeom prst="rect">
            <a:avLst/>
          </a:prstGeom>
        </p:spPr>
        <p:txBody>
          <a:bodyPr wrap="none">
            <a:spAutoFit/>
          </a:bodyPr>
          <a:lstStyle/>
          <a:p>
            <a:pPr defTabSz="914377">
              <a:defRPr/>
            </a:pPr>
            <a:r>
              <a:rPr lang="vi-VN" sz="8000" dirty="0">
                <a:solidFill>
                  <a:prstClr val="black"/>
                </a:solidFill>
                <a:latin typeface="Arial" panose="020B0604020202020204" pitchFamily="34" charset="0"/>
                <a:cs typeface="Arial"/>
                <a:sym typeface="Arial"/>
              </a:rPr>
              <a:t>overtop</a:t>
            </a:r>
          </a:p>
        </p:txBody>
      </p:sp>
      <p:sp>
        <p:nvSpPr>
          <p:cNvPr id="8" name="Rectangle: Rounded Corners 7">
            <a:hlinkClick r:id="rId38" action="ppaction://hlinksldjump"/>
            <a:extLst>
              <a:ext uri="{FF2B5EF4-FFF2-40B4-BE49-F238E27FC236}">
                <a16:creationId xmlns:a16="http://schemas.microsoft.com/office/drawing/2014/main" id="{186D7255-5E7C-8F4A-52DB-A908956279D9}"/>
              </a:ext>
            </a:extLst>
          </p:cNvPr>
          <p:cNvSpPr/>
          <p:nvPr/>
        </p:nvSpPr>
        <p:spPr>
          <a:xfrm>
            <a:off x="5321366" y="6345898"/>
            <a:ext cx="1818013" cy="455703"/>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a:t>Vận dụng</a:t>
            </a:r>
          </a:p>
        </p:txBody>
      </p:sp>
    </p:spTree>
    <p:extLst>
      <p:ext uri="{BB962C8B-B14F-4D97-AF65-F5344CB8AC3E}">
        <p14:creationId xmlns:p14="http://schemas.microsoft.com/office/powerpoint/2010/main" val="1057085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repeatCount="indefinite"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5000" fill="hold"/>
                                        <p:tgtEl>
                                          <p:spTgt spid="27"/>
                                        </p:tgtEl>
                                        <p:attrNameLst>
                                          <p:attrName>ppt_x</p:attrName>
                                        </p:attrNameLst>
                                      </p:cBhvr>
                                      <p:tavLst>
                                        <p:tav tm="0">
                                          <p:val>
                                            <p:strVal val="1+#ppt_w/2"/>
                                          </p:val>
                                        </p:tav>
                                        <p:tav tm="100000">
                                          <p:val>
                                            <p:strVal val="#ppt_x"/>
                                          </p:val>
                                        </p:tav>
                                      </p:tavLst>
                                    </p:anim>
                                    <p:anim calcmode="lin" valueType="num">
                                      <p:cBhvr additive="base">
                                        <p:cTn id="8" dur="150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2" repeatCount="indefinite"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20000" fill="hold"/>
                                        <p:tgtEl>
                                          <p:spTgt spid="28"/>
                                        </p:tgtEl>
                                        <p:attrNameLst>
                                          <p:attrName>ppt_x</p:attrName>
                                        </p:attrNameLst>
                                      </p:cBhvr>
                                      <p:tavLst>
                                        <p:tav tm="0">
                                          <p:val>
                                            <p:strVal val="1+#ppt_w/2"/>
                                          </p:val>
                                        </p:tav>
                                        <p:tav tm="100000">
                                          <p:val>
                                            <p:strVal val="#ppt_x"/>
                                          </p:val>
                                        </p:tav>
                                      </p:tavLst>
                                    </p:anim>
                                    <p:anim calcmode="lin" valueType="num">
                                      <p:cBhvr additive="base">
                                        <p:cTn id="12" dur="200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repeatCount="indefinite"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18000" fill="hold"/>
                                        <p:tgtEl>
                                          <p:spTgt spid="29"/>
                                        </p:tgtEl>
                                        <p:attrNameLst>
                                          <p:attrName>ppt_x</p:attrName>
                                        </p:attrNameLst>
                                      </p:cBhvr>
                                      <p:tavLst>
                                        <p:tav tm="0">
                                          <p:val>
                                            <p:strVal val="0-#ppt_w/2"/>
                                          </p:val>
                                        </p:tav>
                                        <p:tav tm="100000">
                                          <p:val>
                                            <p:strVal val="#ppt_x"/>
                                          </p:val>
                                        </p:tav>
                                      </p:tavLst>
                                    </p:anim>
                                    <p:anim calcmode="lin" valueType="num">
                                      <p:cBhvr additive="base">
                                        <p:cTn id="16" dur="18000" fill="hold"/>
                                        <p:tgtEl>
                                          <p:spTgt spid="29"/>
                                        </p:tgtEl>
                                        <p:attrNameLst>
                                          <p:attrName>ppt_y</p:attrName>
                                        </p:attrNameLst>
                                      </p:cBhvr>
                                      <p:tavLst>
                                        <p:tav tm="0">
                                          <p:val>
                                            <p:strVal val="#ppt_y"/>
                                          </p:val>
                                        </p:tav>
                                        <p:tav tm="100000">
                                          <p:val>
                                            <p:strVal val="#ppt_y"/>
                                          </p:val>
                                        </p:tav>
                                      </p:tavLst>
                                    </p:anim>
                                  </p:childTnLst>
                                </p:cTn>
                              </p:par>
                              <p:par>
                                <p:cTn id="17" presetID="1" presetClass="mediacall" presetSubtype="0" fill="hold" nodeType="withEffect">
                                  <p:stCondLst>
                                    <p:cond delay="0"/>
                                  </p:stCondLst>
                                  <p:childTnLst>
                                    <p:cmd type="call" cmd="playFrom(0.0)">
                                      <p:cBhvr>
                                        <p:cTn id="18" dur="21083" fill="hold"/>
                                        <p:tgtEl>
                                          <p:spTgt spid="4"/>
                                        </p:tgtEl>
                                      </p:cBhvr>
                                    </p:cmd>
                                  </p:childTnLst>
                                </p:cTn>
                              </p:par>
                              <p:par>
                                <p:cTn id="19" presetID="5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22000" fill="hold"/>
                                        <p:tgtEl>
                                          <p:spTgt spid="5"/>
                                        </p:tgtEl>
                                        <p:attrNameLst>
                                          <p:attrName>ppt_w</p:attrName>
                                        </p:attrNameLst>
                                      </p:cBhvr>
                                      <p:tavLst>
                                        <p:tav tm="0">
                                          <p:val>
                                            <p:fltVal val="0"/>
                                          </p:val>
                                        </p:tav>
                                        <p:tav tm="100000">
                                          <p:val>
                                            <p:strVal val="#ppt_w"/>
                                          </p:val>
                                        </p:tav>
                                      </p:tavLst>
                                    </p:anim>
                                    <p:anim calcmode="lin" valueType="num">
                                      <p:cBhvr>
                                        <p:cTn id="22" dur="22000" fill="hold"/>
                                        <p:tgtEl>
                                          <p:spTgt spid="5"/>
                                        </p:tgtEl>
                                        <p:attrNameLst>
                                          <p:attrName>ppt_h</p:attrName>
                                        </p:attrNameLst>
                                      </p:cBhvr>
                                      <p:tavLst>
                                        <p:tav tm="0">
                                          <p:val>
                                            <p:fltVal val="0"/>
                                          </p:val>
                                        </p:tav>
                                        <p:tav tm="100000">
                                          <p:val>
                                            <p:strVal val="#ppt_h"/>
                                          </p:val>
                                        </p:tav>
                                      </p:tavLst>
                                    </p:anim>
                                    <p:animEffect transition="in" filter="fade">
                                      <p:cBhvr>
                                        <p:cTn id="23" dur="22000"/>
                                        <p:tgtEl>
                                          <p:spTgt spid="5"/>
                                        </p:tgtEl>
                                      </p:cBhvr>
                                    </p:animEffect>
                                  </p:childTnLst>
                                </p:cTn>
                              </p:par>
                            </p:childTnLst>
                          </p:cTn>
                        </p:par>
                        <p:par>
                          <p:cTn id="24" fill="hold">
                            <p:stCondLst>
                              <p:cond delay="22000"/>
                            </p:stCondLst>
                            <p:childTnLst>
                              <p:par>
                                <p:cTn id="25" presetID="10"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anim calcmode="lin" valueType="num">
                                      <p:cBhvr>
                                        <p:cTn id="31" dur="1000" fill="hold"/>
                                        <p:tgtEl>
                                          <p:spTgt spid="6"/>
                                        </p:tgtEl>
                                        <p:attrNameLst>
                                          <p:attrName>ppt_x</p:attrName>
                                        </p:attrNameLst>
                                      </p:cBhvr>
                                      <p:tavLst>
                                        <p:tav tm="0">
                                          <p:val>
                                            <p:strVal val="#ppt_x"/>
                                          </p:val>
                                        </p:tav>
                                        <p:tav tm="100000">
                                          <p:val>
                                            <p:strVal val="#ppt_x"/>
                                          </p:val>
                                        </p:tav>
                                      </p:tavLst>
                                    </p:anim>
                                    <p:anim calcmode="lin" valueType="num">
                                      <p:cBhvr>
                                        <p:cTn id="32" dur="1000" fill="hold"/>
                                        <p:tgtEl>
                                          <p:spTgt spid="6"/>
                                        </p:tgtEl>
                                        <p:attrNameLst>
                                          <p:attrName>ppt_y</p:attrName>
                                        </p:attrNameLst>
                                      </p:cBhvr>
                                      <p:tavLst>
                                        <p:tav tm="0">
                                          <p:val>
                                            <p:strVal val="#ppt_y+.1"/>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5"/>
                                        </p:tgtEl>
                                      </p:cBhvr>
                                    </p:animEffect>
                                    <p:set>
                                      <p:cBhvr>
                                        <p:cTn id="41" dur="1" fill="hold">
                                          <p:stCondLst>
                                            <p:cond delay="499"/>
                                          </p:stCondLst>
                                        </p:cTn>
                                        <p:tgtEl>
                                          <p:spTgt spid="5"/>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7"/>
                                        </p:tgtEl>
                                      </p:cBhvr>
                                    </p:animEffect>
                                    <p:set>
                                      <p:cBhvr>
                                        <p:cTn id="44" dur="1" fill="hold">
                                          <p:stCondLst>
                                            <p:cond delay="499"/>
                                          </p:stCondLst>
                                        </p:cTn>
                                        <p:tgtEl>
                                          <p:spTgt spid="7"/>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6"/>
                                        </p:tgtEl>
                                      </p:cBhvr>
                                    </p:animEffect>
                                    <p:set>
                                      <p:cBhvr>
                                        <p:cTn id="47" dur="1" fill="hold">
                                          <p:stCondLst>
                                            <p:cond delay="499"/>
                                          </p:stCondLst>
                                        </p:cTn>
                                        <p:tgtEl>
                                          <p:spTgt spid="6"/>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3"/>
                                        </p:tgtEl>
                                      </p:cBhvr>
                                    </p:animEffect>
                                    <p:set>
                                      <p:cBhvr>
                                        <p:cTn id="50"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1" restart="whenNotActive" fill="hold" evtFilter="cancelBubble" nodeType="interactiveSeq">
                <p:stCondLst>
                  <p:cond evt="onClick" delay="0">
                    <p:tgtEl>
                      <p:spTgt spid="26"/>
                    </p:tgtEl>
                  </p:cond>
                </p:stCondLst>
                <p:endSync evt="end" delay="0">
                  <p:rtn val="all"/>
                </p:endSync>
                <p:childTnLst>
                  <p:par>
                    <p:cTn id="52" fill="hold">
                      <p:stCondLst>
                        <p:cond delay="0"/>
                      </p:stCondLst>
                      <p:childTnLst>
                        <p:par>
                          <p:cTn id="53" fill="hold">
                            <p:stCondLst>
                              <p:cond delay="0"/>
                            </p:stCondLst>
                            <p:childTnLst>
                              <p:par>
                                <p:cTn id="54" presetID="44" presetClass="path" presetSubtype="0" accel="50000" decel="50000" fill="hold" nodeType="clickEffect">
                                  <p:stCondLst>
                                    <p:cond delay="0"/>
                                  </p:stCondLst>
                                  <p:childTnLst>
                                    <p:animMotion origin="layout" path="M -0.00026 0.00139 C 0.0013 -0.04375 -0.02187 -0.18148 0.01406 -0.21621 C 0.04792 -0.22685 0.05352 -0.18982 0.06979 -0.15857 " pathEditMode="relative" rAng="0" ptsTypes="AAA">
                                      <p:cBhvr>
                                        <p:cTn id="55" dur="500" fill="hold"/>
                                        <p:tgtEl>
                                          <p:spTgt spid="26"/>
                                        </p:tgtEl>
                                        <p:attrNameLst>
                                          <p:attrName>ppt_x</p:attrName>
                                          <p:attrName>ppt_y</p:attrName>
                                        </p:attrNameLst>
                                      </p:cBhvr>
                                      <p:rCtr x="3203" y="-10995"/>
                                    </p:animMotion>
                                  </p:childTnLst>
                                  <p:subTnLst>
                                    <p:audio>
                                      <p:cMediaNode>
                                        <p:cTn display="0" masterRel="sameClick">
                                          <p:stCondLst>
                                            <p:cond evt="begin" delay="0">
                                              <p:tn val="54"/>
                                            </p:cond>
                                          </p:stCondLst>
                                          <p:endCondLst>
                                            <p:cond evt="onStopAudio" delay="0">
                                              <p:tgtEl>
                                                <p:sldTgt/>
                                              </p:tgtEl>
                                            </p:cond>
                                          </p:endCondLst>
                                        </p:cTn>
                                        <p:tgtEl>
                                          <p:sndTgt r:embed="rId4" name="whoosh.wav"/>
                                        </p:tgtEl>
                                      </p:cMediaNode>
                                    </p:audio>
                                  </p:subTnLst>
                                </p:cTn>
                              </p:par>
                              <p:par>
                                <p:cTn id="56" presetID="6" presetClass="emph" presetSubtype="0" fill="hold" nodeType="withEffect">
                                  <p:stCondLst>
                                    <p:cond delay="0"/>
                                  </p:stCondLst>
                                  <p:childTnLst>
                                    <p:animScale>
                                      <p:cBhvr>
                                        <p:cTn id="57" dur="500" fill="hold"/>
                                        <p:tgtEl>
                                          <p:spTgt spid="26"/>
                                        </p:tgtEl>
                                      </p:cBhvr>
                                      <p:by x="97000" y="97000"/>
                                    </p:animScale>
                                  </p:childTnLst>
                                </p:cTn>
                              </p:par>
                            </p:childTnLst>
                          </p:cTn>
                        </p:par>
                      </p:childTnLst>
                    </p:cTn>
                  </p:par>
                  <p:par>
                    <p:cTn id="58" fill="hold">
                      <p:stCondLst>
                        <p:cond delay="indefinite"/>
                      </p:stCondLst>
                      <p:childTnLst>
                        <p:par>
                          <p:cTn id="59" fill="hold">
                            <p:stCondLst>
                              <p:cond delay="0"/>
                            </p:stCondLst>
                            <p:childTnLst>
                              <p:par>
                                <p:cTn id="60" presetID="44" presetClass="path" presetSubtype="0" accel="50000" decel="50000" fill="hold" nodeType="clickEffect">
                                  <p:stCondLst>
                                    <p:cond delay="0"/>
                                  </p:stCondLst>
                                  <p:childTnLst>
                                    <p:animMotion origin="layout" path="M 0.06979 -0.15857 C 0.07995 -0.21134 0.05065 -0.33218 0.10143 -0.34699 C 0.14714 -0.35371 0.15716 -0.33426 0.16576 -0.28125 " pathEditMode="relative" rAng="0" ptsTypes="AAA">
                                      <p:cBhvr>
                                        <p:cTn id="61" dur="500" fill="hold"/>
                                        <p:tgtEl>
                                          <p:spTgt spid="26"/>
                                        </p:tgtEl>
                                        <p:attrNameLst>
                                          <p:attrName>ppt_x</p:attrName>
                                          <p:attrName>ppt_y</p:attrName>
                                        </p:attrNameLst>
                                      </p:cBhvr>
                                      <p:rCtr x="4792" y="-9491"/>
                                    </p:animMotion>
                                  </p:childTnLst>
                                  <p:subTnLst>
                                    <p:audio>
                                      <p:cMediaNode>
                                        <p:cTn display="0" masterRel="sameClick">
                                          <p:stCondLst>
                                            <p:cond evt="begin" delay="0">
                                              <p:tn val="60"/>
                                            </p:cond>
                                          </p:stCondLst>
                                          <p:endCondLst>
                                            <p:cond evt="onStopAudio" delay="0">
                                              <p:tgtEl>
                                                <p:sldTgt/>
                                              </p:tgtEl>
                                            </p:cond>
                                          </p:endCondLst>
                                        </p:cTn>
                                        <p:tgtEl>
                                          <p:sndTgt r:embed="rId4" name="whoosh.wav"/>
                                        </p:tgtEl>
                                      </p:cMediaNode>
                                    </p:audio>
                                  </p:subTnLst>
                                </p:cTn>
                              </p:par>
                              <p:par>
                                <p:cTn id="62" presetID="6" presetClass="emph" presetSubtype="0" fill="hold" nodeType="withEffect">
                                  <p:stCondLst>
                                    <p:cond delay="0"/>
                                  </p:stCondLst>
                                  <p:childTnLst>
                                    <p:animScale>
                                      <p:cBhvr>
                                        <p:cTn id="63" dur="500" fill="hold"/>
                                        <p:tgtEl>
                                          <p:spTgt spid="26"/>
                                        </p:tgtEl>
                                      </p:cBhvr>
                                      <p:by x="94000" y="94000"/>
                                    </p:animScale>
                                  </p:childTnLst>
                                </p:cTn>
                              </p:par>
                            </p:childTnLst>
                          </p:cTn>
                        </p:par>
                      </p:childTnLst>
                    </p:cTn>
                  </p:par>
                  <p:par>
                    <p:cTn id="64" fill="hold">
                      <p:stCondLst>
                        <p:cond delay="indefinite"/>
                      </p:stCondLst>
                      <p:childTnLst>
                        <p:par>
                          <p:cTn id="65" fill="hold">
                            <p:stCondLst>
                              <p:cond delay="0"/>
                            </p:stCondLst>
                            <p:childTnLst>
                              <p:par>
                                <p:cTn id="66" presetID="44" presetClass="path" presetSubtype="0" accel="50000" decel="50000" fill="hold" nodeType="clickEffect">
                                  <p:stCondLst>
                                    <p:cond delay="0"/>
                                  </p:stCondLst>
                                  <p:childTnLst>
                                    <p:animMotion origin="layout" path="M 0.16576 -0.28125 C 0.1642 -0.34121 0.14883 -0.42246 0.18972 -0.43982 C 0.21797 -0.43935 0.21641 -0.42848 0.22878 -0.40764 " pathEditMode="relative" rAng="0" ptsTypes="AAA">
                                      <p:cBhvr>
                                        <p:cTn id="67" dur="500" fill="hold"/>
                                        <p:tgtEl>
                                          <p:spTgt spid="26"/>
                                        </p:tgtEl>
                                        <p:attrNameLst>
                                          <p:attrName>ppt_x</p:attrName>
                                          <p:attrName>ppt_y</p:attrName>
                                        </p:attrNameLst>
                                      </p:cBhvr>
                                      <p:rCtr x="2943" y="-7940"/>
                                    </p:animMotion>
                                  </p:childTnLst>
                                  <p:subTnLst>
                                    <p:audio>
                                      <p:cMediaNode>
                                        <p:cTn display="0" masterRel="sameClick">
                                          <p:stCondLst>
                                            <p:cond evt="begin" delay="0">
                                              <p:tn val="66"/>
                                            </p:cond>
                                          </p:stCondLst>
                                          <p:endCondLst>
                                            <p:cond evt="onStopAudio" delay="0">
                                              <p:tgtEl>
                                                <p:sldTgt/>
                                              </p:tgtEl>
                                            </p:cond>
                                          </p:endCondLst>
                                        </p:cTn>
                                        <p:tgtEl>
                                          <p:sndTgt r:embed="rId4" name="whoosh.wav"/>
                                        </p:tgtEl>
                                      </p:cMediaNode>
                                    </p:audio>
                                  </p:subTnLst>
                                </p:cTn>
                              </p:par>
                              <p:par>
                                <p:cTn id="68" presetID="6" presetClass="emph" presetSubtype="0" fill="hold" nodeType="withEffect">
                                  <p:stCondLst>
                                    <p:cond delay="0"/>
                                  </p:stCondLst>
                                  <p:childTnLst>
                                    <p:animScale>
                                      <p:cBhvr>
                                        <p:cTn id="69" dur="500" fill="hold"/>
                                        <p:tgtEl>
                                          <p:spTgt spid="26"/>
                                        </p:tgtEl>
                                      </p:cBhvr>
                                      <p:by x="91000" y="91000"/>
                                    </p:animScale>
                                  </p:childTnLst>
                                </p:cTn>
                              </p:par>
                            </p:childTnLst>
                          </p:cTn>
                        </p:par>
                      </p:childTnLst>
                    </p:cTn>
                  </p:par>
                  <p:par>
                    <p:cTn id="70" fill="hold">
                      <p:stCondLst>
                        <p:cond delay="indefinite"/>
                      </p:stCondLst>
                      <p:childTnLst>
                        <p:par>
                          <p:cTn id="71" fill="hold">
                            <p:stCondLst>
                              <p:cond delay="0"/>
                            </p:stCondLst>
                            <p:childTnLst>
                              <p:par>
                                <p:cTn id="72" presetID="44" presetClass="path" presetSubtype="0" accel="50000" decel="50000" fill="hold" nodeType="clickEffect">
                                  <p:stCondLst>
                                    <p:cond delay="0"/>
                                  </p:stCondLst>
                                  <p:childTnLst>
                                    <p:animMotion origin="layout" path="M 0.22878 -0.40764 C 0.22761 -0.47269 0.20039 -0.56644 0.24115 -0.5831 C 0.26472 -0.57616 0.2569 -0.55718 0.26914 -0.53912 " pathEditMode="relative" rAng="0" ptsTypes="AAA">
                                      <p:cBhvr>
                                        <p:cTn id="73" dur="500" fill="hold"/>
                                        <p:tgtEl>
                                          <p:spTgt spid="26"/>
                                        </p:tgtEl>
                                        <p:attrNameLst>
                                          <p:attrName>ppt_x</p:attrName>
                                          <p:attrName>ppt_y</p:attrName>
                                        </p:attrNameLst>
                                      </p:cBhvr>
                                      <p:rCtr x="1523" y="-8773"/>
                                    </p:animMotion>
                                  </p:childTnLst>
                                  <p:subTnLst>
                                    <p:audio>
                                      <p:cMediaNode>
                                        <p:cTn display="0" masterRel="sameClick">
                                          <p:stCondLst>
                                            <p:cond evt="begin" delay="0">
                                              <p:tn val="72"/>
                                            </p:cond>
                                          </p:stCondLst>
                                          <p:endCondLst>
                                            <p:cond evt="onStopAudio" delay="0">
                                              <p:tgtEl>
                                                <p:sldTgt/>
                                              </p:tgtEl>
                                            </p:cond>
                                          </p:endCondLst>
                                        </p:cTn>
                                        <p:tgtEl>
                                          <p:sndTgt r:embed="rId4" name="whoosh.wav"/>
                                        </p:tgtEl>
                                      </p:cMediaNode>
                                    </p:audio>
                                  </p:subTnLst>
                                </p:cTn>
                              </p:par>
                              <p:par>
                                <p:cTn id="74" presetID="6" presetClass="emph" presetSubtype="0" fill="hold" nodeType="withEffect">
                                  <p:stCondLst>
                                    <p:cond delay="0"/>
                                  </p:stCondLst>
                                  <p:childTnLst>
                                    <p:animScale>
                                      <p:cBhvr>
                                        <p:cTn id="75" dur="500" fill="hold"/>
                                        <p:tgtEl>
                                          <p:spTgt spid="26"/>
                                        </p:tgtEl>
                                      </p:cBhvr>
                                      <p:by x="88000" y="88000"/>
                                    </p:animScale>
                                  </p:childTnLst>
                                </p:cTn>
                              </p:par>
                            </p:childTnLst>
                          </p:cTn>
                        </p:par>
                      </p:childTnLst>
                    </p:cTn>
                  </p:par>
                  <p:par>
                    <p:cTn id="76" fill="hold">
                      <p:stCondLst>
                        <p:cond delay="indefinite"/>
                      </p:stCondLst>
                      <p:childTnLst>
                        <p:par>
                          <p:cTn id="77" fill="hold">
                            <p:stCondLst>
                              <p:cond delay="0"/>
                            </p:stCondLst>
                            <p:childTnLst>
                              <p:par>
                                <p:cTn id="78" presetID="44" presetClass="path" presetSubtype="0" accel="50000" decel="50000" fill="hold" nodeType="clickEffect">
                                  <p:stCondLst>
                                    <p:cond delay="0"/>
                                  </p:stCondLst>
                                  <p:childTnLst>
                                    <p:animMotion origin="layout" path="M 0.26914 -0.53912 C 0.26289 -0.60301 0.24909 -0.69977 0.2901 -0.71597 C 0.33138 -0.71597 0.32044 -0.70185 0.32878 -0.68356 " pathEditMode="relative" rAng="0" ptsTypes="AAA">
                                      <p:cBhvr>
                                        <p:cTn id="79" dur="500" fill="hold"/>
                                        <p:tgtEl>
                                          <p:spTgt spid="26"/>
                                        </p:tgtEl>
                                        <p:attrNameLst>
                                          <p:attrName>ppt_x</p:attrName>
                                          <p:attrName>ppt_y</p:attrName>
                                        </p:attrNameLst>
                                      </p:cBhvr>
                                      <p:rCtr x="2617" y="-8843"/>
                                    </p:animMotion>
                                  </p:childTnLst>
                                  <p:subTnLst>
                                    <p:audio>
                                      <p:cMediaNode>
                                        <p:cTn display="0" masterRel="sameClick">
                                          <p:stCondLst>
                                            <p:cond evt="begin" delay="0">
                                              <p:tn val="78"/>
                                            </p:cond>
                                          </p:stCondLst>
                                          <p:endCondLst>
                                            <p:cond evt="onStopAudio" delay="0">
                                              <p:tgtEl>
                                                <p:sldTgt/>
                                              </p:tgtEl>
                                            </p:cond>
                                          </p:endCondLst>
                                        </p:cTn>
                                        <p:tgtEl>
                                          <p:sndTgt r:embed="rId4" name="whoosh.wav"/>
                                        </p:tgtEl>
                                      </p:cMediaNode>
                                    </p:audio>
                                  </p:subTnLst>
                                </p:cTn>
                              </p:par>
                              <p:par>
                                <p:cTn id="80" presetID="6" presetClass="emph" presetSubtype="0" fill="hold" nodeType="withEffect">
                                  <p:stCondLst>
                                    <p:cond delay="0"/>
                                  </p:stCondLst>
                                  <p:childTnLst>
                                    <p:animScale>
                                      <p:cBhvr>
                                        <p:cTn id="81" dur="500" fill="hold"/>
                                        <p:tgtEl>
                                          <p:spTgt spid="26"/>
                                        </p:tgtEl>
                                      </p:cBhvr>
                                      <p:by x="85000" y="85000"/>
                                    </p:animScale>
                                  </p:childTnLst>
                                </p:cTn>
                              </p:par>
                            </p:childTnLst>
                          </p:cTn>
                        </p:par>
                        <p:par>
                          <p:cTn id="82" fill="hold">
                            <p:stCondLst>
                              <p:cond delay="500"/>
                            </p:stCondLst>
                            <p:childTnLst>
                              <p:par>
                                <p:cTn id="83" presetID="2" presetClass="entr" presetSubtype="4" fill="hold" grpId="1" nodeType="afterEffect">
                                  <p:stCondLst>
                                    <p:cond delay="0"/>
                                  </p:stCondLst>
                                  <p:childTnLst>
                                    <p:set>
                                      <p:cBhvr>
                                        <p:cTn id="84" dur="1" fill="hold">
                                          <p:stCondLst>
                                            <p:cond delay="0"/>
                                          </p:stCondLst>
                                        </p:cTn>
                                        <p:tgtEl>
                                          <p:spTgt spid="81"/>
                                        </p:tgtEl>
                                        <p:attrNameLst>
                                          <p:attrName>style.visibility</p:attrName>
                                        </p:attrNameLst>
                                      </p:cBhvr>
                                      <p:to>
                                        <p:strVal val="visible"/>
                                      </p:to>
                                    </p:set>
                                    <p:anim calcmode="lin" valueType="num">
                                      <p:cBhvr additive="base">
                                        <p:cTn id="85" dur="500" fill="hold"/>
                                        <p:tgtEl>
                                          <p:spTgt spid="81"/>
                                        </p:tgtEl>
                                        <p:attrNameLst>
                                          <p:attrName>ppt_x</p:attrName>
                                        </p:attrNameLst>
                                      </p:cBhvr>
                                      <p:tavLst>
                                        <p:tav tm="0">
                                          <p:val>
                                            <p:strVal val="#ppt_x"/>
                                          </p:val>
                                        </p:tav>
                                        <p:tav tm="100000">
                                          <p:val>
                                            <p:strVal val="#ppt_x"/>
                                          </p:val>
                                        </p:tav>
                                      </p:tavLst>
                                    </p:anim>
                                    <p:anim calcmode="lin" valueType="num">
                                      <p:cBhvr additive="base">
                                        <p:cTn id="86" dur="500" fill="hold"/>
                                        <p:tgtEl>
                                          <p:spTgt spid="8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83"/>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6"/>
                  </p:tgtEl>
                </p:cond>
              </p:nextCondLst>
            </p:seq>
            <p:seq concurrent="1" nextAc="seek">
              <p:cTn id="87" restart="whenNotActive" fill="hold" evtFilter="cancelBubble" nodeType="interactiveSeq">
                <p:stCondLst>
                  <p:cond evt="onClick" delay="0">
                    <p:tgtEl>
                      <p:spTgt spid="25"/>
                    </p:tgtEl>
                  </p:cond>
                </p:stCondLst>
                <p:endSync evt="end" delay="0">
                  <p:rtn val="all"/>
                </p:endSync>
                <p:childTnLst>
                  <p:par>
                    <p:cTn id="88" fill="hold">
                      <p:stCondLst>
                        <p:cond delay="0"/>
                      </p:stCondLst>
                      <p:childTnLst>
                        <p:par>
                          <p:cTn id="89" fill="hold">
                            <p:stCondLst>
                              <p:cond delay="0"/>
                            </p:stCondLst>
                            <p:childTnLst>
                              <p:par>
                                <p:cTn id="90" presetID="44" presetClass="path" presetSubtype="0" accel="50000" decel="50000" fill="hold" nodeType="clickEffect">
                                  <p:stCondLst>
                                    <p:cond delay="0"/>
                                  </p:stCondLst>
                                  <p:childTnLst>
                                    <p:animMotion origin="layout" path="M -0.0052 -0.04908 C -0.00091 -0.11852 0.02852 -0.28125 -0.04114 -0.31088 C -0.072 -0.32662 -0.09414 -0.16551 -0.09557 -0.12454 " pathEditMode="relative" rAng="0" ptsTypes="AAA">
                                      <p:cBhvr>
                                        <p:cTn id="91" dur="500" fill="hold"/>
                                        <p:tgtEl>
                                          <p:spTgt spid="25"/>
                                        </p:tgtEl>
                                        <p:attrNameLst>
                                          <p:attrName>ppt_x</p:attrName>
                                          <p:attrName>ppt_y</p:attrName>
                                        </p:attrNameLst>
                                      </p:cBhvr>
                                      <p:rCtr x="-4023" y="-13148"/>
                                    </p:animMotion>
                                  </p:childTnLst>
                                  <p:subTnLst>
                                    <p:audio>
                                      <p:cMediaNode>
                                        <p:cTn display="0" masterRel="sameClick">
                                          <p:stCondLst>
                                            <p:cond evt="begin" delay="0">
                                              <p:tn val="90"/>
                                            </p:cond>
                                          </p:stCondLst>
                                          <p:endCondLst>
                                            <p:cond evt="onStopAudio" delay="0">
                                              <p:tgtEl>
                                                <p:sldTgt/>
                                              </p:tgtEl>
                                            </p:cond>
                                          </p:endCondLst>
                                        </p:cTn>
                                        <p:tgtEl>
                                          <p:sndTgt r:embed="rId4" name="whoosh.wav"/>
                                        </p:tgtEl>
                                      </p:cMediaNode>
                                    </p:audio>
                                  </p:subTnLst>
                                </p:cTn>
                              </p:par>
                              <p:par>
                                <p:cTn id="92" presetID="6" presetClass="emph" presetSubtype="0" fill="hold" nodeType="withEffect">
                                  <p:stCondLst>
                                    <p:cond delay="0"/>
                                  </p:stCondLst>
                                  <p:childTnLst>
                                    <p:animScale>
                                      <p:cBhvr>
                                        <p:cTn id="93" dur="500" fill="hold"/>
                                        <p:tgtEl>
                                          <p:spTgt spid="25"/>
                                        </p:tgtEl>
                                      </p:cBhvr>
                                      <p:by x="97000" y="97000"/>
                                    </p:animScale>
                                  </p:childTnLst>
                                </p:cTn>
                              </p:par>
                            </p:childTnLst>
                          </p:cTn>
                        </p:par>
                      </p:childTnLst>
                    </p:cTn>
                  </p:par>
                  <p:par>
                    <p:cTn id="94" fill="hold">
                      <p:stCondLst>
                        <p:cond delay="indefinite"/>
                      </p:stCondLst>
                      <p:childTnLst>
                        <p:par>
                          <p:cTn id="95" fill="hold">
                            <p:stCondLst>
                              <p:cond delay="0"/>
                            </p:stCondLst>
                            <p:childTnLst>
                              <p:par>
                                <p:cTn id="96" presetID="51" presetClass="path" presetSubtype="0" accel="50000" decel="50000" fill="hold" nodeType="clickEffect">
                                  <p:stCondLst>
                                    <p:cond delay="0"/>
                                  </p:stCondLst>
                                  <p:childTnLst>
                                    <p:animMotion origin="layout" path="M -0.09557 -0.12454 C -0.0983 -0.19838 -0.07851 -0.40116 -0.14518 -0.40417 C -0.17369 -0.40764 -0.17734 -0.31991 -0.18841 -0.2544 " pathEditMode="relative" rAng="0" ptsTypes="AAA">
                                      <p:cBhvr>
                                        <p:cTn id="97" dur="500" fill="hold"/>
                                        <p:tgtEl>
                                          <p:spTgt spid="25"/>
                                        </p:tgtEl>
                                        <p:attrNameLst>
                                          <p:attrName>ppt_x</p:attrName>
                                          <p:attrName>ppt_y</p:attrName>
                                        </p:attrNameLst>
                                      </p:cBhvr>
                                      <p:rCtr x="-4609" y="-13981"/>
                                    </p:animMotion>
                                  </p:childTnLst>
                                  <p:subTnLst>
                                    <p:audio>
                                      <p:cMediaNode>
                                        <p:cTn display="0" masterRel="sameClick">
                                          <p:stCondLst>
                                            <p:cond evt="begin" delay="0">
                                              <p:tn val="96"/>
                                            </p:cond>
                                          </p:stCondLst>
                                          <p:endCondLst>
                                            <p:cond evt="onStopAudio" delay="0">
                                              <p:tgtEl>
                                                <p:sldTgt/>
                                              </p:tgtEl>
                                            </p:cond>
                                          </p:endCondLst>
                                        </p:cTn>
                                        <p:tgtEl>
                                          <p:sndTgt r:embed="rId4" name="whoosh.wav"/>
                                        </p:tgtEl>
                                      </p:cMediaNode>
                                    </p:audio>
                                  </p:subTnLst>
                                </p:cTn>
                              </p:par>
                              <p:par>
                                <p:cTn id="98" presetID="6" presetClass="emph" presetSubtype="0" fill="hold" nodeType="withEffect">
                                  <p:stCondLst>
                                    <p:cond delay="0"/>
                                  </p:stCondLst>
                                  <p:childTnLst>
                                    <p:animScale>
                                      <p:cBhvr>
                                        <p:cTn id="99" dur="500" fill="hold"/>
                                        <p:tgtEl>
                                          <p:spTgt spid="25"/>
                                        </p:tgtEl>
                                      </p:cBhvr>
                                      <p:by x="94000" y="94000"/>
                                    </p:animScale>
                                  </p:childTnLst>
                                </p:cTn>
                              </p:par>
                            </p:childTnLst>
                          </p:cTn>
                        </p:par>
                      </p:childTnLst>
                    </p:cTn>
                  </p:par>
                  <p:par>
                    <p:cTn id="100" fill="hold">
                      <p:stCondLst>
                        <p:cond delay="indefinite"/>
                      </p:stCondLst>
                      <p:childTnLst>
                        <p:par>
                          <p:cTn id="101" fill="hold">
                            <p:stCondLst>
                              <p:cond delay="0"/>
                            </p:stCondLst>
                            <p:childTnLst>
                              <p:par>
                                <p:cTn id="102" presetID="51" presetClass="path" presetSubtype="0" accel="50000" decel="50000" fill="hold" nodeType="clickEffect">
                                  <p:stCondLst>
                                    <p:cond delay="0"/>
                                  </p:stCondLst>
                                  <p:childTnLst>
                                    <p:animMotion origin="layout" path="M -0.18841 -0.2544 C -0.18515 -0.32547 -0.1457 -0.42732 -0.18073 -0.45996 C -0.2108 -0.46968 -0.22461 -0.39931 -0.22474 -0.3632 " pathEditMode="relative" rAng="0" ptsTypes="AAA">
                                      <p:cBhvr>
                                        <p:cTn id="103" dur="500" fill="hold"/>
                                        <p:tgtEl>
                                          <p:spTgt spid="25"/>
                                        </p:tgtEl>
                                        <p:attrNameLst>
                                          <p:attrName>ppt_x</p:attrName>
                                          <p:attrName>ppt_y</p:attrName>
                                        </p:attrNameLst>
                                      </p:cBhvr>
                                      <p:rCtr x="-716" y="-10324"/>
                                    </p:animMotion>
                                  </p:childTnLst>
                                  <p:subTnLst>
                                    <p:audio>
                                      <p:cMediaNode>
                                        <p:cTn display="0" masterRel="sameClick">
                                          <p:stCondLst>
                                            <p:cond evt="begin" delay="0">
                                              <p:tn val="102"/>
                                            </p:cond>
                                          </p:stCondLst>
                                          <p:endCondLst>
                                            <p:cond evt="onStopAudio" delay="0">
                                              <p:tgtEl>
                                                <p:sldTgt/>
                                              </p:tgtEl>
                                            </p:cond>
                                          </p:endCondLst>
                                        </p:cTn>
                                        <p:tgtEl>
                                          <p:sndTgt r:embed="rId4" name="whoosh.wav"/>
                                        </p:tgtEl>
                                      </p:cMediaNode>
                                    </p:audio>
                                  </p:subTnLst>
                                </p:cTn>
                              </p:par>
                              <p:par>
                                <p:cTn id="104" presetID="6" presetClass="emph" presetSubtype="0" fill="hold" nodeType="withEffect">
                                  <p:stCondLst>
                                    <p:cond delay="0"/>
                                  </p:stCondLst>
                                  <p:childTnLst>
                                    <p:animScale>
                                      <p:cBhvr>
                                        <p:cTn id="105" dur="500" fill="hold"/>
                                        <p:tgtEl>
                                          <p:spTgt spid="25"/>
                                        </p:tgtEl>
                                      </p:cBhvr>
                                      <p:by x="91000" y="91000"/>
                                    </p:animScale>
                                  </p:childTnLst>
                                </p:cTn>
                              </p:par>
                            </p:childTnLst>
                          </p:cTn>
                        </p:par>
                      </p:childTnLst>
                    </p:cTn>
                  </p:par>
                  <p:par>
                    <p:cTn id="106" fill="hold">
                      <p:stCondLst>
                        <p:cond delay="indefinite"/>
                      </p:stCondLst>
                      <p:childTnLst>
                        <p:par>
                          <p:cTn id="107" fill="hold">
                            <p:stCondLst>
                              <p:cond delay="0"/>
                            </p:stCondLst>
                            <p:childTnLst>
                              <p:par>
                                <p:cTn id="108" presetID="51" presetClass="path" presetSubtype="0" accel="50000" decel="50000" fill="hold" nodeType="clickEffect">
                                  <p:stCondLst>
                                    <p:cond delay="0"/>
                                  </p:stCondLst>
                                  <p:childTnLst>
                                    <p:animMotion origin="layout" path="M -0.22474 -0.36319 C -0.22695 -0.35856 -0.20586 -0.56574 -0.24414 -0.59699 C -0.27708 -0.59027 -0.29218 -0.52708 -0.29544 -0.48402 " pathEditMode="relative" rAng="0" ptsTypes="AAA">
                                      <p:cBhvr>
                                        <p:cTn id="109" dur="500" fill="hold"/>
                                        <p:tgtEl>
                                          <p:spTgt spid="25"/>
                                        </p:tgtEl>
                                        <p:attrNameLst>
                                          <p:attrName>ppt_x</p:attrName>
                                          <p:attrName>ppt_y</p:attrName>
                                        </p:attrNameLst>
                                      </p:cBhvr>
                                      <p:rCtr x="-3346" y="-11690"/>
                                    </p:animMotion>
                                  </p:childTnLst>
                                  <p:subTnLst>
                                    <p:audio>
                                      <p:cMediaNode>
                                        <p:cTn display="0" masterRel="sameClick">
                                          <p:stCondLst>
                                            <p:cond evt="begin" delay="0">
                                              <p:tn val="108"/>
                                            </p:cond>
                                          </p:stCondLst>
                                          <p:endCondLst>
                                            <p:cond evt="onStopAudio" delay="0">
                                              <p:tgtEl>
                                                <p:sldTgt/>
                                              </p:tgtEl>
                                            </p:cond>
                                          </p:endCondLst>
                                        </p:cTn>
                                        <p:tgtEl>
                                          <p:sndTgt r:embed="rId4" name="whoosh.wav"/>
                                        </p:tgtEl>
                                      </p:cMediaNode>
                                    </p:audio>
                                  </p:subTnLst>
                                </p:cTn>
                              </p:par>
                              <p:par>
                                <p:cTn id="110" presetID="6" presetClass="emph" presetSubtype="0" fill="hold" nodeType="withEffect">
                                  <p:stCondLst>
                                    <p:cond delay="0"/>
                                  </p:stCondLst>
                                  <p:childTnLst>
                                    <p:animScale>
                                      <p:cBhvr>
                                        <p:cTn id="111" dur="500" fill="hold"/>
                                        <p:tgtEl>
                                          <p:spTgt spid="25"/>
                                        </p:tgtEl>
                                      </p:cBhvr>
                                      <p:by x="88000" y="88000"/>
                                    </p:animScale>
                                  </p:childTnLst>
                                </p:cTn>
                              </p:par>
                            </p:childTnLst>
                          </p:cTn>
                        </p:par>
                      </p:childTnLst>
                    </p:cTn>
                  </p:par>
                  <p:par>
                    <p:cTn id="112" fill="hold">
                      <p:stCondLst>
                        <p:cond delay="indefinite"/>
                      </p:stCondLst>
                      <p:childTnLst>
                        <p:par>
                          <p:cTn id="113" fill="hold">
                            <p:stCondLst>
                              <p:cond delay="0"/>
                            </p:stCondLst>
                            <p:childTnLst>
                              <p:par>
                                <p:cTn id="114" presetID="51" presetClass="path" presetSubtype="0" accel="50000" decel="50000" fill="hold" nodeType="clickEffect">
                                  <p:stCondLst>
                                    <p:cond delay="0"/>
                                  </p:stCondLst>
                                  <p:childTnLst>
                                    <p:animMotion origin="layout" path="M -0.29544 -0.48402 C -0.29557 -0.53518 -0.24414 -0.7331 -0.30234 -0.73217 C -0.32395 -0.72986 -0.33645 -0.63796 -0.33958 -0.61226 " pathEditMode="relative" rAng="0" ptsTypes="AAA">
                                      <p:cBhvr>
                                        <p:cTn id="115" dur="500" fill="hold"/>
                                        <p:tgtEl>
                                          <p:spTgt spid="25"/>
                                        </p:tgtEl>
                                        <p:attrNameLst>
                                          <p:attrName>ppt_x</p:attrName>
                                          <p:attrName>ppt_y</p:attrName>
                                        </p:attrNameLst>
                                      </p:cBhvr>
                                      <p:rCtr x="-1159" y="-12407"/>
                                    </p:animMotion>
                                  </p:childTnLst>
                                  <p:subTnLst>
                                    <p:audio>
                                      <p:cMediaNode>
                                        <p:cTn display="0" masterRel="sameClick">
                                          <p:stCondLst>
                                            <p:cond evt="begin" delay="0">
                                              <p:tn val="114"/>
                                            </p:cond>
                                          </p:stCondLst>
                                          <p:endCondLst>
                                            <p:cond evt="onStopAudio" delay="0">
                                              <p:tgtEl>
                                                <p:sldTgt/>
                                              </p:tgtEl>
                                            </p:cond>
                                          </p:endCondLst>
                                        </p:cTn>
                                        <p:tgtEl>
                                          <p:sndTgt r:embed="rId4" name="whoosh.wav"/>
                                        </p:tgtEl>
                                      </p:cMediaNode>
                                    </p:audio>
                                  </p:subTnLst>
                                </p:cTn>
                              </p:par>
                              <p:par>
                                <p:cTn id="116" presetID="6" presetClass="emph" presetSubtype="0" fill="hold" nodeType="withEffect">
                                  <p:stCondLst>
                                    <p:cond delay="0"/>
                                  </p:stCondLst>
                                  <p:childTnLst>
                                    <p:animScale>
                                      <p:cBhvr>
                                        <p:cTn id="117" dur="500" fill="hold"/>
                                        <p:tgtEl>
                                          <p:spTgt spid="25"/>
                                        </p:tgtEl>
                                      </p:cBhvr>
                                      <p:by x="85000" y="85000"/>
                                    </p:animScale>
                                  </p:childTnLst>
                                </p:cTn>
                              </p:par>
                            </p:childTnLst>
                          </p:cTn>
                        </p:par>
                        <p:par>
                          <p:cTn id="118" fill="hold">
                            <p:stCondLst>
                              <p:cond delay="500"/>
                            </p:stCondLst>
                            <p:childTnLst>
                              <p:par>
                                <p:cTn id="119" presetID="2" presetClass="entr" presetSubtype="4" fill="hold" grpId="1" nodeType="afterEffect">
                                  <p:stCondLst>
                                    <p:cond delay="0"/>
                                  </p:stCondLst>
                                  <p:childTnLst>
                                    <p:set>
                                      <p:cBhvr>
                                        <p:cTn id="120" dur="1" fill="hold">
                                          <p:stCondLst>
                                            <p:cond delay="0"/>
                                          </p:stCondLst>
                                        </p:cTn>
                                        <p:tgtEl>
                                          <p:spTgt spid="83"/>
                                        </p:tgtEl>
                                        <p:attrNameLst>
                                          <p:attrName>style.visibility</p:attrName>
                                        </p:attrNameLst>
                                      </p:cBhvr>
                                      <p:to>
                                        <p:strVal val="visible"/>
                                      </p:to>
                                    </p:set>
                                    <p:anim calcmode="lin" valueType="num">
                                      <p:cBhvr additive="base">
                                        <p:cTn id="121" dur="500" fill="hold"/>
                                        <p:tgtEl>
                                          <p:spTgt spid="83"/>
                                        </p:tgtEl>
                                        <p:attrNameLst>
                                          <p:attrName>ppt_x</p:attrName>
                                        </p:attrNameLst>
                                      </p:cBhvr>
                                      <p:tavLst>
                                        <p:tav tm="0">
                                          <p:val>
                                            <p:strVal val="#ppt_x"/>
                                          </p:val>
                                        </p:tav>
                                        <p:tav tm="100000">
                                          <p:val>
                                            <p:strVal val="#ppt_x"/>
                                          </p:val>
                                        </p:tav>
                                      </p:tavLst>
                                    </p:anim>
                                    <p:anim calcmode="lin" valueType="num">
                                      <p:cBhvr additive="base">
                                        <p:cTn id="122" dur="500" fill="hold"/>
                                        <p:tgtEl>
                                          <p:spTgt spid="8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9"/>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5"/>
                  </p:tgtEl>
                </p:cond>
              </p:nextCondLst>
            </p:seq>
            <p:seq concurrent="1" nextAc="seek">
              <p:cTn id="123" restart="whenNotActive" fill="hold" evtFilter="cancelBubble" nodeType="interactiveSeq">
                <p:stCondLst>
                  <p:cond evt="onClick" delay="0">
                    <p:tgtEl>
                      <p:spTgt spid="42"/>
                    </p:tgtEl>
                  </p:cond>
                </p:stCondLst>
                <p:endSync evt="end" delay="0">
                  <p:rtn val="all"/>
                </p:endSync>
                <p:childTnLst>
                  <p:par>
                    <p:cTn id="124" fill="hold">
                      <p:stCondLst>
                        <p:cond delay="0"/>
                      </p:stCondLst>
                      <p:childTnLst>
                        <p:par>
                          <p:cTn id="125" fill="hold">
                            <p:stCondLst>
                              <p:cond delay="0"/>
                            </p:stCondLst>
                            <p:childTnLst>
                              <p:par>
                                <p:cTn id="126" presetID="1" presetClass="emph" presetSubtype="2" repeatCount="5000" fill="hold" nodeType="clickEffect">
                                  <p:stCondLst>
                                    <p:cond delay="0"/>
                                  </p:stCondLst>
                                  <p:childTnLst>
                                    <p:animClr clrSpc="rgb" dir="cw">
                                      <p:cBhvr>
                                        <p:cTn id="127" dur="500" fill="hold"/>
                                        <p:tgtEl>
                                          <p:spTgt spid="42"/>
                                        </p:tgtEl>
                                        <p:attrNameLst>
                                          <p:attrName>fillcolor</p:attrName>
                                        </p:attrNameLst>
                                      </p:cBhvr>
                                      <p:to>
                                        <a:srgbClr val="FF0000"/>
                                      </p:to>
                                    </p:animClr>
                                    <p:set>
                                      <p:cBhvr>
                                        <p:cTn id="128" dur="500" fill="hold"/>
                                        <p:tgtEl>
                                          <p:spTgt spid="42"/>
                                        </p:tgtEl>
                                        <p:attrNameLst>
                                          <p:attrName>fill.type</p:attrName>
                                        </p:attrNameLst>
                                      </p:cBhvr>
                                      <p:to>
                                        <p:strVal val="solid"/>
                                      </p:to>
                                    </p:set>
                                    <p:set>
                                      <p:cBhvr>
                                        <p:cTn id="129" dur="500" fill="hold"/>
                                        <p:tgtEl>
                                          <p:spTgt spid="42"/>
                                        </p:tgtEl>
                                        <p:attrNameLst>
                                          <p:attrName>fill.on</p:attrName>
                                        </p:attrNameLst>
                                      </p:cBhvr>
                                      <p:to>
                                        <p:strVal val="true"/>
                                      </p:to>
                                    </p:set>
                                  </p:childTnLst>
                                  <p:subTnLst>
                                    <p:audio>
                                      <p:cMediaNode>
                                        <p:cTn display="0" masterRel="sameClick">
                                          <p:stCondLst>
                                            <p:cond evt="begin" delay="0">
                                              <p:tn val="126"/>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42"/>
                  </p:tgtEl>
                </p:cond>
              </p:nextCondLst>
            </p:seq>
            <p:seq concurrent="1" nextAc="seek">
              <p:cTn id="130" restart="whenNotActive" fill="hold" evtFilter="cancelBubble" nodeType="interactiveSeq">
                <p:stCondLst>
                  <p:cond evt="onClick" delay="0">
                    <p:tgtEl>
                      <p:spTgt spid="66"/>
                    </p:tgtEl>
                  </p:cond>
                </p:stCondLst>
                <p:endSync evt="end" delay="0">
                  <p:rtn val="all"/>
                </p:endSync>
                <p:childTnLst>
                  <p:par>
                    <p:cTn id="131" fill="hold">
                      <p:stCondLst>
                        <p:cond delay="0"/>
                      </p:stCondLst>
                      <p:childTnLst>
                        <p:par>
                          <p:cTn id="132" fill="hold">
                            <p:stCondLst>
                              <p:cond delay="0"/>
                            </p:stCondLst>
                            <p:childTnLst>
                              <p:par>
                                <p:cTn id="133" presetID="1" presetClass="emph" presetSubtype="2" repeatCount="5000" fill="hold" nodeType="clickEffect">
                                  <p:stCondLst>
                                    <p:cond delay="0"/>
                                  </p:stCondLst>
                                  <p:childTnLst>
                                    <p:animClr clrSpc="rgb" dir="cw">
                                      <p:cBhvr>
                                        <p:cTn id="134" dur="500" fill="hold"/>
                                        <p:tgtEl>
                                          <p:spTgt spid="66"/>
                                        </p:tgtEl>
                                        <p:attrNameLst>
                                          <p:attrName>fillcolor</p:attrName>
                                        </p:attrNameLst>
                                      </p:cBhvr>
                                      <p:to>
                                        <a:srgbClr val="FF0000"/>
                                      </p:to>
                                    </p:animClr>
                                    <p:set>
                                      <p:cBhvr>
                                        <p:cTn id="135" dur="500" fill="hold"/>
                                        <p:tgtEl>
                                          <p:spTgt spid="66"/>
                                        </p:tgtEl>
                                        <p:attrNameLst>
                                          <p:attrName>fill.type</p:attrName>
                                        </p:attrNameLst>
                                      </p:cBhvr>
                                      <p:to>
                                        <p:strVal val="solid"/>
                                      </p:to>
                                    </p:set>
                                    <p:set>
                                      <p:cBhvr>
                                        <p:cTn id="136" dur="500" fill="hold"/>
                                        <p:tgtEl>
                                          <p:spTgt spid="66"/>
                                        </p:tgtEl>
                                        <p:attrNameLst>
                                          <p:attrName>fill.on</p:attrName>
                                        </p:attrNameLst>
                                      </p:cBhvr>
                                      <p:to>
                                        <p:strVal val="true"/>
                                      </p:to>
                                    </p:set>
                                  </p:childTnLst>
                                  <p:subTnLst>
                                    <p:audio>
                                      <p:cMediaNode>
                                        <p:cTn display="0" masterRel="sameClick">
                                          <p:stCondLst>
                                            <p:cond evt="begin" delay="0">
                                              <p:tn val="133"/>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6"/>
                  </p:tgtEl>
                </p:cond>
              </p:nextCondLst>
            </p:seq>
            <p:seq concurrent="1" nextAc="seek">
              <p:cTn id="137" restart="whenNotActive" fill="hold" evtFilter="cancelBubble" nodeType="interactiveSeq">
                <p:stCondLst>
                  <p:cond evt="onClick" delay="0">
                    <p:tgtEl>
                      <p:spTgt spid="67"/>
                    </p:tgtEl>
                  </p:cond>
                </p:stCondLst>
                <p:endSync evt="end" delay="0">
                  <p:rtn val="all"/>
                </p:endSync>
                <p:childTnLst>
                  <p:par>
                    <p:cTn id="138" fill="hold">
                      <p:stCondLst>
                        <p:cond delay="0"/>
                      </p:stCondLst>
                      <p:childTnLst>
                        <p:par>
                          <p:cTn id="139" fill="hold">
                            <p:stCondLst>
                              <p:cond delay="0"/>
                            </p:stCondLst>
                            <p:childTnLst>
                              <p:par>
                                <p:cTn id="140" presetID="1" presetClass="emph" presetSubtype="2" repeatCount="5000" fill="hold" nodeType="clickEffect">
                                  <p:stCondLst>
                                    <p:cond delay="0"/>
                                  </p:stCondLst>
                                  <p:childTnLst>
                                    <p:animClr clrSpc="rgb" dir="cw">
                                      <p:cBhvr>
                                        <p:cTn id="141" dur="500" fill="hold"/>
                                        <p:tgtEl>
                                          <p:spTgt spid="67"/>
                                        </p:tgtEl>
                                        <p:attrNameLst>
                                          <p:attrName>fillcolor</p:attrName>
                                        </p:attrNameLst>
                                      </p:cBhvr>
                                      <p:to>
                                        <a:srgbClr val="FF0000"/>
                                      </p:to>
                                    </p:animClr>
                                    <p:set>
                                      <p:cBhvr>
                                        <p:cTn id="142" dur="500" fill="hold"/>
                                        <p:tgtEl>
                                          <p:spTgt spid="67"/>
                                        </p:tgtEl>
                                        <p:attrNameLst>
                                          <p:attrName>fill.type</p:attrName>
                                        </p:attrNameLst>
                                      </p:cBhvr>
                                      <p:to>
                                        <p:strVal val="solid"/>
                                      </p:to>
                                    </p:set>
                                    <p:set>
                                      <p:cBhvr>
                                        <p:cTn id="143" dur="500" fill="hold"/>
                                        <p:tgtEl>
                                          <p:spTgt spid="67"/>
                                        </p:tgtEl>
                                        <p:attrNameLst>
                                          <p:attrName>fill.on</p:attrName>
                                        </p:attrNameLst>
                                      </p:cBhvr>
                                      <p:to>
                                        <p:strVal val="true"/>
                                      </p:to>
                                    </p:set>
                                  </p:childTnLst>
                                  <p:subTnLst>
                                    <p:audio>
                                      <p:cMediaNode>
                                        <p:cTn display="0" masterRel="sameClick">
                                          <p:stCondLst>
                                            <p:cond evt="begin" delay="0">
                                              <p:tn val="140"/>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7"/>
                  </p:tgtEl>
                </p:cond>
              </p:nextCondLst>
            </p:seq>
            <p:seq concurrent="1" nextAc="seek">
              <p:cTn id="144" restart="whenNotActive" fill="hold" evtFilter="cancelBubble" nodeType="interactiveSeq">
                <p:stCondLst>
                  <p:cond evt="onClick" delay="0">
                    <p:tgtEl>
                      <p:spTgt spid="68"/>
                    </p:tgtEl>
                  </p:cond>
                </p:stCondLst>
                <p:endSync evt="end" delay="0">
                  <p:rtn val="all"/>
                </p:endSync>
                <p:childTnLst>
                  <p:par>
                    <p:cTn id="145" fill="hold">
                      <p:stCondLst>
                        <p:cond delay="0"/>
                      </p:stCondLst>
                      <p:childTnLst>
                        <p:par>
                          <p:cTn id="146" fill="hold">
                            <p:stCondLst>
                              <p:cond delay="0"/>
                            </p:stCondLst>
                            <p:childTnLst>
                              <p:par>
                                <p:cTn id="147" presetID="1" presetClass="emph" presetSubtype="2" repeatCount="5000" fill="hold" nodeType="clickEffect">
                                  <p:stCondLst>
                                    <p:cond delay="0"/>
                                  </p:stCondLst>
                                  <p:childTnLst>
                                    <p:animClr clrSpc="rgb" dir="cw">
                                      <p:cBhvr>
                                        <p:cTn id="148" dur="500" fill="hold"/>
                                        <p:tgtEl>
                                          <p:spTgt spid="68"/>
                                        </p:tgtEl>
                                        <p:attrNameLst>
                                          <p:attrName>fillcolor</p:attrName>
                                        </p:attrNameLst>
                                      </p:cBhvr>
                                      <p:to>
                                        <a:srgbClr val="FF0000"/>
                                      </p:to>
                                    </p:animClr>
                                    <p:set>
                                      <p:cBhvr>
                                        <p:cTn id="149" dur="500" fill="hold"/>
                                        <p:tgtEl>
                                          <p:spTgt spid="68"/>
                                        </p:tgtEl>
                                        <p:attrNameLst>
                                          <p:attrName>fill.type</p:attrName>
                                        </p:attrNameLst>
                                      </p:cBhvr>
                                      <p:to>
                                        <p:strVal val="solid"/>
                                      </p:to>
                                    </p:set>
                                    <p:set>
                                      <p:cBhvr>
                                        <p:cTn id="150" dur="500" fill="hold"/>
                                        <p:tgtEl>
                                          <p:spTgt spid="68"/>
                                        </p:tgtEl>
                                        <p:attrNameLst>
                                          <p:attrName>fill.on</p:attrName>
                                        </p:attrNameLst>
                                      </p:cBhvr>
                                      <p:to>
                                        <p:strVal val="true"/>
                                      </p:to>
                                    </p:set>
                                  </p:childTnLst>
                                  <p:subTnLst>
                                    <p:audio>
                                      <p:cMediaNode>
                                        <p:cTn display="0" masterRel="sameClick">
                                          <p:stCondLst>
                                            <p:cond evt="begin" delay="0">
                                              <p:tn val="147"/>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8"/>
                  </p:tgtEl>
                </p:cond>
              </p:nextCondLst>
            </p:seq>
            <p:seq concurrent="1" nextAc="seek">
              <p:cTn id="151" restart="whenNotActive" fill="hold" evtFilter="cancelBubble" nodeType="interactiveSeq">
                <p:stCondLst>
                  <p:cond evt="onClick" delay="0">
                    <p:tgtEl>
                      <p:spTgt spid="69"/>
                    </p:tgtEl>
                  </p:cond>
                </p:stCondLst>
                <p:endSync evt="end" delay="0">
                  <p:rtn val="all"/>
                </p:endSync>
                <p:childTnLst>
                  <p:par>
                    <p:cTn id="152" fill="hold">
                      <p:stCondLst>
                        <p:cond delay="0"/>
                      </p:stCondLst>
                      <p:childTnLst>
                        <p:par>
                          <p:cTn id="153" fill="hold">
                            <p:stCondLst>
                              <p:cond delay="0"/>
                            </p:stCondLst>
                            <p:childTnLst>
                              <p:par>
                                <p:cTn id="154" presetID="1" presetClass="emph" presetSubtype="2" repeatCount="5000" fill="hold" nodeType="clickEffect">
                                  <p:stCondLst>
                                    <p:cond delay="0"/>
                                  </p:stCondLst>
                                  <p:childTnLst>
                                    <p:animClr clrSpc="rgb" dir="cw">
                                      <p:cBhvr>
                                        <p:cTn id="155" dur="500" fill="hold"/>
                                        <p:tgtEl>
                                          <p:spTgt spid="69"/>
                                        </p:tgtEl>
                                        <p:attrNameLst>
                                          <p:attrName>fillcolor</p:attrName>
                                        </p:attrNameLst>
                                      </p:cBhvr>
                                      <p:to>
                                        <a:srgbClr val="FF0000"/>
                                      </p:to>
                                    </p:animClr>
                                    <p:set>
                                      <p:cBhvr>
                                        <p:cTn id="156" dur="500" fill="hold"/>
                                        <p:tgtEl>
                                          <p:spTgt spid="69"/>
                                        </p:tgtEl>
                                        <p:attrNameLst>
                                          <p:attrName>fill.type</p:attrName>
                                        </p:attrNameLst>
                                      </p:cBhvr>
                                      <p:to>
                                        <p:strVal val="solid"/>
                                      </p:to>
                                    </p:set>
                                    <p:set>
                                      <p:cBhvr>
                                        <p:cTn id="157" dur="500" fill="hold"/>
                                        <p:tgtEl>
                                          <p:spTgt spid="69"/>
                                        </p:tgtEl>
                                        <p:attrNameLst>
                                          <p:attrName>fill.on</p:attrName>
                                        </p:attrNameLst>
                                      </p:cBhvr>
                                      <p:to>
                                        <p:strVal val="true"/>
                                      </p:to>
                                    </p:set>
                                  </p:childTnLst>
                                  <p:subTnLst>
                                    <p:audio>
                                      <p:cMediaNode>
                                        <p:cTn display="0" masterRel="sameClick">
                                          <p:stCondLst>
                                            <p:cond evt="begin" delay="0">
                                              <p:tn val="154"/>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69"/>
                  </p:tgtEl>
                </p:cond>
              </p:nextCondLst>
            </p:seq>
            <p:seq concurrent="1" nextAc="seek">
              <p:cTn id="158" restart="whenNotActive" fill="hold" evtFilter="cancelBubble" nodeType="interactiveSeq">
                <p:stCondLst>
                  <p:cond evt="onClick" delay="0">
                    <p:tgtEl>
                      <p:spTgt spid="74"/>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repeatCount="5000" fill="hold" nodeType="clickEffect">
                                  <p:stCondLst>
                                    <p:cond delay="0"/>
                                  </p:stCondLst>
                                  <p:childTnLst>
                                    <p:animClr clrSpc="rgb" dir="cw">
                                      <p:cBhvr>
                                        <p:cTn id="162" dur="500" fill="hold"/>
                                        <p:tgtEl>
                                          <p:spTgt spid="74"/>
                                        </p:tgtEl>
                                        <p:attrNameLst>
                                          <p:attrName>fillcolor</p:attrName>
                                        </p:attrNameLst>
                                      </p:cBhvr>
                                      <p:to>
                                        <a:srgbClr val="FF0000"/>
                                      </p:to>
                                    </p:animClr>
                                    <p:set>
                                      <p:cBhvr>
                                        <p:cTn id="163" dur="500" fill="hold"/>
                                        <p:tgtEl>
                                          <p:spTgt spid="74"/>
                                        </p:tgtEl>
                                        <p:attrNameLst>
                                          <p:attrName>fill.type</p:attrName>
                                        </p:attrNameLst>
                                      </p:cBhvr>
                                      <p:to>
                                        <p:strVal val="solid"/>
                                      </p:to>
                                    </p:set>
                                    <p:set>
                                      <p:cBhvr>
                                        <p:cTn id="164" dur="500" fill="hold"/>
                                        <p:tgtEl>
                                          <p:spTgt spid="74"/>
                                        </p:tgtEl>
                                        <p:attrNameLst>
                                          <p:attrName>fill.on</p:attrName>
                                        </p:attrNameLst>
                                      </p:cBhvr>
                                      <p:to>
                                        <p:strVal val="true"/>
                                      </p:to>
                                    </p:set>
                                  </p:childTnLst>
                                  <p:subTnLst>
                                    <p:audio>
                                      <p:cMediaNode>
                                        <p:cTn display="0" masterRel="sameClick">
                                          <p:stCondLst>
                                            <p:cond evt="begin" delay="0">
                                              <p:tn val="161"/>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4"/>
                  </p:tgtEl>
                </p:cond>
              </p:nextCondLst>
            </p:seq>
            <p:seq concurrent="1" nextAc="seek">
              <p:cTn id="165" restart="whenNotActive" fill="hold" evtFilter="cancelBubble" nodeType="interactiveSeq">
                <p:stCondLst>
                  <p:cond evt="onClick" delay="0">
                    <p:tgtEl>
                      <p:spTgt spid="75"/>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repeatCount="5000" fill="hold" nodeType="clickEffect">
                                  <p:stCondLst>
                                    <p:cond delay="0"/>
                                  </p:stCondLst>
                                  <p:childTnLst>
                                    <p:animClr clrSpc="rgb" dir="cw">
                                      <p:cBhvr>
                                        <p:cTn id="169" dur="500" fill="hold"/>
                                        <p:tgtEl>
                                          <p:spTgt spid="75"/>
                                        </p:tgtEl>
                                        <p:attrNameLst>
                                          <p:attrName>fillcolor</p:attrName>
                                        </p:attrNameLst>
                                      </p:cBhvr>
                                      <p:to>
                                        <a:srgbClr val="FF0000"/>
                                      </p:to>
                                    </p:animClr>
                                    <p:set>
                                      <p:cBhvr>
                                        <p:cTn id="170" dur="500" fill="hold"/>
                                        <p:tgtEl>
                                          <p:spTgt spid="75"/>
                                        </p:tgtEl>
                                        <p:attrNameLst>
                                          <p:attrName>fill.type</p:attrName>
                                        </p:attrNameLst>
                                      </p:cBhvr>
                                      <p:to>
                                        <p:strVal val="solid"/>
                                      </p:to>
                                    </p:set>
                                    <p:set>
                                      <p:cBhvr>
                                        <p:cTn id="171" dur="500" fill="hold"/>
                                        <p:tgtEl>
                                          <p:spTgt spid="75"/>
                                        </p:tgtEl>
                                        <p:attrNameLst>
                                          <p:attrName>fill.on</p:attrName>
                                        </p:attrNameLst>
                                      </p:cBhvr>
                                      <p:to>
                                        <p:strVal val="true"/>
                                      </p:to>
                                    </p:set>
                                  </p:childTnLst>
                                  <p:subTnLst>
                                    <p:audio>
                                      <p:cMediaNode>
                                        <p:cTn display="0" masterRel="sameClick">
                                          <p:stCondLst>
                                            <p:cond evt="begin" delay="0">
                                              <p:tn val="168"/>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5"/>
                  </p:tgtEl>
                </p:cond>
              </p:nextCondLst>
            </p:seq>
            <p:seq concurrent="1" nextAc="seek">
              <p:cTn id="172" restart="whenNotActive" fill="hold" evtFilter="cancelBubble" nodeType="interactiveSeq">
                <p:stCondLst>
                  <p:cond evt="onClick" delay="0">
                    <p:tgtEl>
                      <p:spTgt spid="76"/>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repeatCount="5000" fill="hold" nodeType="clickEffect">
                                  <p:stCondLst>
                                    <p:cond delay="0"/>
                                  </p:stCondLst>
                                  <p:childTnLst>
                                    <p:animClr clrSpc="rgb" dir="cw">
                                      <p:cBhvr>
                                        <p:cTn id="176" dur="500" fill="hold"/>
                                        <p:tgtEl>
                                          <p:spTgt spid="76"/>
                                        </p:tgtEl>
                                        <p:attrNameLst>
                                          <p:attrName>fillcolor</p:attrName>
                                        </p:attrNameLst>
                                      </p:cBhvr>
                                      <p:to>
                                        <a:srgbClr val="FF0000"/>
                                      </p:to>
                                    </p:animClr>
                                    <p:set>
                                      <p:cBhvr>
                                        <p:cTn id="177" dur="500" fill="hold"/>
                                        <p:tgtEl>
                                          <p:spTgt spid="76"/>
                                        </p:tgtEl>
                                        <p:attrNameLst>
                                          <p:attrName>fill.type</p:attrName>
                                        </p:attrNameLst>
                                      </p:cBhvr>
                                      <p:to>
                                        <p:strVal val="solid"/>
                                      </p:to>
                                    </p:set>
                                    <p:set>
                                      <p:cBhvr>
                                        <p:cTn id="178" dur="500" fill="hold"/>
                                        <p:tgtEl>
                                          <p:spTgt spid="76"/>
                                        </p:tgtEl>
                                        <p:attrNameLst>
                                          <p:attrName>fill.on</p:attrName>
                                        </p:attrNameLst>
                                      </p:cBhvr>
                                      <p:to>
                                        <p:strVal val="true"/>
                                      </p:to>
                                    </p:set>
                                  </p:childTnLst>
                                  <p:subTnLst>
                                    <p:audio>
                                      <p:cMediaNode>
                                        <p:cTn display="0" masterRel="sameClick">
                                          <p:stCondLst>
                                            <p:cond evt="begin" delay="0">
                                              <p:tn val="175"/>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6"/>
                  </p:tgtEl>
                </p:cond>
              </p:nextCondLst>
            </p:seq>
            <p:seq concurrent="1" nextAc="seek">
              <p:cTn id="179" restart="whenNotActive" fill="hold" evtFilter="cancelBubble" nodeType="interactiveSeq">
                <p:stCondLst>
                  <p:cond evt="onClick" delay="0">
                    <p:tgtEl>
                      <p:spTgt spid="77"/>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repeatCount="5000" fill="hold" nodeType="clickEffect">
                                  <p:stCondLst>
                                    <p:cond delay="0"/>
                                  </p:stCondLst>
                                  <p:childTnLst>
                                    <p:animClr clrSpc="rgb" dir="cw">
                                      <p:cBhvr>
                                        <p:cTn id="183" dur="500" fill="hold"/>
                                        <p:tgtEl>
                                          <p:spTgt spid="77"/>
                                        </p:tgtEl>
                                        <p:attrNameLst>
                                          <p:attrName>fillcolor</p:attrName>
                                        </p:attrNameLst>
                                      </p:cBhvr>
                                      <p:to>
                                        <a:srgbClr val="FF0000"/>
                                      </p:to>
                                    </p:animClr>
                                    <p:set>
                                      <p:cBhvr>
                                        <p:cTn id="184" dur="500" fill="hold"/>
                                        <p:tgtEl>
                                          <p:spTgt spid="77"/>
                                        </p:tgtEl>
                                        <p:attrNameLst>
                                          <p:attrName>fill.type</p:attrName>
                                        </p:attrNameLst>
                                      </p:cBhvr>
                                      <p:to>
                                        <p:strVal val="solid"/>
                                      </p:to>
                                    </p:set>
                                    <p:set>
                                      <p:cBhvr>
                                        <p:cTn id="185" dur="500" fill="hold"/>
                                        <p:tgtEl>
                                          <p:spTgt spid="77"/>
                                        </p:tgtEl>
                                        <p:attrNameLst>
                                          <p:attrName>fill.on</p:attrName>
                                        </p:attrNameLst>
                                      </p:cBhvr>
                                      <p:to>
                                        <p:strVal val="true"/>
                                      </p:to>
                                    </p:set>
                                  </p:childTnLst>
                                  <p:subTnLst>
                                    <p:audio>
                                      <p:cMediaNode>
                                        <p:cTn display="0" masterRel="sameClick">
                                          <p:stCondLst>
                                            <p:cond evt="begin" delay="0">
                                              <p:tn val="182"/>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7"/>
                  </p:tgtEl>
                </p:cond>
              </p:nextCondLst>
            </p:seq>
            <p:seq concurrent="1" nextAc="seek">
              <p:cTn id="186" restart="whenNotActive" fill="hold" evtFilter="cancelBubble" nodeType="interactiveSeq">
                <p:stCondLst>
                  <p:cond evt="onClick" delay="0">
                    <p:tgtEl>
                      <p:spTgt spid="78"/>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repeatCount="5000" fill="hold" nodeType="clickEffect">
                                  <p:stCondLst>
                                    <p:cond delay="0"/>
                                  </p:stCondLst>
                                  <p:childTnLst>
                                    <p:animClr clrSpc="rgb" dir="cw">
                                      <p:cBhvr>
                                        <p:cTn id="190" dur="500" fill="hold"/>
                                        <p:tgtEl>
                                          <p:spTgt spid="78"/>
                                        </p:tgtEl>
                                        <p:attrNameLst>
                                          <p:attrName>fillcolor</p:attrName>
                                        </p:attrNameLst>
                                      </p:cBhvr>
                                      <p:to>
                                        <a:srgbClr val="FF0000"/>
                                      </p:to>
                                    </p:animClr>
                                    <p:set>
                                      <p:cBhvr>
                                        <p:cTn id="191" dur="500" fill="hold"/>
                                        <p:tgtEl>
                                          <p:spTgt spid="78"/>
                                        </p:tgtEl>
                                        <p:attrNameLst>
                                          <p:attrName>fill.type</p:attrName>
                                        </p:attrNameLst>
                                      </p:cBhvr>
                                      <p:to>
                                        <p:strVal val="solid"/>
                                      </p:to>
                                    </p:set>
                                    <p:set>
                                      <p:cBhvr>
                                        <p:cTn id="192" dur="500" fill="hold"/>
                                        <p:tgtEl>
                                          <p:spTgt spid="78"/>
                                        </p:tgtEl>
                                        <p:attrNameLst>
                                          <p:attrName>fill.on</p:attrName>
                                        </p:attrNameLst>
                                      </p:cBhvr>
                                      <p:to>
                                        <p:strVal val="true"/>
                                      </p:to>
                                    </p:set>
                                  </p:childTnLst>
                                  <p:subTnLst>
                                    <p:audio>
                                      <p:cMediaNode>
                                        <p:cTn display="0" masterRel="sameClick">
                                          <p:stCondLst>
                                            <p:cond evt="begin" delay="0">
                                              <p:tn val="189"/>
                                            </p:cond>
                                          </p:stCondLst>
                                          <p:endCondLst>
                                            <p:cond evt="onStopAudio" delay="0">
                                              <p:tgtEl>
                                                <p:sldTgt/>
                                              </p:tgtEl>
                                            </p:cond>
                                          </p:endCondLst>
                                        </p:cTn>
                                        <p:tgtEl>
                                          <p:sndTgt r:embed="rId6" name="breeze.wav"/>
                                        </p:tgtEl>
                                      </p:cMediaNode>
                                    </p:audio>
                                  </p:subTnLst>
                                </p:cTn>
                              </p:par>
                            </p:childTnLst>
                          </p:cTn>
                        </p:par>
                      </p:childTnLst>
                    </p:cTn>
                  </p:par>
                </p:childTnLst>
              </p:cTn>
              <p:nextCondLst>
                <p:cond evt="onClick" delay="0">
                  <p:tgtEl>
                    <p:spTgt spid="78"/>
                  </p:tgtEl>
                </p:cond>
              </p:nextCondLst>
            </p:seq>
            <p:seq concurrent="1" nextAc="seek">
              <p:cTn id="193" restart="whenNotActive" fill="hold" evtFilter="cancelBubble" nodeType="interactiveSeq">
                <p:stCondLst>
                  <p:cond evt="onClick" delay="0">
                    <p:tgtEl>
                      <p:spTgt spid="19"/>
                    </p:tgtEl>
                  </p:cond>
                </p:stCondLst>
                <p:endSync evt="end" delay="0">
                  <p:rtn val="all"/>
                </p:endSync>
                <p:childTnLst>
                  <p:par>
                    <p:cTn id="194" fill="hold">
                      <p:stCondLst>
                        <p:cond delay="0"/>
                      </p:stCondLst>
                      <p:childTnLst>
                        <p:par>
                          <p:cTn id="195" fill="hold">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81"/>
                                        </p:tgtEl>
                                        <p:attrNameLst>
                                          <p:attrName>style.visibility</p:attrName>
                                        </p:attrNameLst>
                                      </p:cBhvr>
                                      <p:to>
                                        <p:strVal val="visible"/>
                                      </p:to>
                                    </p:set>
                                    <p:anim calcmode="lin" valueType="num">
                                      <p:cBhvr additive="base">
                                        <p:cTn id="198" dur="500" fill="hold"/>
                                        <p:tgtEl>
                                          <p:spTgt spid="81"/>
                                        </p:tgtEl>
                                        <p:attrNameLst>
                                          <p:attrName>ppt_x</p:attrName>
                                        </p:attrNameLst>
                                      </p:cBhvr>
                                      <p:tavLst>
                                        <p:tav tm="0">
                                          <p:val>
                                            <p:strVal val="#ppt_x"/>
                                          </p:val>
                                        </p:tav>
                                        <p:tav tm="100000">
                                          <p:val>
                                            <p:strVal val="#ppt_x"/>
                                          </p:val>
                                        </p:tav>
                                      </p:tavLst>
                                    </p:anim>
                                    <p:anim calcmode="lin" valueType="num">
                                      <p:cBhvr additive="base">
                                        <p:cTn id="199" dur="500" fill="hold"/>
                                        <p:tgtEl>
                                          <p:spTgt spid="81"/>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96"/>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19"/>
                  </p:tgtEl>
                </p:cond>
              </p:nextCondLst>
            </p:seq>
            <p:seq concurrent="1" nextAc="seek">
              <p:cTn id="200" restart="whenNotActive" fill="hold" evtFilter="cancelBubble" nodeType="interactiveSeq">
                <p:stCondLst>
                  <p:cond evt="onClick" delay="0">
                    <p:tgtEl>
                      <p:spTgt spid="20"/>
                    </p:tgtEl>
                  </p:cond>
                </p:stCondLst>
                <p:endSync evt="end" delay="0">
                  <p:rtn val="all"/>
                </p:endSync>
                <p:childTnLst>
                  <p:par>
                    <p:cTn id="201" fill="hold">
                      <p:stCondLst>
                        <p:cond delay="0"/>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83"/>
                                        </p:tgtEl>
                                        <p:attrNameLst>
                                          <p:attrName>style.visibility</p:attrName>
                                        </p:attrNameLst>
                                      </p:cBhvr>
                                      <p:to>
                                        <p:strVal val="visible"/>
                                      </p:to>
                                    </p:set>
                                    <p:anim calcmode="lin" valueType="num">
                                      <p:cBhvr additive="base">
                                        <p:cTn id="205" dur="500" fill="hold"/>
                                        <p:tgtEl>
                                          <p:spTgt spid="83"/>
                                        </p:tgtEl>
                                        <p:attrNameLst>
                                          <p:attrName>ppt_x</p:attrName>
                                        </p:attrNameLst>
                                      </p:cBhvr>
                                      <p:tavLst>
                                        <p:tav tm="0">
                                          <p:val>
                                            <p:strVal val="#ppt_x"/>
                                          </p:val>
                                        </p:tav>
                                        <p:tav tm="100000">
                                          <p:val>
                                            <p:strVal val="#ppt_x"/>
                                          </p:val>
                                        </p:tav>
                                      </p:tavLst>
                                    </p:anim>
                                    <p:anim calcmode="lin" valueType="num">
                                      <p:cBhvr additive="base">
                                        <p:cTn id="206" dur="500" fill="hold"/>
                                        <p:tgtEl>
                                          <p:spTgt spid="8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03"/>
                                            </p:cond>
                                          </p:stCondLst>
                                          <p:endCondLst>
                                            <p:cond evt="onStopAudio" delay="0">
                                              <p:tgtEl>
                                                <p:sldTgt/>
                                              </p:tgtEl>
                                            </p:cond>
                                          </p:endCondLst>
                                        </p:cTn>
                                        <p:tgtEl>
                                          <p:sndTgt r:embed="rId5" name="applause.wav"/>
                                        </p:tgtEl>
                                      </p:cMediaNode>
                                    </p:audio>
                                  </p:subTnLst>
                                </p:cTn>
                              </p:par>
                            </p:childTnLst>
                          </p:cTn>
                        </p:par>
                      </p:childTnLst>
                    </p:cTn>
                  </p:par>
                </p:childTnLst>
              </p:cTn>
              <p:nextCondLst>
                <p:cond evt="onClick" delay="0">
                  <p:tgtEl>
                    <p:spTgt spid="20"/>
                  </p:tgtEl>
                </p:cond>
              </p:nextCondLst>
            </p:seq>
            <p:audio>
              <p:cMediaNode vol="80000">
                <p:cTn id="207" fill="hold" display="0">
                  <p:stCondLst>
                    <p:cond delay="indefinite"/>
                  </p:stCondLst>
                  <p:endCondLst>
                    <p:cond evt="onStopAudio" delay="0">
                      <p:tgtEl>
                        <p:sldTgt/>
                      </p:tgtEl>
                    </p:cond>
                  </p:endCondLst>
                </p:cTn>
                <p:tgtEl>
                  <p:spTgt spid="4"/>
                </p:tgtEl>
              </p:cMediaNode>
            </p:audio>
          </p:childTnLst>
        </p:cTn>
      </p:par>
    </p:tnLst>
    <p:bldLst>
      <p:bldP spid="3" grpId="0" animBg="1"/>
      <p:bldP spid="3" grpId="1" animBg="1"/>
      <p:bldP spid="28" grpId="0" animBg="1"/>
      <p:bldP spid="29" grpId="0" animBg="1"/>
      <p:bldP spid="27" grpId="0" animBg="1"/>
      <p:bldP spid="81" grpId="0"/>
      <p:bldP spid="81" grpId="1"/>
      <p:bldP spid="83" grpId="0"/>
      <p:bldP spid="83" grpId="1"/>
      <p:bldP spid="7" grpId="0" animBg="1"/>
      <p:bldP spid="7" grpId="1" animBg="1"/>
      <p:bldP spid="5" grpId="0"/>
      <p:bldP spid="5" grpId="1"/>
      <p:bldP spid="6" grpId="0"/>
      <p:bldP spid="6" grpId="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5AC9096-4774-8752-C86D-F22FD381605D}"/>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1285875" y="917208"/>
            <a:ext cx="9620251" cy="2683685"/>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endParaRPr lang="en-US" sz="4400" kern="0">
              <a:solidFill>
                <a:prstClr val="white"/>
              </a:solidFill>
              <a:latin typeface="+mj-lt"/>
              <a:sym typeface="Arial"/>
            </a:endParaRPr>
          </a:p>
          <a:p>
            <a:r>
              <a:rPr lang="vi-VN" sz="2800" b="1" i="1">
                <a:latin typeface="+mj-lt"/>
              </a:rPr>
              <a:t>Yếu tố gây cười trong truyện “ Lợn cưới, áo mới" là:</a:t>
            </a:r>
            <a:endParaRPr lang="en-US" sz="2800" b="1">
              <a:latin typeface="+mj-lt"/>
            </a:endParaRPr>
          </a:p>
          <a:p>
            <a:r>
              <a:rPr lang="vi-VN" sz="2800" i="1">
                <a:latin typeface="+mj-lt"/>
              </a:rPr>
              <a:t>A. Hai anh có tính khoe của gặp nhau.</a:t>
            </a:r>
            <a:endParaRPr lang="en-US" sz="2800">
              <a:latin typeface="+mj-lt"/>
            </a:endParaRPr>
          </a:p>
          <a:p>
            <a:r>
              <a:rPr lang="vi-VN" sz="2800" i="1">
                <a:latin typeface="+mj-lt"/>
              </a:rPr>
              <a:t>B. Cả hai anh đều khoe được của.</a:t>
            </a:r>
            <a:endParaRPr lang="en-US" sz="2800">
              <a:latin typeface="+mj-lt"/>
            </a:endParaRPr>
          </a:p>
          <a:p>
            <a:r>
              <a:rPr lang="vi-VN" sz="2800" i="1">
                <a:latin typeface="+mj-lt"/>
              </a:rPr>
              <a:t>C.Lời nói, cử chỉ, điệu bộ của anh có áo mới</a:t>
            </a:r>
            <a:endParaRPr lang="en-US" sz="2800">
              <a:latin typeface="+mj-lt"/>
            </a:endParaRPr>
          </a:p>
          <a:p>
            <a:r>
              <a:rPr lang="vi-VN" sz="2800" i="1">
                <a:latin typeface="+mj-lt"/>
              </a:rPr>
              <a:t>D. Lời nói, cử chỉ, điệu bộ của cả hai anh.</a:t>
            </a:r>
            <a:endParaRPr lang="en-US" sz="2800">
              <a:latin typeface="+mj-lt"/>
            </a:endParaRPr>
          </a:p>
          <a:p>
            <a:pPr defTabSz="1219170">
              <a:buClr>
                <a:srgbClr val="000000"/>
              </a:buClr>
              <a:defRPr/>
            </a:pPr>
            <a:endParaRPr lang="en-US" sz="5400" kern="0">
              <a:solidFill>
                <a:prstClr val="white"/>
              </a:solidFill>
              <a:latin typeface="+mj-lt"/>
              <a:cs typeface="Times New Roman" panose="02020603050405020304" pitchFamily="18" charset="0"/>
              <a:sym typeface="Arial"/>
            </a:endParaRPr>
          </a:p>
        </p:txBody>
      </p:sp>
      <p:sp>
        <p:nvSpPr>
          <p:cNvPr id="10" name="Rectangle 9"/>
          <p:cNvSpPr/>
          <p:nvPr/>
        </p:nvSpPr>
        <p:spPr>
          <a:xfrm>
            <a:off x="2070152" y="3734029"/>
            <a:ext cx="7451819" cy="69462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i="1">
                <a:latin typeface="+mj-lt"/>
              </a:rPr>
              <a:t>D. Lời nói, cử chỉ, điệu bộ của cả hai anh.</a:t>
            </a:r>
            <a:endParaRPr lang="en-US" sz="3200">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7" y="240101"/>
            <a:ext cx="3403496"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790983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4D61C7E-6140-D4D8-4829-A8CC17CD99D6}"/>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1179443" y="1124859"/>
            <a:ext cx="10217427" cy="288621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i="1">
                <a:latin typeface="+mj-lt"/>
              </a:rPr>
              <a:t>Truyện Lợn cưới, áo mới phê phán điều gì?</a:t>
            </a:r>
            <a:endParaRPr lang="en-US" sz="3600" b="1">
              <a:latin typeface="+mj-lt"/>
            </a:endParaRPr>
          </a:p>
          <a:p>
            <a:r>
              <a:rPr lang="vi-VN" sz="3600" i="1">
                <a:latin typeface="+mj-lt"/>
              </a:rPr>
              <a:t>A. Tính cách khoa trương, khoe của.</a:t>
            </a:r>
            <a:endParaRPr lang="en-US" sz="3600">
              <a:latin typeface="+mj-lt"/>
            </a:endParaRPr>
          </a:p>
          <a:p>
            <a:r>
              <a:rPr lang="vi-VN" sz="3600" i="1">
                <a:latin typeface="+mj-lt"/>
              </a:rPr>
              <a:t>B. Những người thích chưng diện đồ mới.</a:t>
            </a:r>
            <a:endParaRPr lang="en-US" sz="3600">
              <a:latin typeface="+mj-lt"/>
            </a:endParaRPr>
          </a:p>
          <a:p>
            <a:r>
              <a:rPr lang="vi-VN" sz="3600" i="1">
                <a:latin typeface="+mj-lt"/>
              </a:rPr>
              <a:t>C. Những người hỏi nhưng không trả lời cụ thể.</a:t>
            </a:r>
            <a:endParaRPr lang="en-US" sz="3600">
              <a:latin typeface="+mj-lt"/>
            </a:endParaRPr>
          </a:p>
          <a:p>
            <a:r>
              <a:rPr lang="vi-VN" sz="3600" i="1">
                <a:latin typeface="+mj-lt"/>
              </a:rPr>
              <a:t>D. Thái độ thiếu khiếm nhã đối với người khác.</a:t>
            </a:r>
            <a:endParaRPr lang="en-US" sz="3600">
              <a:latin typeface="+mj-lt"/>
            </a:endParaRPr>
          </a:p>
        </p:txBody>
      </p:sp>
      <p:sp>
        <p:nvSpPr>
          <p:cNvPr id="10" name="Rectangle 9"/>
          <p:cNvSpPr/>
          <p:nvPr/>
        </p:nvSpPr>
        <p:spPr>
          <a:xfrm>
            <a:off x="4688806" y="4648051"/>
            <a:ext cx="3671776" cy="972419"/>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r>
              <a:rPr lang="en-US" sz="4267" b="1" kern="0">
                <a:solidFill>
                  <a:prstClr val="white"/>
                </a:solidFill>
                <a:latin typeface="Times New Roman" panose="02020603050405020304" pitchFamily="18" charset="0"/>
                <a:cs typeface="Times New Roman" panose="02020603050405020304" pitchFamily="18" charset="0"/>
                <a:sym typeface="Arial"/>
              </a:rPr>
              <a:t>Đáp án: A</a:t>
            </a:r>
            <a:endParaRPr lang="en-US" sz="4267" kern="0">
              <a:solidFill>
                <a:prstClr val="white"/>
              </a:solidFill>
              <a:latin typeface="Times New Roman" panose="02020603050405020304" pitchFamily="18" charset="0"/>
              <a:cs typeface="Times New Roman" panose="02020603050405020304" pitchFamily="18" charset="0"/>
              <a:sym typeface="Arial"/>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7" y="240101"/>
            <a:ext cx="3403496"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4177653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E06035-3E4C-BCB0-75C4-5B0CF54C7C5C}"/>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1051816" y="886433"/>
            <a:ext cx="10088369" cy="2757514"/>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endParaRPr lang="en-US" sz="4400" kern="0">
              <a:solidFill>
                <a:prstClr val="white"/>
              </a:solidFill>
              <a:latin typeface="+mj-lt"/>
              <a:sym typeface="Arial"/>
            </a:endParaRPr>
          </a:p>
          <a:p>
            <a:endParaRPr lang="en-US" sz="2800" b="1" i="1">
              <a:latin typeface="+mj-lt"/>
            </a:endParaRPr>
          </a:p>
          <a:p>
            <a:r>
              <a:rPr lang="vi-VN" sz="2800" b="1" i="1">
                <a:latin typeface="+mj-lt"/>
              </a:rPr>
              <a:t>Truyện cười Treo biển có các chi tiết gây cười là?</a:t>
            </a:r>
            <a:endParaRPr lang="en-US" sz="2800" b="1">
              <a:latin typeface="+mj-lt"/>
            </a:endParaRPr>
          </a:p>
          <a:p>
            <a:r>
              <a:rPr lang="vi-VN" sz="2800" i="1">
                <a:latin typeface="+mj-lt"/>
              </a:rPr>
              <a:t>A. Nhà hàng treo lên một tấm biển thừa thông tin</a:t>
            </a:r>
            <a:endParaRPr lang="en-US" sz="2800">
              <a:latin typeface="+mj-lt"/>
            </a:endParaRPr>
          </a:p>
          <a:p>
            <a:r>
              <a:rPr lang="vi-VN" sz="2800" i="1">
                <a:latin typeface="+mj-lt"/>
              </a:rPr>
              <a:t>B. Khi khách hàng chê vội vã sửa chữa theo ý khách mà không suy xét</a:t>
            </a:r>
            <a:endParaRPr lang="en-US" sz="2800">
              <a:latin typeface="+mj-lt"/>
            </a:endParaRPr>
          </a:p>
          <a:p>
            <a:r>
              <a:rPr lang="vi-VN" sz="2800" i="1">
                <a:latin typeface="+mj-lt"/>
              </a:rPr>
              <a:t>C. Treo biển lên lại gỡ biển xuống, phí công sức, thời gian</a:t>
            </a:r>
            <a:endParaRPr lang="en-US" sz="2800">
              <a:latin typeface="+mj-lt"/>
            </a:endParaRPr>
          </a:p>
          <a:p>
            <a:r>
              <a:rPr lang="vi-VN" sz="2800" i="1">
                <a:latin typeface="+mj-lt"/>
              </a:rPr>
              <a:t>D. Cả 3 đáp án trên</a:t>
            </a:r>
            <a:endParaRPr lang="en-US" sz="2800">
              <a:latin typeface="+mj-lt"/>
            </a:endParaRPr>
          </a:p>
          <a:p>
            <a:pPr defTabSz="1219170">
              <a:buClr>
                <a:srgbClr val="000000"/>
              </a:buClr>
              <a:defRPr/>
            </a:pPr>
            <a:endParaRPr lang="en-US" sz="6600" kern="0">
              <a:solidFill>
                <a:prstClr val="white"/>
              </a:solidFill>
              <a:latin typeface="+mj-lt"/>
              <a:cs typeface="Times New Roman" panose="02020603050405020304" pitchFamily="18" charset="0"/>
              <a:sym typeface="Arial"/>
            </a:endParaRPr>
          </a:p>
        </p:txBody>
      </p:sp>
      <p:sp>
        <p:nvSpPr>
          <p:cNvPr id="10" name="Rectangle 9"/>
          <p:cNvSpPr/>
          <p:nvPr/>
        </p:nvSpPr>
        <p:spPr>
          <a:xfrm>
            <a:off x="3802677" y="4011592"/>
            <a:ext cx="6019233" cy="992800"/>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vi-VN" sz="2800" b="1" i="1">
                <a:latin typeface="+mj-lt"/>
              </a:rPr>
              <a:t>B. Khi khách hàng chê vội vã sửa chữa theo ý khách mà không suy xét</a:t>
            </a:r>
            <a:endParaRPr lang="en-US" sz="2800" b="1">
              <a:latin typeface="+mj-lt"/>
            </a:endParaRPr>
          </a:p>
          <a:p>
            <a:pPr algn="ctr" defTabSz="1219170">
              <a:buClr>
                <a:srgbClr val="000000"/>
              </a:buClr>
              <a:defRPr/>
            </a:pPr>
            <a:endParaRPr lang="en-US" sz="2800" b="1" kern="0">
              <a:solidFill>
                <a:prstClr val="white"/>
              </a:solidFill>
              <a:latin typeface="+mj-lt"/>
              <a:cs typeface="Times New Roman" panose="02020603050405020304" pitchFamily="18" charset="0"/>
              <a:sym typeface="Arial"/>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7" y="240101"/>
            <a:ext cx="3403496"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97902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EC1D4AD-BDA3-172E-0473-368F8E03F6F8}"/>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1285874" y="1124105"/>
            <a:ext cx="9620251" cy="2600788"/>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endParaRPr lang="en-US" sz="4400" kern="0">
              <a:solidFill>
                <a:prstClr val="white"/>
              </a:solidFill>
              <a:latin typeface="+mj-lt"/>
              <a:cs typeface="Times New Roman" panose="02020603050405020304" pitchFamily="18" charset="0"/>
              <a:sym typeface="Arial"/>
            </a:endParaRPr>
          </a:p>
          <a:p>
            <a:r>
              <a:rPr lang="vi-VN" sz="2800" b="1" i="1">
                <a:latin typeface="+mj-lt"/>
              </a:rPr>
              <a:t>Ở truyện “treo biển” nhà hàng đã mắc phải sai lầm nào sau đây?</a:t>
            </a:r>
            <a:endParaRPr lang="en-US" sz="2800" b="1">
              <a:latin typeface="+mj-lt"/>
            </a:endParaRPr>
          </a:p>
          <a:p>
            <a:r>
              <a:rPr lang="vi-VN" sz="2800" i="1">
                <a:latin typeface="+mj-lt"/>
              </a:rPr>
              <a:t>A. Chê bai người khác</a:t>
            </a:r>
            <a:endParaRPr lang="en-US" sz="2800">
              <a:latin typeface="+mj-lt"/>
            </a:endParaRPr>
          </a:p>
          <a:p>
            <a:r>
              <a:rPr lang="vi-VN" sz="2800" i="1">
                <a:latin typeface="+mj-lt"/>
              </a:rPr>
              <a:t>B. Không để tâm lời của người khác</a:t>
            </a:r>
            <a:endParaRPr lang="en-US" sz="2800">
              <a:latin typeface="+mj-lt"/>
            </a:endParaRPr>
          </a:p>
          <a:p>
            <a:r>
              <a:rPr lang="vi-VN" sz="2800" i="1">
                <a:latin typeface="+mj-lt"/>
              </a:rPr>
              <a:t>C. Quá để tâm lời của người khác</a:t>
            </a:r>
            <a:endParaRPr lang="en-US" sz="2800">
              <a:latin typeface="+mj-lt"/>
            </a:endParaRPr>
          </a:p>
          <a:p>
            <a:r>
              <a:rPr lang="vi-VN" sz="2800" i="1">
                <a:latin typeface="+mj-lt"/>
              </a:rPr>
              <a:t>D. Tiếp thu lời nói của người khác</a:t>
            </a:r>
            <a:endParaRPr lang="en-US" sz="2800">
              <a:latin typeface="+mj-lt"/>
            </a:endParaRPr>
          </a:p>
          <a:p>
            <a:pPr defTabSz="1219170">
              <a:buClr>
                <a:srgbClr val="000000"/>
              </a:buClr>
              <a:defRPr/>
            </a:pPr>
            <a:endParaRPr lang="en-US" sz="5400" kern="0">
              <a:solidFill>
                <a:prstClr val="white"/>
              </a:solidFill>
              <a:latin typeface="+mj-lt"/>
              <a:cs typeface="Times New Roman" panose="02020603050405020304" pitchFamily="18" charset="0"/>
              <a:sym typeface="Arial"/>
            </a:endParaRPr>
          </a:p>
        </p:txBody>
      </p:sp>
      <p:sp>
        <p:nvSpPr>
          <p:cNvPr id="10" name="Rectangle 9"/>
          <p:cNvSpPr/>
          <p:nvPr/>
        </p:nvSpPr>
        <p:spPr>
          <a:xfrm>
            <a:off x="4281272" y="3962566"/>
            <a:ext cx="4262683" cy="1285875"/>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1219170">
              <a:buClr>
                <a:srgbClr val="000000"/>
              </a:buClr>
            </a:pPr>
            <a:r>
              <a:rPr lang="vi-VN" sz="4000" b="1" i="1">
                <a:latin typeface="+mj-lt"/>
              </a:rPr>
              <a:t>C. Quá để tâm lời của người khác</a:t>
            </a:r>
            <a:endParaRPr lang="en-US" sz="3600" b="1" kern="0">
              <a:solidFill>
                <a:prstClr val="white"/>
              </a:solidFill>
              <a:latin typeface="+mj-lt"/>
              <a:cs typeface="Times New Roman" panose="02020603050405020304" pitchFamily="18" charset="0"/>
              <a:sym typeface="Arial"/>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7" y="240101"/>
            <a:ext cx="3403496"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250347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Hoạt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Google Shape;2285;p40">
            <a:extLst>
              <a:ext uri="{FF2B5EF4-FFF2-40B4-BE49-F238E27FC236}">
                <a16:creationId xmlns:a16="http://schemas.microsoft.com/office/drawing/2014/main" id="{AEAB87BC-F0DE-0521-A1EC-4627150E82BF}"/>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 name=" 234">
            <a:extLst>
              <a:ext uri="{FF2B5EF4-FFF2-40B4-BE49-F238E27FC236}">
                <a16:creationId xmlns:a16="http://schemas.microsoft.com/office/drawing/2014/main" id="{62136DAB-5CEE-7883-639F-DC6E33D2EFDF}"/>
              </a:ext>
            </a:extLst>
          </p:cNvPr>
          <p:cNvSpPr/>
          <p:nvPr/>
        </p:nvSpPr>
        <p:spPr>
          <a:xfrm>
            <a:off x="5767665" y="1564260"/>
            <a:ext cx="5837007" cy="2449248"/>
          </a:xfrm>
          <a:custGeom>
            <a:avLst/>
            <a:gdLst>
              <a:gd name="connsiteX0" fmla="*/ 1230 w 7484"/>
              <a:gd name="connsiteY0" fmla="*/ 0 h 2716"/>
              <a:gd name="connsiteX1" fmla="*/ 6254 w 7484"/>
              <a:gd name="connsiteY1" fmla="*/ 0 h 2716"/>
              <a:gd name="connsiteX2" fmla="*/ 7484 w 7484"/>
              <a:gd name="connsiteY2" fmla="*/ 1005 h 2716"/>
              <a:gd name="connsiteX3" fmla="*/ 6254 w 7484"/>
              <a:gd name="connsiteY3" fmla="*/ 2010 h 2716"/>
              <a:gd name="connsiteX4" fmla="*/ 2368 w 7484"/>
              <a:gd name="connsiteY4" fmla="*/ 2010 h 2716"/>
              <a:gd name="connsiteX5" fmla="*/ 1017 w 7484"/>
              <a:gd name="connsiteY5" fmla="*/ 2716 h 2716"/>
              <a:gd name="connsiteX6" fmla="*/ 1678 w 7484"/>
              <a:gd name="connsiteY6" fmla="*/ 2010 h 2716"/>
              <a:gd name="connsiteX7" fmla="*/ 1230 w 7484"/>
              <a:gd name="connsiteY7" fmla="*/ 2010 h 2716"/>
              <a:gd name="connsiteX8" fmla="*/ 0 w 7484"/>
              <a:gd name="connsiteY8" fmla="*/ 1005 h 2716"/>
              <a:gd name="connsiteX9" fmla="*/ 1230 w 7484"/>
              <a:gd name="connsiteY9" fmla="*/ 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4" h="2716">
                <a:moveTo>
                  <a:pt x="1230" y="0"/>
                </a:moveTo>
                <a:lnTo>
                  <a:pt x="6254" y="0"/>
                </a:lnTo>
                <a:cubicBezTo>
                  <a:pt x="6933" y="0"/>
                  <a:pt x="7484" y="450"/>
                  <a:pt x="7484" y="1005"/>
                </a:cubicBezTo>
                <a:cubicBezTo>
                  <a:pt x="7484" y="1560"/>
                  <a:pt x="6933" y="2010"/>
                  <a:pt x="6254" y="2010"/>
                </a:cubicBezTo>
                <a:lnTo>
                  <a:pt x="2368" y="2010"/>
                </a:lnTo>
                <a:lnTo>
                  <a:pt x="1017" y="2716"/>
                </a:lnTo>
                <a:lnTo>
                  <a:pt x="1678" y="2010"/>
                </a:lnTo>
                <a:lnTo>
                  <a:pt x="1230" y="2010"/>
                </a:lnTo>
                <a:cubicBezTo>
                  <a:pt x="551" y="2010"/>
                  <a:pt x="0" y="1560"/>
                  <a:pt x="0" y="1005"/>
                </a:cubicBezTo>
                <a:cubicBezTo>
                  <a:pt x="0" y="450"/>
                  <a:pt x="551" y="0"/>
                  <a:pt x="1230" y="0"/>
                </a:cubicBezTo>
                <a:close/>
              </a:path>
            </a:pathLst>
          </a:custGeom>
          <a:solidFill>
            <a:srgbClr val="D79741">
              <a:lumMod val="60000"/>
              <a:lumOff val="40000"/>
            </a:srgbClr>
          </a:solidFill>
          <a:ln w="12700" cap="flat" cmpd="sng" algn="ctr">
            <a:noFill/>
            <a:prstDash val="solid"/>
            <a:miter lim="800000"/>
          </a:ln>
          <a:effectLst/>
        </p:spPr>
        <p:txBody>
          <a:bodyPr lIns="180000" tIns="0" rIns="180000" bIns="32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170" eaLnBrk="1" fontAlgn="auto" hangingPunct="1">
              <a:spcBef>
                <a:spcPts val="0"/>
              </a:spcBef>
              <a:spcAft>
                <a:spcPts val="0"/>
              </a:spcAft>
              <a:buClr>
                <a:srgbClr val="000000"/>
              </a:buClr>
              <a:defRPr/>
            </a:pPr>
            <a:endParaRPr lang="zh-CN" altLang="en-US" sz="1400" noProof="1">
              <a:solidFill>
                <a:srgbClr val="FFFFFF"/>
              </a:solidFill>
              <a:latin typeface="zihun35hao-jindianyahei" panose="00000500000000000000" pitchFamily="2" charset="-122"/>
              <a:ea typeface="zihun35hao-jindianyahei" panose="00000500000000000000" pitchFamily="2" charset="-122"/>
              <a:sym typeface="zihun35hao-jindianyahei" panose="00000500000000000000" pitchFamily="2" charset="-122"/>
            </a:endParaRPr>
          </a:p>
        </p:txBody>
      </p:sp>
      <p:sp>
        <p:nvSpPr>
          <p:cNvPr id="6" name="Text Box 11">
            <a:extLst>
              <a:ext uri="{FF2B5EF4-FFF2-40B4-BE49-F238E27FC236}">
                <a16:creationId xmlns:a16="http://schemas.microsoft.com/office/drawing/2014/main" id="{5BAC76B6-4A82-A58E-91DE-9473A47C7FD5}"/>
              </a:ext>
            </a:extLst>
          </p:cNvPr>
          <p:cNvSpPr txBox="1">
            <a:spLocks noChangeArrowheads="1"/>
          </p:cNvSpPr>
          <p:nvPr/>
        </p:nvSpPr>
        <p:spPr bwMode="auto">
          <a:xfrm>
            <a:off x="6340932" y="1570421"/>
            <a:ext cx="4690469"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vi-VN" sz="3600">
                <a:latin typeface="+mj-lt"/>
              </a:rPr>
              <a:t>Kẻ ngốc nhà giàu, Tam đại con gà, Đi chợ, Con rắn vuông</a:t>
            </a:r>
            <a:endParaRPr lang="en-US" sz="3600">
              <a:latin typeface="+mj-lt"/>
            </a:endParaRPr>
          </a:p>
        </p:txBody>
      </p:sp>
      <p:pic>
        <p:nvPicPr>
          <p:cNvPr id="8" name="Picture 2" descr="F:\未标题-1.png">
            <a:extLst>
              <a:ext uri="{FF2B5EF4-FFF2-40B4-BE49-F238E27FC236}">
                <a16:creationId xmlns:a16="http://schemas.microsoft.com/office/drawing/2014/main" id="{5EA9287D-D147-1373-DE11-DE3DFD45DDF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32636" y="3765729"/>
            <a:ext cx="2174733" cy="2745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F:\未标题-1.png">
            <a:extLst>
              <a:ext uri="{FF2B5EF4-FFF2-40B4-BE49-F238E27FC236}">
                <a16:creationId xmlns:a16="http://schemas.microsoft.com/office/drawing/2014/main" id="{B808804F-0FDC-8D6C-752F-79F4622832B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96609" y="3801101"/>
            <a:ext cx="2063931" cy="28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F:\未标题-1.png">
            <a:extLst>
              <a:ext uri="{FF2B5EF4-FFF2-40B4-BE49-F238E27FC236}">
                <a16:creationId xmlns:a16="http://schemas.microsoft.com/office/drawing/2014/main" id="{6D0CFF19-C0B4-8A95-2624-5C246ADC4E96}"/>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713917" y="4058427"/>
            <a:ext cx="2077160" cy="2745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F:\未标题-1.png">
            <a:extLst>
              <a:ext uri="{FF2B5EF4-FFF2-40B4-BE49-F238E27FC236}">
                <a16:creationId xmlns:a16="http://schemas.microsoft.com/office/drawing/2014/main" id="{049F543C-58EC-7174-F8D0-11B4704B2F7E}"/>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50523" y="4081580"/>
            <a:ext cx="2039124" cy="2698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 167">
            <a:extLst>
              <a:ext uri="{FF2B5EF4-FFF2-40B4-BE49-F238E27FC236}">
                <a16:creationId xmlns:a16="http://schemas.microsoft.com/office/drawing/2014/main" id="{0F078355-C078-3F57-7002-80908D899973}"/>
              </a:ext>
            </a:extLst>
          </p:cNvPr>
          <p:cNvSpPr/>
          <p:nvPr/>
        </p:nvSpPr>
        <p:spPr>
          <a:xfrm>
            <a:off x="624203" y="3149412"/>
            <a:ext cx="2799872" cy="1830696"/>
          </a:xfrm>
          <a:prstGeom prst="roundRect">
            <a:avLst/>
          </a:prstGeom>
          <a:solidFill>
            <a:srgbClr val="FFC000">
              <a:alpha val="64000"/>
            </a:srgbClr>
          </a:solidFill>
          <a:ln w="12700" cap="flat" cmpd="sng" algn="ctr">
            <a:noFill/>
            <a:prstDash val="solid"/>
            <a:miter lim="800000"/>
          </a:ln>
          <a:effectLst/>
        </p:spPr>
        <p:txBody>
          <a:bodyPr anchor="ctr">
            <a:scene3d>
              <a:camera prst="orthographicFront"/>
              <a:lightRig rig="threePt" dir="t"/>
            </a:scene3d>
            <a:sp3d>
              <a:contourClr>
                <a:srgbClr val="FFFFFF"/>
              </a:contourClr>
            </a:sp3d>
          </a:bodyPr>
          <a:lstStyle/>
          <a:p>
            <a:pPr algn="ctr" defTabSz="1219170">
              <a:buClr>
                <a:srgbClr val="000000"/>
              </a:buClr>
              <a:defRPr/>
            </a:pPr>
            <a:r>
              <a:rPr lang="vi-VN" sz="3600" b="1">
                <a:latin typeface="+mj-lt"/>
              </a:rPr>
              <a:t>Một số truyện cười</a:t>
            </a:r>
            <a:endParaRPr lang="en-US" sz="29300" b="1" kern="0">
              <a:solidFill>
                <a:srgbClr val="002060"/>
              </a:solidFill>
              <a:latin typeface="+mj-lt"/>
              <a:ea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439515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000"/>
                                        <p:tgtEl>
                                          <p:spTgt spid="10"/>
                                        </p:tgtEl>
                                      </p:cBhvr>
                                    </p:animEffect>
                                    <p:anim calcmode="lin" valueType="num">
                                      <p:cBhvr>
                                        <p:cTn id="28" dur="1000" fill="hold"/>
                                        <p:tgtEl>
                                          <p:spTgt spid="10"/>
                                        </p:tgtEl>
                                        <p:attrNameLst>
                                          <p:attrName>ppt_x</p:attrName>
                                        </p:attrNameLst>
                                      </p:cBhvr>
                                      <p:tavLst>
                                        <p:tav tm="0">
                                          <p:val>
                                            <p:strVal val="#ppt_x"/>
                                          </p:val>
                                        </p:tav>
                                        <p:tav tm="100000">
                                          <p:val>
                                            <p:strVal val="#ppt_x"/>
                                          </p:val>
                                        </p:tav>
                                      </p:tavLst>
                                    </p:anim>
                                    <p:anim calcmode="lin" valueType="num">
                                      <p:cBhvr>
                                        <p:cTn id="2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0"/>
                                        <p:tgtEl>
                                          <p:spTgt spid="4"/>
                                        </p:tgtEl>
                                      </p:cBhvr>
                                    </p:animEffect>
                                    <p:anim calcmode="lin" valueType="num">
                                      <p:cBhvr>
                                        <p:cTn id="42" dur="1000" fill="hold"/>
                                        <p:tgtEl>
                                          <p:spTgt spid="4"/>
                                        </p:tgtEl>
                                        <p:attrNameLst>
                                          <p:attrName>ppt_x</p:attrName>
                                        </p:attrNameLst>
                                      </p:cBhvr>
                                      <p:tavLst>
                                        <p:tav tm="0">
                                          <p:val>
                                            <p:strVal val="#ppt_x"/>
                                          </p:val>
                                        </p:tav>
                                        <p:tav tm="100000">
                                          <p:val>
                                            <p:strVal val="#ppt_x"/>
                                          </p:val>
                                        </p:tav>
                                      </p:tavLst>
                                    </p:anim>
                                    <p:anim calcmode="lin" valueType="num">
                                      <p:cBhvr>
                                        <p:cTn id="4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iterate type="lt">
                                    <p:tmPct val="100000"/>
                                  </p:iterate>
                                  <p:childTnLst>
                                    <p:set>
                                      <p:cBhvr>
                                        <p:cTn id="47" dur="1" fill="hold">
                                          <p:stCondLst>
                                            <p:cond delay="0"/>
                                          </p:stCondLst>
                                        </p:cTn>
                                        <p:tgtEl>
                                          <p:spTgt spid="6"/>
                                        </p:tgtEl>
                                        <p:attrNameLst>
                                          <p:attrName>style.visibility</p:attrName>
                                        </p:attrNameLst>
                                      </p:cBhvr>
                                      <p:to>
                                        <p:strVal val="visible"/>
                                      </p:to>
                                    </p:set>
                                    <p:anim calcmode="lin" valueType="num">
                                      <p:cBhvr>
                                        <p:cTn id="48" dur="75" fill="hold"/>
                                        <p:tgtEl>
                                          <p:spTgt spid="6"/>
                                        </p:tgtEl>
                                        <p:attrNameLst>
                                          <p:attrName>ppt_x</p:attrName>
                                        </p:attrNameLst>
                                      </p:cBhvr>
                                      <p:tavLst>
                                        <p:tav tm="0">
                                          <p:val>
                                            <p:strVal val="#ppt_x"/>
                                          </p:val>
                                        </p:tav>
                                        <p:tav tm="100000">
                                          <p:val>
                                            <p:strVal val="#ppt_x"/>
                                          </p:val>
                                        </p:tav>
                                      </p:tavLst>
                                    </p:anim>
                                    <p:anim calcmode="lin" valueType="num">
                                      <p:cBhvr>
                                        <p:cTn id="49" dur="75"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778ED2A-09E1-0EC5-5903-A637A7B5A7E0}"/>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728871" y="1058205"/>
            <a:ext cx="10177256" cy="2678908"/>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endParaRPr lang="en-US" sz="4000" kern="0">
              <a:solidFill>
                <a:prstClr val="white"/>
              </a:solidFill>
              <a:latin typeface="+mj-lt"/>
              <a:cs typeface="Times New Roman" panose="02020603050405020304" pitchFamily="18" charset="0"/>
              <a:sym typeface="Arial"/>
            </a:endParaRPr>
          </a:p>
          <a:p>
            <a:pPr defTabSz="1219170">
              <a:buClr>
                <a:srgbClr val="000000"/>
              </a:buClr>
            </a:pPr>
            <a:endParaRPr lang="en-US" sz="4000" i="1" kern="0">
              <a:solidFill>
                <a:prstClr val="white"/>
              </a:solidFill>
              <a:latin typeface="+mj-lt"/>
              <a:cs typeface="Times New Roman" panose="02020603050405020304" pitchFamily="18" charset="0"/>
              <a:sym typeface="Arial"/>
            </a:endParaRPr>
          </a:p>
          <a:p>
            <a:r>
              <a:rPr lang="vi-VN" sz="3200" b="1" i="1">
                <a:latin typeface="+mj-lt"/>
              </a:rPr>
              <a:t>Qua truyện “Nói dóc gặp nhau” em rút ra được bài học gì?</a:t>
            </a:r>
            <a:endParaRPr lang="en-US" sz="3200" b="1">
              <a:latin typeface="+mj-lt"/>
            </a:endParaRPr>
          </a:p>
          <a:p>
            <a:r>
              <a:rPr lang="vi-VN" sz="3200" i="1">
                <a:latin typeface="+mj-lt"/>
              </a:rPr>
              <a:t>A. Không nên nói dối </a:t>
            </a:r>
            <a:endParaRPr lang="en-US" sz="3200">
              <a:latin typeface="+mj-lt"/>
            </a:endParaRPr>
          </a:p>
          <a:p>
            <a:r>
              <a:rPr lang="vi-VN" sz="3200" i="1">
                <a:latin typeface="+mj-lt"/>
              </a:rPr>
              <a:t>B. Nên nói dối nhưng ở mức ít</a:t>
            </a:r>
            <a:endParaRPr lang="en-US" sz="3200">
              <a:latin typeface="+mj-lt"/>
            </a:endParaRPr>
          </a:p>
          <a:p>
            <a:r>
              <a:rPr lang="vi-VN" sz="3200" i="1">
                <a:latin typeface="+mj-lt"/>
              </a:rPr>
              <a:t>C. Không nên nói dối nhiều lần</a:t>
            </a:r>
            <a:endParaRPr lang="en-US" sz="3200">
              <a:latin typeface="+mj-lt"/>
            </a:endParaRPr>
          </a:p>
          <a:p>
            <a:r>
              <a:rPr lang="vi-VN" sz="3200" i="1">
                <a:latin typeface="+mj-lt"/>
              </a:rPr>
              <a:t>D. Nói dối nhưng đừng để bị phát hiện</a:t>
            </a:r>
            <a:endParaRPr lang="en-US" sz="3200">
              <a:latin typeface="+mj-lt"/>
            </a:endParaRPr>
          </a:p>
          <a:p>
            <a:pPr defTabSz="1219170">
              <a:buClr>
                <a:srgbClr val="000000"/>
              </a:buClr>
              <a:defRPr/>
            </a:pPr>
            <a:endParaRPr lang="en-US" sz="7200" kern="0">
              <a:solidFill>
                <a:prstClr val="white"/>
              </a:solidFill>
              <a:latin typeface="+mj-lt"/>
              <a:cs typeface="Times New Roman" panose="02020603050405020304" pitchFamily="18" charset="0"/>
              <a:sym typeface="Arial"/>
            </a:endParaRPr>
          </a:p>
        </p:txBody>
      </p:sp>
      <p:sp>
        <p:nvSpPr>
          <p:cNvPr id="10" name="Rectangle 9"/>
          <p:cNvSpPr/>
          <p:nvPr/>
        </p:nvSpPr>
        <p:spPr>
          <a:xfrm>
            <a:off x="3473648" y="4139610"/>
            <a:ext cx="5585291" cy="88343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4000" b="1" i="1">
                <a:latin typeface="+mj-lt"/>
              </a:rPr>
              <a:t>A. Không nên nói dối </a:t>
            </a:r>
            <a:endParaRPr lang="en-US" sz="4000">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7" y="240101"/>
            <a:ext cx="3403496"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RABBIT TEAM</a:t>
            </a:r>
          </a:p>
        </p:txBody>
      </p:sp>
    </p:spTree>
    <p:extLst>
      <p:ext uri="{BB962C8B-B14F-4D97-AF65-F5344CB8AC3E}">
        <p14:creationId xmlns:p14="http://schemas.microsoft.com/office/powerpoint/2010/main" val="4000055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ED04B3-70A4-39E2-9AF9-8C535D6917F0}"/>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622853" y="1070518"/>
            <a:ext cx="10283274" cy="2728849"/>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defRPr/>
            </a:pPr>
            <a:endParaRPr lang="en-US" sz="6000" kern="0">
              <a:solidFill>
                <a:prstClr val="white"/>
              </a:solidFill>
              <a:latin typeface="+mj-lt"/>
              <a:cs typeface="Times New Roman" panose="02020603050405020304" pitchFamily="18" charset="0"/>
              <a:sym typeface="Arial"/>
            </a:endParaRPr>
          </a:p>
          <a:p>
            <a:r>
              <a:rPr lang="vi-VN" sz="3200" b="1" i="1">
                <a:latin typeface="+mj-lt"/>
              </a:rPr>
              <a:t>Ngụ ý lời nói của anh có lợn cưới trong truyện là gì?</a:t>
            </a:r>
            <a:endParaRPr lang="en-US" sz="3200" b="1">
              <a:latin typeface="+mj-lt"/>
            </a:endParaRPr>
          </a:p>
          <a:p>
            <a:r>
              <a:rPr lang="vi-VN" sz="3200" i="1">
                <a:latin typeface="+mj-lt"/>
              </a:rPr>
              <a:t>A. Cho mọi người biết rằng mình bị mất một con lợn cưới.</a:t>
            </a:r>
            <a:endParaRPr lang="en-US" sz="3200">
              <a:latin typeface="+mj-lt"/>
            </a:endParaRPr>
          </a:p>
          <a:p>
            <a:r>
              <a:rPr lang="vi-VN" sz="3200" i="1">
                <a:latin typeface="+mj-lt"/>
              </a:rPr>
              <a:t>B. Cho mọi người biết rằng mình có một con lợn cưới</a:t>
            </a:r>
            <a:endParaRPr lang="en-US" sz="3200">
              <a:latin typeface="+mj-lt"/>
            </a:endParaRPr>
          </a:p>
          <a:p>
            <a:r>
              <a:rPr lang="vi-VN" sz="3200" i="1">
                <a:latin typeface="+mj-lt"/>
              </a:rPr>
              <a:t>C. Cho mọi người biết rằng mình sắp cưới vợ.</a:t>
            </a:r>
            <a:endParaRPr lang="en-US" sz="3200">
              <a:latin typeface="+mj-lt"/>
            </a:endParaRPr>
          </a:p>
          <a:p>
            <a:r>
              <a:rPr lang="vi-VN" sz="3200" i="1">
                <a:latin typeface="+mj-lt"/>
              </a:rPr>
              <a:t>D. Nhờ mọi người tìm giúp mình con lợn bị mất.</a:t>
            </a:r>
            <a:endParaRPr lang="en-US" sz="3200">
              <a:latin typeface="+mj-lt"/>
            </a:endParaRPr>
          </a:p>
          <a:p>
            <a:pPr defTabSz="1219170">
              <a:buClr>
                <a:srgbClr val="000000"/>
              </a:buClr>
              <a:defRPr/>
            </a:pPr>
            <a:endParaRPr lang="en-US" sz="7200" kern="0">
              <a:solidFill>
                <a:prstClr val="white"/>
              </a:solidFill>
              <a:latin typeface="+mj-lt"/>
              <a:cs typeface="Times New Roman" panose="02020603050405020304" pitchFamily="18" charset="0"/>
              <a:sym typeface="Arial"/>
            </a:endParaRPr>
          </a:p>
        </p:txBody>
      </p:sp>
      <p:sp>
        <p:nvSpPr>
          <p:cNvPr id="10" name="Rectangle 9"/>
          <p:cNvSpPr/>
          <p:nvPr/>
        </p:nvSpPr>
        <p:spPr>
          <a:xfrm>
            <a:off x="3425369" y="4027965"/>
            <a:ext cx="5767360" cy="1021113"/>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i="1">
                <a:latin typeface="+mj-lt"/>
              </a:rPr>
              <a:t>B. Cho mọi người biết rằng mình có một con lợn cưới</a:t>
            </a:r>
            <a:endParaRPr lang="en-US" sz="3200">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280919" y="139905"/>
            <a:ext cx="3081293"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2070324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16B689-26A0-A67A-4125-367742251FD7}"/>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609602" y="1085386"/>
            <a:ext cx="11076877" cy="3393849"/>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endParaRPr lang="en-US" sz="4400" kern="0" dirty="0">
              <a:solidFill>
                <a:prstClr val="white"/>
              </a:solidFill>
              <a:latin typeface="+mj-lt"/>
              <a:sym typeface="Arial"/>
            </a:endParaRPr>
          </a:p>
          <a:p>
            <a:endParaRPr lang="en-US" sz="4400" kern="0" dirty="0">
              <a:solidFill>
                <a:prstClr val="white"/>
              </a:solidFill>
              <a:latin typeface="+mj-lt"/>
              <a:sym typeface="Arial"/>
            </a:endParaRPr>
          </a:p>
          <a:p>
            <a:r>
              <a:rPr lang="vi-VN" sz="2800" b="1" i="1" dirty="0">
                <a:latin typeface="+mj-lt"/>
              </a:rPr>
              <a:t>Truyện Lợn cưới, áo mới khuyên chúng ta điều gì?</a:t>
            </a:r>
            <a:endParaRPr lang="en-US" sz="2800" b="1" dirty="0">
              <a:latin typeface="+mj-lt"/>
            </a:endParaRPr>
          </a:p>
          <a:p>
            <a:r>
              <a:rPr lang="vi-VN" sz="2800" i="1" dirty="0">
                <a:latin typeface="+mj-lt"/>
              </a:rPr>
              <a:t>A. Không nên có tính cách khoe khoang, biến mình thành kẻ lố bịch, hợm hĩnh</a:t>
            </a:r>
            <a:endParaRPr lang="en-US" sz="2800" dirty="0">
              <a:latin typeface="+mj-lt"/>
            </a:endParaRPr>
          </a:p>
          <a:p>
            <a:r>
              <a:rPr lang="vi-VN" sz="2800" i="1" dirty="0">
                <a:latin typeface="+mj-lt"/>
              </a:rPr>
              <a:t>B. Không nên nói năng thô lỗ, nhất là với người lớn tuổi,</a:t>
            </a:r>
            <a:endParaRPr lang="en-US" sz="2800" dirty="0">
              <a:latin typeface="+mj-lt"/>
            </a:endParaRPr>
          </a:p>
          <a:p>
            <a:r>
              <a:rPr lang="vi-VN" sz="2800" i="1" dirty="0">
                <a:latin typeface="+mj-lt"/>
              </a:rPr>
              <a:t>C. Cần thể hiện thái độ tôn trọng đối với người khác, nhất là trong lời nói và hành động.</a:t>
            </a:r>
            <a:endParaRPr lang="en-US" sz="2800" dirty="0">
              <a:latin typeface="+mj-lt"/>
            </a:endParaRPr>
          </a:p>
          <a:p>
            <a:r>
              <a:rPr lang="vi-VN" sz="2800" i="1" dirty="0">
                <a:latin typeface="+mj-lt"/>
              </a:rPr>
              <a:t>D. Cần nhìn nhận đúng bản thân, không nên khoe khoang quá sự thật.</a:t>
            </a:r>
            <a:endParaRPr lang="en-US" sz="2800" dirty="0">
              <a:latin typeface="+mj-lt"/>
            </a:endParaRPr>
          </a:p>
          <a:p>
            <a:pPr defTabSz="1219170">
              <a:buClr>
                <a:srgbClr val="000000"/>
              </a:buClr>
              <a:defRPr/>
            </a:pPr>
            <a:endParaRPr lang="en-US" sz="6600" kern="0" dirty="0">
              <a:solidFill>
                <a:prstClr val="white"/>
              </a:solidFill>
              <a:latin typeface="+mj-lt"/>
              <a:cs typeface="Times New Roman" panose="02020603050405020304" pitchFamily="18" charset="0"/>
              <a:sym typeface="Arial"/>
            </a:endParaRPr>
          </a:p>
        </p:txBody>
      </p:sp>
      <p:sp>
        <p:nvSpPr>
          <p:cNvPr id="10" name="Rectangle 9"/>
          <p:cNvSpPr/>
          <p:nvPr/>
        </p:nvSpPr>
        <p:spPr>
          <a:xfrm>
            <a:off x="4692503" y="4654528"/>
            <a:ext cx="4423144" cy="1733020"/>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800" b="1" i="1">
                <a:latin typeface="+mj-lt"/>
              </a:rPr>
              <a:t>A. Không nên có tính cách khoe khoang, biến mình thành kẻ lố bịch, hợm hĩnh</a:t>
            </a:r>
            <a:endParaRPr lang="en-US" sz="2800" b="1">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6" y="240101"/>
            <a:ext cx="3081293"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897192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FFBC97C-D1DB-FF4D-08CB-138E8CA81297}"/>
              </a:ext>
            </a:extLst>
          </p:cNvPr>
          <p:cNvPicPr>
            <a:picLocks noChangeAspect="1"/>
          </p:cNvPicPr>
          <p:nvPr/>
        </p:nvPicPr>
        <p:blipFill>
          <a:blip r:embed="rId4"/>
          <a:stretch>
            <a:fillRect/>
          </a:stretch>
        </p:blipFill>
        <p:spPr>
          <a:xfrm>
            <a:off x="0" y="0"/>
            <a:ext cx="12192000" cy="6854653"/>
          </a:xfrm>
          <a:prstGeom prst="rect">
            <a:avLst/>
          </a:prstGeom>
        </p:spPr>
      </p:pic>
      <p:sp>
        <p:nvSpPr>
          <p:cNvPr id="7" name="Rectangle 6"/>
          <p:cNvSpPr/>
          <p:nvPr/>
        </p:nvSpPr>
        <p:spPr>
          <a:xfrm>
            <a:off x="795130" y="886433"/>
            <a:ext cx="11290853" cy="3587012"/>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1219170">
              <a:buClr>
                <a:srgbClr val="000000"/>
              </a:buClr>
              <a:defRPr/>
            </a:pPr>
            <a:endParaRPr lang="en-US" sz="3600" kern="0" dirty="0">
              <a:solidFill>
                <a:prstClr val="white"/>
              </a:solidFill>
              <a:latin typeface="+mj-lt"/>
              <a:cs typeface="Times New Roman" panose="02020603050405020304" pitchFamily="18" charset="0"/>
              <a:sym typeface="Arial"/>
            </a:endParaRPr>
          </a:p>
          <a:p>
            <a:pPr algn="just"/>
            <a:endParaRPr lang="en-US" sz="3600" b="1" i="1" dirty="0" smtClean="0">
              <a:latin typeface="+mj-lt"/>
            </a:endParaRPr>
          </a:p>
          <a:p>
            <a:pPr algn="just"/>
            <a:r>
              <a:rPr lang="vi-VN" sz="3600" b="1" i="1" dirty="0" smtClean="0">
                <a:latin typeface="+mj-lt"/>
              </a:rPr>
              <a:t>Ở </a:t>
            </a:r>
            <a:r>
              <a:rPr lang="vi-VN" sz="3600" b="1" i="1" dirty="0">
                <a:latin typeface="+mj-lt"/>
              </a:rPr>
              <a:t>truyện “Treo biển” nhà hàng đã làm gì khi nghe những lời chê của khách</a:t>
            </a:r>
            <a:endParaRPr lang="en-US" sz="3600" b="1" dirty="0">
              <a:latin typeface="+mj-lt"/>
            </a:endParaRPr>
          </a:p>
          <a:p>
            <a:pPr algn="just"/>
            <a:r>
              <a:rPr lang="vi-VN" sz="3600" i="1" dirty="0">
                <a:latin typeface="+mj-lt"/>
              </a:rPr>
              <a:t>A. Không để ý đến lời chê của khách hàng</a:t>
            </a:r>
            <a:endParaRPr lang="en-US" sz="3600" dirty="0">
              <a:latin typeface="+mj-lt"/>
            </a:endParaRPr>
          </a:p>
          <a:p>
            <a:pPr algn="just"/>
            <a:r>
              <a:rPr lang="vi-VN" sz="3600" i="1" dirty="0">
                <a:latin typeface="+mj-lt"/>
              </a:rPr>
              <a:t>B. Bỏ chữ ở trên biển đến nỗi không còn chữ nào phải cất đi</a:t>
            </a:r>
            <a:endParaRPr lang="en-US" sz="3600" dirty="0">
              <a:latin typeface="+mj-lt"/>
            </a:endParaRPr>
          </a:p>
          <a:p>
            <a:pPr algn="just"/>
            <a:r>
              <a:rPr lang="vi-VN" sz="3600" i="1" dirty="0">
                <a:latin typeface="+mj-lt"/>
              </a:rPr>
              <a:t>C. Bỏ luôn biển ngay từ khi khách chê</a:t>
            </a:r>
            <a:endParaRPr lang="en-US" sz="3600" dirty="0">
              <a:latin typeface="+mj-lt"/>
            </a:endParaRPr>
          </a:p>
          <a:p>
            <a:pPr algn="just"/>
            <a:r>
              <a:rPr lang="vi-VN" sz="3600" i="1" dirty="0">
                <a:latin typeface="+mj-lt"/>
              </a:rPr>
              <a:t>D. Treo cái biển khác</a:t>
            </a:r>
            <a:endParaRPr lang="en-US" sz="3600" dirty="0">
              <a:latin typeface="+mj-lt"/>
            </a:endParaRPr>
          </a:p>
          <a:p>
            <a:pPr algn="just" defTabSz="1219170">
              <a:buClr>
                <a:srgbClr val="000000"/>
              </a:buClr>
              <a:defRPr/>
            </a:pPr>
            <a:endParaRPr lang="en-US" sz="6600" kern="0" dirty="0">
              <a:solidFill>
                <a:prstClr val="white"/>
              </a:solidFill>
              <a:latin typeface="+mj-lt"/>
              <a:cs typeface="Times New Roman" panose="02020603050405020304" pitchFamily="18" charset="0"/>
              <a:sym typeface="Arial"/>
            </a:endParaRPr>
          </a:p>
        </p:txBody>
      </p:sp>
      <p:sp>
        <p:nvSpPr>
          <p:cNvPr id="10" name="Rectangle 9"/>
          <p:cNvSpPr/>
          <p:nvPr/>
        </p:nvSpPr>
        <p:spPr>
          <a:xfrm>
            <a:off x="3935754" y="4654394"/>
            <a:ext cx="5951657" cy="1245308"/>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b="1" i="1">
                <a:latin typeface="+mj-lt"/>
              </a:rPr>
              <a:t>B. Bỏ chữ ở trên biển đến nỗi không còn chữ nào phải cất đi</a:t>
            </a:r>
            <a:endParaRPr lang="en-US" sz="3200">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6" y="240101"/>
            <a:ext cx="3081293"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170535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EAC6E3-5E6F-2F55-3A60-2FFD5A7FB309}"/>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754681" y="1117017"/>
            <a:ext cx="10794381" cy="3176687"/>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i="1" dirty="0">
                <a:latin typeface="+mj-lt"/>
              </a:rPr>
              <a:t>Bài học đúng với truyện Treo biển?</a:t>
            </a:r>
            <a:endParaRPr lang="en-US" sz="3600" b="1" dirty="0">
              <a:latin typeface="+mj-lt"/>
            </a:endParaRPr>
          </a:p>
          <a:p>
            <a:r>
              <a:rPr lang="vi-VN" sz="3600" i="1" dirty="0">
                <a:latin typeface="+mj-lt"/>
              </a:rPr>
              <a:t>A. Phải có chính kiến, lập trường </a:t>
            </a:r>
            <a:endParaRPr lang="en-US" sz="3600" dirty="0">
              <a:latin typeface="+mj-lt"/>
            </a:endParaRPr>
          </a:p>
          <a:p>
            <a:r>
              <a:rPr lang="vi-VN" sz="3600" i="1" dirty="0">
                <a:latin typeface="+mj-lt"/>
              </a:rPr>
              <a:t>B. Nên nghe nhiều người góp ý</a:t>
            </a:r>
            <a:endParaRPr lang="en-US" sz="3600" dirty="0">
              <a:latin typeface="+mj-lt"/>
            </a:endParaRPr>
          </a:p>
          <a:p>
            <a:r>
              <a:rPr lang="vi-VN" sz="3600" i="1" dirty="0">
                <a:latin typeface="+mj-lt"/>
              </a:rPr>
              <a:t>C. Chỉ làm theo lời khuyên đầu tiên</a:t>
            </a:r>
            <a:endParaRPr lang="en-US" sz="3600" dirty="0">
              <a:latin typeface="+mj-lt"/>
            </a:endParaRPr>
          </a:p>
          <a:p>
            <a:r>
              <a:rPr lang="vi-VN" sz="3600" i="1" dirty="0">
                <a:latin typeface="+mj-lt"/>
              </a:rPr>
              <a:t>D. Không nên nghe lời bất kì ai</a:t>
            </a:r>
            <a:endParaRPr lang="en-US" sz="3600" dirty="0">
              <a:latin typeface="+mj-lt"/>
            </a:endParaRPr>
          </a:p>
        </p:txBody>
      </p:sp>
      <p:sp>
        <p:nvSpPr>
          <p:cNvPr id="10" name="Rectangle 9"/>
          <p:cNvSpPr/>
          <p:nvPr/>
        </p:nvSpPr>
        <p:spPr>
          <a:xfrm>
            <a:off x="4813516" y="4458726"/>
            <a:ext cx="6092609" cy="1031535"/>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i="1">
                <a:latin typeface="+mj-lt"/>
              </a:rPr>
              <a:t>A. Phải có chính kiến, lập trường </a:t>
            </a:r>
            <a:endParaRPr lang="en-US" sz="3200" b="1">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6" y="240101"/>
            <a:ext cx="3081293"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4156753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5000"/>
            <a:lum/>
          </a:blip>
          <a:srcRect/>
          <a:stretch>
            <a:fillRect l="-45000" r="-45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B42018B-7C1B-2085-6A48-9CF1C7DB80D3}"/>
              </a:ext>
            </a:extLst>
          </p:cNvPr>
          <p:cNvPicPr>
            <a:picLocks noChangeAspect="1"/>
          </p:cNvPicPr>
          <p:nvPr/>
        </p:nvPicPr>
        <p:blipFill>
          <a:blip r:embed="rId4"/>
          <a:stretch>
            <a:fillRect/>
          </a:stretch>
        </p:blipFill>
        <p:spPr>
          <a:xfrm>
            <a:off x="0" y="1674"/>
            <a:ext cx="12192000" cy="6854653"/>
          </a:xfrm>
          <a:prstGeom prst="rect">
            <a:avLst/>
          </a:prstGeom>
        </p:spPr>
      </p:pic>
      <p:sp>
        <p:nvSpPr>
          <p:cNvPr id="7" name="Rectangle 6"/>
          <p:cNvSpPr/>
          <p:nvPr/>
        </p:nvSpPr>
        <p:spPr>
          <a:xfrm>
            <a:off x="584548" y="917209"/>
            <a:ext cx="11269827" cy="3615034"/>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defRPr/>
            </a:pPr>
            <a:endParaRPr lang="en-US" sz="4800" kern="0" dirty="0">
              <a:solidFill>
                <a:prstClr val="white"/>
              </a:solidFill>
              <a:latin typeface="+mj-lt"/>
              <a:cs typeface="Times New Roman" panose="02020603050405020304" pitchFamily="18" charset="0"/>
              <a:sym typeface="Arial"/>
            </a:endParaRPr>
          </a:p>
          <a:p>
            <a:r>
              <a:rPr lang="vi-VN" sz="3600" b="1" i="1" dirty="0">
                <a:latin typeface="+mj-lt"/>
              </a:rPr>
              <a:t>Qua truyện “Nói dóc gặp nhau” chúng ta thấy anh đi làm ăn xa có tật xấu gì?</a:t>
            </a:r>
            <a:endParaRPr lang="en-US" sz="3600" b="1" dirty="0">
              <a:latin typeface="+mj-lt"/>
            </a:endParaRPr>
          </a:p>
          <a:p>
            <a:r>
              <a:rPr lang="vi-VN" sz="3600" i="1" dirty="0">
                <a:latin typeface="+mj-lt"/>
              </a:rPr>
              <a:t>A. Hay bốc phét</a:t>
            </a:r>
            <a:endParaRPr lang="en-US" sz="3600" dirty="0">
              <a:latin typeface="+mj-lt"/>
            </a:endParaRPr>
          </a:p>
          <a:p>
            <a:r>
              <a:rPr lang="vi-VN" sz="3600" i="1" dirty="0">
                <a:latin typeface="+mj-lt"/>
              </a:rPr>
              <a:t>B. Hay nói ngược</a:t>
            </a:r>
            <a:endParaRPr lang="en-US" sz="3600" dirty="0">
              <a:latin typeface="+mj-lt"/>
            </a:endParaRPr>
          </a:p>
          <a:p>
            <a:r>
              <a:rPr lang="vi-VN" sz="3600" i="1" dirty="0">
                <a:latin typeface="+mj-lt"/>
              </a:rPr>
              <a:t>C. Hay ăn gian</a:t>
            </a:r>
            <a:endParaRPr lang="en-US" sz="3600" dirty="0">
              <a:latin typeface="+mj-lt"/>
            </a:endParaRPr>
          </a:p>
          <a:p>
            <a:r>
              <a:rPr lang="vi-VN" sz="3600" i="1" dirty="0">
                <a:latin typeface="+mj-lt"/>
              </a:rPr>
              <a:t>D. Hay trêu đùa người khác</a:t>
            </a:r>
            <a:endParaRPr lang="en-US" sz="3600" dirty="0">
              <a:latin typeface="+mj-lt"/>
            </a:endParaRPr>
          </a:p>
          <a:p>
            <a:pPr defTabSz="1219170">
              <a:buClr>
                <a:srgbClr val="000000"/>
              </a:buClr>
              <a:defRPr/>
            </a:pPr>
            <a:endParaRPr lang="en-US" sz="6600" kern="0" dirty="0">
              <a:solidFill>
                <a:prstClr val="white"/>
              </a:solidFill>
              <a:latin typeface="+mj-lt"/>
              <a:cs typeface="Times New Roman" panose="02020603050405020304" pitchFamily="18" charset="0"/>
              <a:sym typeface="Arial"/>
            </a:endParaRPr>
          </a:p>
        </p:txBody>
      </p:sp>
      <p:sp>
        <p:nvSpPr>
          <p:cNvPr id="10" name="Rectangle 9"/>
          <p:cNvSpPr/>
          <p:nvPr/>
        </p:nvSpPr>
        <p:spPr>
          <a:xfrm>
            <a:off x="4790923" y="4660812"/>
            <a:ext cx="4222096" cy="936356"/>
          </a:xfrm>
          <a:prstGeom prst="rect">
            <a:avLst/>
          </a:prstGeom>
          <a:solidFill>
            <a:srgbClr val="7030A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4000" b="1" i="1">
                <a:latin typeface="+mj-lt"/>
              </a:rPr>
              <a:t>A. Hay bốc phét</a:t>
            </a:r>
            <a:endParaRPr lang="en-US" sz="4000" b="1">
              <a:latin typeface="+mj-lt"/>
            </a:endParaRPr>
          </a:p>
        </p:txBody>
      </p:sp>
      <p:pic>
        <p:nvPicPr>
          <p:cNvPr id="12" name="Picture 11">
            <a:hlinkClick r:id="rId5" action="ppaction://hlinksldjump"/>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0906125" y="4847324"/>
            <a:ext cx="1285875" cy="1285875"/>
          </a:xfrm>
          <a:prstGeom prst="rect">
            <a:avLst/>
          </a:prstGeom>
        </p:spPr>
      </p:pic>
      <p:sp>
        <p:nvSpPr>
          <p:cNvPr id="5" name="TextBox 4"/>
          <p:cNvSpPr txBox="1"/>
          <p:nvPr/>
        </p:nvSpPr>
        <p:spPr>
          <a:xfrm>
            <a:off x="337626" y="240101"/>
            <a:ext cx="3081293" cy="646331"/>
          </a:xfrm>
          <a:prstGeom prst="rect">
            <a:avLst/>
          </a:prstGeom>
          <a:noFill/>
        </p:spPr>
        <p:txBody>
          <a:bodyPr wrap="none" rtlCol="0">
            <a:spAutoFit/>
          </a:bodyPr>
          <a:lstStyle/>
          <a:p>
            <a:pPr defTabSz="914377">
              <a:defRPr/>
            </a:pPr>
            <a:r>
              <a:rPr lang="en-US" sz="3600" b="1" dirty="0">
                <a:solidFill>
                  <a:prstClr val="black"/>
                </a:solidFill>
                <a:latin typeface="Tahoma" panose="020B0604030504040204" pitchFamily="34" charset="0"/>
                <a:ea typeface="Tahoma" panose="020B0604030504040204" pitchFamily="34" charset="0"/>
                <a:cs typeface="Tahoma" panose="020B0604030504040204" pitchFamily="34" charset="0"/>
                <a:sym typeface="Arial"/>
              </a:rPr>
              <a:t>TIGER TEAM</a:t>
            </a:r>
          </a:p>
        </p:txBody>
      </p:sp>
    </p:spTree>
    <p:extLst>
      <p:ext uri="{BB962C8B-B14F-4D97-AF65-F5344CB8AC3E}">
        <p14:creationId xmlns:p14="http://schemas.microsoft.com/office/powerpoint/2010/main" val="61985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subTnLst>
                                    <p:audio>
                                      <p:cMediaNode>
                                        <p:cTn display="0" masterRel="sameClick">
                                          <p:stCondLst>
                                            <p:cond evt="begin" delay="0">
                                              <p:tn val="5"/>
                                            </p:cond>
                                          </p:stCondLst>
                                          <p:endCondLst>
                                            <p:cond evt="onStopAudio" delay="0">
                                              <p:tgtEl>
                                                <p:sldTgt/>
                                              </p:tgtEl>
                                            </p:cond>
                                          </p:endCondLst>
                                        </p:cTn>
                                        <p:tgtEl>
                                          <p:sndTgt r:embed="rId2" name="breeze.wav"/>
                                        </p:tgtEl>
                                      </p:cMediaNode>
                                    </p:audio>
                                  </p:sub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strVal val="#ppt_w+.3"/>
                                          </p:val>
                                        </p:tav>
                                        <p:tav tm="100000">
                                          <p:val>
                                            <p:strVal val="#ppt_w"/>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animEffect transition="in" filter="fade">
                                      <p:cBhvr>
                                        <p:cTn id="16" dur="1000"/>
                                        <p:tgtEl>
                                          <p:spTgt spid="10"/>
                                        </p:tgtEl>
                                      </p:cBhvr>
                                    </p:animEffect>
                                  </p:childTnLst>
                                  <p:subTnLst>
                                    <p:audio>
                                      <p:cMediaNode>
                                        <p:cTn display="0" masterRel="sameClick">
                                          <p:stCondLst>
                                            <p:cond evt="begin" delay="0">
                                              <p:tn val="12"/>
                                            </p:cond>
                                          </p:stCondLst>
                                          <p:endCondLst>
                                            <p:cond evt="onStopAudio" delay="0">
                                              <p:tgtEl>
                                                <p:sldTgt/>
                                              </p:tgtEl>
                                            </p:cond>
                                          </p:endCondLst>
                                        </p:cTn>
                                        <p:tgtEl>
                                          <p:sndTgt r:embed="rId2"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488" name="Rectangle 487">
            <a:extLst>
              <a:ext uri="{FF2B5EF4-FFF2-40B4-BE49-F238E27FC236}">
                <a16:creationId xmlns:a16="http://schemas.microsoft.com/office/drawing/2014/main" id="{FF0876BE-DCAF-F923-6B6E-178225A566B6}"/>
              </a:ext>
            </a:extLst>
          </p:cNvPr>
          <p:cNvSpPr/>
          <p:nvPr/>
        </p:nvSpPr>
        <p:spPr>
          <a:xfrm>
            <a:off x="2042234" y="1698162"/>
            <a:ext cx="7638737" cy="3255023"/>
          </a:xfrm>
          <a:prstGeom prst="rect">
            <a:avLst/>
          </a:prstGeom>
          <a:solidFill>
            <a:srgbClr val="F3F3A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04" name="Google Shape;504;p33"/>
          <p:cNvSpPr/>
          <p:nvPr/>
        </p:nvSpPr>
        <p:spPr>
          <a:xfrm rot="17026344">
            <a:off x="-2043125" y="1570032"/>
            <a:ext cx="7716212" cy="7701816"/>
          </a:xfrm>
          <a:custGeom>
            <a:avLst/>
            <a:gdLst/>
            <a:ahLst/>
            <a:cxnLst/>
            <a:rect l="l" t="t" r="r" b="b"/>
            <a:pathLst>
              <a:path w="83083" h="82928" extrusionOk="0">
                <a:moveTo>
                  <a:pt x="66985" y="1"/>
                </a:moveTo>
                <a:cubicBezTo>
                  <a:pt x="66866" y="1"/>
                  <a:pt x="66771" y="84"/>
                  <a:pt x="66771" y="203"/>
                </a:cubicBezTo>
                <a:cubicBezTo>
                  <a:pt x="66771" y="310"/>
                  <a:pt x="66866" y="417"/>
                  <a:pt x="66985" y="417"/>
                </a:cubicBezTo>
                <a:cubicBezTo>
                  <a:pt x="67521" y="429"/>
                  <a:pt x="68069" y="465"/>
                  <a:pt x="68616" y="501"/>
                </a:cubicBezTo>
                <a:lnTo>
                  <a:pt x="68640" y="501"/>
                </a:lnTo>
                <a:cubicBezTo>
                  <a:pt x="68735" y="501"/>
                  <a:pt x="68831" y="429"/>
                  <a:pt x="68843" y="310"/>
                </a:cubicBezTo>
                <a:cubicBezTo>
                  <a:pt x="68843" y="191"/>
                  <a:pt x="68771" y="96"/>
                  <a:pt x="68652" y="84"/>
                </a:cubicBezTo>
                <a:cubicBezTo>
                  <a:pt x="68104" y="36"/>
                  <a:pt x="67533" y="13"/>
                  <a:pt x="66985" y="1"/>
                </a:cubicBezTo>
                <a:close/>
                <a:moveTo>
                  <a:pt x="64921" y="36"/>
                </a:moveTo>
                <a:cubicBezTo>
                  <a:pt x="64915" y="36"/>
                  <a:pt x="64908" y="36"/>
                  <a:pt x="64902" y="36"/>
                </a:cubicBezTo>
                <a:cubicBezTo>
                  <a:pt x="64330" y="72"/>
                  <a:pt x="63782" y="120"/>
                  <a:pt x="63235" y="179"/>
                </a:cubicBezTo>
                <a:cubicBezTo>
                  <a:pt x="63128" y="191"/>
                  <a:pt x="63044" y="286"/>
                  <a:pt x="63056" y="406"/>
                </a:cubicBezTo>
                <a:cubicBezTo>
                  <a:pt x="63068" y="501"/>
                  <a:pt x="63163" y="584"/>
                  <a:pt x="63259" y="584"/>
                </a:cubicBezTo>
                <a:cubicBezTo>
                  <a:pt x="63282" y="584"/>
                  <a:pt x="63282" y="584"/>
                  <a:pt x="63294" y="596"/>
                </a:cubicBezTo>
                <a:cubicBezTo>
                  <a:pt x="63830" y="536"/>
                  <a:pt x="64378" y="489"/>
                  <a:pt x="64925" y="453"/>
                </a:cubicBezTo>
                <a:cubicBezTo>
                  <a:pt x="65033" y="441"/>
                  <a:pt x="65128" y="358"/>
                  <a:pt x="65128" y="239"/>
                </a:cubicBezTo>
                <a:cubicBezTo>
                  <a:pt x="65105" y="137"/>
                  <a:pt x="65040" y="36"/>
                  <a:pt x="64921" y="36"/>
                </a:cubicBezTo>
                <a:close/>
                <a:moveTo>
                  <a:pt x="70686" y="321"/>
                </a:moveTo>
                <a:cubicBezTo>
                  <a:pt x="70579" y="321"/>
                  <a:pt x="70497" y="390"/>
                  <a:pt x="70486" y="501"/>
                </a:cubicBezTo>
                <a:cubicBezTo>
                  <a:pt x="70462" y="620"/>
                  <a:pt x="70545" y="727"/>
                  <a:pt x="70664" y="739"/>
                </a:cubicBezTo>
                <a:cubicBezTo>
                  <a:pt x="71200" y="822"/>
                  <a:pt x="71748" y="906"/>
                  <a:pt x="72284" y="1013"/>
                </a:cubicBezTo>
                <a:lnTo>
                  <a:pt x="72331" y="1013"/>
                </a:lnTo>
                <a:cubicBezTo>
                  <a:pt x="72426" y="1013"/>
                  <a:pt x="72510" y="941"/>
                  <a:pt x="72522" y="834"/>
                </a:cubicBezTo>
                <a:cubicBezTo>
                  <a:pt x="72534" y="727"/>
                  <a:pt x="72474" y="608"/>
                  <a:pt x="72355" y="596"/>
                </a:cubicBezTo>
                <a:cubicBezTo>
                  <a:pt x="71819" y="489"/>
                  <a:pt x="71271" y="406"/>
                  <a:pt x="70712" y="322"/>
                </a:cubicBezTo>
                <a:cubicBezTo>
                  <a:pt x="70703" y="321"/>
                  <a:pt x="70695" y="321"/>
                  <a:pt x="70686" y="321"/>
                </a:cubicBezTo>
                <a:close/>
                <a:moveTo>
                  <a:pt x="61202" y="487"/>
                </a:moveTo>
                <a:cubicBezTo>
                  <a:pt x="61193" y="487"/>
                  <a:pt x="61184" y="488"/>
                  <a:pt x="61175" y="489"/>
                </a:cubicBezTo>
                <a:cubicBezTo>
                  <a:pt x="60639" y="596"/>
                  <a:pt x="60092" y="715"/>
                  <a:pt x="59556" y="858"/>
                </a:cubicBezTo>
                <a:cubicBezTo>
                  <a:pt x="59437" y="894"/>
                  <a:pt x="59377" y="1013"/>
                  <a:pt x="59413" y="1120"/>
                </a:cubicBezTo>
                <a:cubicBezTo>
                  <a:pt x="59425" y="1203"/>
                  <a:pt x="59508" y="1263"/>
                  <a:pt x="59603" y="1263"/>
                </a:cubicBezTo>
                <a:lnTo>
                  <a:pt x="59663" y="1263"/>
                </a:lnTo>
                <a:cubicBezTo>
                  <a:pt x="60187" y="1108"/>
                  <a:pt x="60723" y="1001"/>
                  <a:pt x="61258" y="894"/>
                </a:cubicBezTo>
                <a:cubicBezTo>
                  <a:pt x="61377" y="882"/>
                  <a:pt x="61425" y="775"/>
                  <a:pt x="61413" y="656"/>
                </a:cubicBezTo>
                <a:cubicBezTo>
                  <a:pt x="61402" y="546"/>
                  <a:pt x="61301" y="487"/>
                  <a:pt x="61202" y="487"/>
                </a:cubicBezTo>
                <a:close/>
                <a:moveTo>
                  <a:pt x="74345" y="1032"/>
                </a:moveTo>
                <a:cubicBezTo>
                  <a:pt x="74245" y="1032"/>
                  <a:pt x="74162" y="1098"/>
                  <a:pt x="74141" y="1191"/>
                </a:cubicBezTo>
                <a:cubicBezTo>
                  <a:pt x="74105" y="1310"/>
                  <a:pt x="74189" y="1418"/>
                  <a:pt x="74284" y="1441"/>
                </a:cubicBezTo>
                <a:cubicBezTo>
                  <a:pt x="74808" y="1572"/>
                  <a:pt x="75343" y="1727"/>
                  <a:pt x="75879" y="1870"/>
                </a:cubicBezTo>
                <a:cubicBezTo>
                  <a:pt x="75903" y="1894"/>
                  <a:pt x="75927" y="1894"/>
                  <a:pt x="75939" y="1894"/>
                </a:cubicBezTo>
                <a:cubicBezTo>
                  <a:pt x="76034" y="1894"/>
                  <a:pt x="76117" y="1834"/>
                  <a:pt x="76141" y="1727"/>
                </a:cubicBezTo>
                <a:cubicBezTo>
                  <a:pt x="76177" y="1620"/>
                  <a:pt x="76105" y="1501"/>
                  <a:pt x="75998" y="1477"/>
                </a:cubicBezTo>
                <a:cubicBezTo>
                  <a:pt x="75462" y="1322"/>
                  <a:pt x="74927" y="1179"/>
                  <a:pt x="74391" y="1037"/>
                </a:cubicBezTo>
                <a:cubicBezTo>
                  <a:pt x="74375" y="1033"/>
                  <a:pt x="74360" y="1032"/>
                  <a:pt x="74345" y="1032"/>
                </a:cubicBezTo>
                <a:close/>
                <a:moveTo>
                  <a:pt x="57638" y="1472"/>
                </a:moveTo>
                <a:cubicBezTo>
                  <a:pt x="57614" y="1472"/>
                  <a:pt x="57590" y="1478"/>
                  <a:pt x="57567" y="1489"/>
                </a:cubicBezTo>
                <a:cubicBezTo>
                  <a:pt x="57044" y="1668"/>
                  <a:pt x="56520" y="1894"/>
                  <a:pt x="56020" y="2108"/>
                </a:cubicBezTo>
                <a:cubicBezTo>
                  <a:pt x="55912" y="2156"/>
                  <a:pt x="55865" y="2275"/>
                  <a:pt x="55912" y="2382"/>
                </a:cubicBezTo>
                <a:cubicBezTo>
                  <a:pt x="55960" y="2453"/>
                  <a:pt x="56031" y="2501"/>
                  <a:pt x="56103" y="2501"/>
                </a:cubicBezTo>
                <a:lnTo>
                  <a:pt x="56198" y="2501"/>
                </a:lnTo>
                <a:cubicBezTo>
                  <a:pt x="56686" y="2275"/>
                  <a:pt x="57210" y="2072"/>
                  <a:pt x="57710" y="1870"/>
                </a:cubicBezTo>
                <a:cubicBezTo>
                  <a:pt x="57817" y="1834"/>
                  <a:pt x="57877" y="1715"/>
                  <a:pt x="57829" y="1608"/>
                </a:cubicBezTo>
                <a:cubicBezTo>
                  <a:pt x="57793" y="1526"/>
                  <a:pt x="57715" y="1472"/>
                  <a:pt x="57638" y="1472"/>
                </a:cubicBezTo>
                <a:close/>
                <a:moveTo>
                  <a:pt x="77923" y="2091"/>
                </a:moveTo>
                <a:cubicBezTo>
                  <a:pt x="77828" y="2091"/>
                  <a:pt x="77753" y="2146"/>
                  <a:pt x="77713" y="2227"/>
                </a:cubicBezTo>
                <a:cubicBezTo>
                  <a:pt x="77689" y="2346"/>
                  <a:pt x="77737" y="2453"/>
                  <a:pt x="77844" y="2501"/>
                </a:cubicBezTo>
                <a:cubicBezTo>
                  <a:pt x="78368" y="2680"/>
                  <a:pt x="78891" y="2870"/>
                  <a:pt x="79392" y="3084"/>
                </a:cubicBezTo>
                <a:cubicBezTo>
                  <a:pt x="79427" y="3096"/>
                  <a:pt x="79439" y="3096"/>
                  <a:pt x="79475" y="3096"/>
                </a:cubicBezTo>
                <a:cubicBezTo>
                  <a:pt x="79546" y="3096"/>
                  <a:pt x="79630" y="3049"/>
                  <a:pt x="79665" y="2942"/>
                </a:cubicBezTo>
                <a:cubicBezTo>
                  <a:pt x="79701" y="2846"/>
                  <a:pt x="79642" y="2727"/>
                  <a:pt x="79546" y="2680"/>
                </a:cubicBezTo>
                <a:cubicBezTo>
                  <a:pt x="79022" y="2465"/>
                  <a:pt x="78499" y="2275"/>
                  <a:pt x="77975" y="2096"/>
                </a:cubicBezTo>
                <a:cubicBezTo>
                  <a:pt x="77957" y="2093"/>
                  <a:pt x="77940" y="2091"/>
                  <a:pt x="77923" y="2091"/>
                </a:cubicBezTo>
                <a:close/>
                <a:moveTo>
                  <a:pt x="54249" y="3034"/>
                </a:moveTo>
                <a:cubicBezTo>
                  <a:pt x="54216" y="3034"/>
                  <a:pt x="54183" y="3043"/>
                  <a:pt x="54150" y="3061"/>
                </a:cubicBezTo>
                <a:cubicBezTo>
                  <a:pt x="53662" y="3346"/>
                  <a:pt x="53186" y="3632"/>
                  <a:pt x="52722" y="3942"/>
                </a:cubicBezTo>
                <a:cubicBezTo>
                  <a:pt x="52626" y="4001"/>
                  <a:pt x="52602" y="4132"/>
                  <a:pt x="52662" y="4227"/>
                </a:cubicBezTo>
                <a:cubicBezTo>
                  <a:pt x="52710" y="4287"/>
                  <a:pt x="52781" y="4311"/>
                  <a:pt x="52841" y="4311"/>
                </a:cubicBezTo>
                <a:cubicBezTo>
                  <a:pt x="52888" y="4311"/>
                  <a:pt x="52936" y="4299"/>
                  <a:pt x="52960" y="4287"/>
                </a:cubicBezTo>
                <a:cubicBezTo>
                  <a:pt x="53424" y="3989"/>
                  <a:pt x="53888" y="3692"/>
                  <a:pt x="54365" y="3418"/>
                </a:cubicBezTo>
                <a:cubicBezTo>
                  <a:pt x="54448" y="3358"/>
                  <a:pt x="54496" y="3239"/>
                  <a:pt x="54436" y="3144"/>
                </a:cubicBezTo>
                <a:cubicBezTo>
                  <a:pt x="54395" y="3078"/>
                  <a:pt x="54324" y="3034"/>
                  <a:pt x="54249" y="3034"/>
                </a:cubicBezTo>
                <a:close/>
                <a:moveTo>
                  <a:pt x="81371" y="3506"/>
                </a:moveTo>
                <a:cubicBezTo>
                  <a:pt x="81293" y="3506"/>
                  <a:pt x="81213" y="3553"/>
                  <a:pt x="81177" y="3632"/>
                </a:cubicBezTo>
                <a:cubicBezTo>
                  <a:pt x="81130" y="3739"/>
                  <a:pt x="81177" y="3858"/>
                  <a:pt x="81285" y="3894"/>
                </a:cubicBezTo>
                <a:cubicBezTo>
                  <a:pt x="82225" y="4335"/>
                  <a:pt x="82761" y="4632"/>
                  <a:pt x="82761" y="4632"/>
                </a:cubicBezTo>
                <a:cubicBezTo>
                  <a:pt x="82785" y="4644"/>
                  <a:pt x="82832" y="4656"/>
                  <a:pt x="82868" y="4656"/>
                </a:cubicBezTo>
                <a:cubicBezTo>
                  <a:pt x="82940" y="4656"/>
                  <a:pt x="82999" y="4608"/>
                  <a:pt x="83023" y="4549"/>
                </a:cubicBezTo>
                <a:cubicBezTo>
                  <a:pt x="83082" y="4454"/>
                  <a:pt x="83059" y="4335"/>
                  <a:pt x="82952" y="4275"/>
                </a:cubicBezTo>
                <a:cubicBezTo>
                  <a:pt x="82916" y="4251"/>
                  <a:pt x="82404" y="3954"/>
                  <a:pt x="81451" y="3525"/>
                </a:cubicBezTo>
                <a:cubicBezTo>
                  <a:pt x="81426" y="3512"/>
                  <a:pt x="81399" y="3506"/>
                  <a:pt x="81371" y="3506"/>
                </a:cubicBezTo>
                <a:close/>
                <a:moveTo>
                  <a:pt x="51196" y="5112"/>
                </a:moveTo>
                <a:cubicBezTo>
                  <a:pt x="51148" y="5112"/>
                  <a:pt x="51098" y="5130"/>
                  <a:pt x="51055" y="5168"/>
                </a:cubicBezTo>
                <a:cubicBezTo>
                  <a:pt x="50626" y="5501"/>
                  <a:pt x="50197" y="5870"/>
                  <a:pt x="49793" y="6251"/>
                </a:cubicBezTo>
                <a:cubicBezTo>
                  <a:pt x="49709" y="6335"/>
                  <a:pt x="49709" y="6454"/>
                  <a:pt x="49781" y="6549"/>
                </a:cubicBezTo>
                <a:cubicBezTo>
                  <a:pt x="49816" y="6573"/>
                  <a:pt x="49864" y="6609"/>
                  <a:pt x="49924" y="6609"/>
                </a:cubicBezTo>
                <a:cubicBezTo>
                  <a:pt x="49983" y="6609"/>
                  <a:pt x="50031" y="6597"/>
                  <a:pt x="50078" y="6561"/>
                </a:cubicBezTo>
                <a:cubicBezTo>
                  <a:pt x="50471" y="6192"/>
                  <a:pt x="50888" y="5835"/>
                  <a:pt x="51329" y="5489"/>
                </a:cubicBezTo>
                <a:cubicBezTo>
                  <a:pt x="51412" y="5418"/>
                  <a:pt x="51424" y="5275"/>
                  <a:pt x="51352" y="5192"/>
                </a:cubicBezTo>
                <a:cubicBezTo>
                  <a:pt x="51313" y="5139"/>
                  <a:pt x="51256" y="5112"/>
                  <a:pt x="51196" y="5112"/>
                </a:cubicBezTo>
                <a:close/>
                <a:moveTo>
                  <a:pt x="48461" y="7653"/>
                </a:moveTo>
                <a:cubicBezTo>
                  <a:pt x="48401" y="7653"/>
                  <a:pt x="48343" y="7677"/>
                  <a:pt x="48304" y="7728"/>
                </a:cubicBezTo>
                <a:cubicBezTo>
                  <a:pt x="47935" y="8121"/>
                  <a:pt x="47554" y="8537"/>
                  <a:pt x="47197" y="8978"/>
                </a:cubicBezTo>
                <a:cubicBezTo>
                  <a:pt x="47126" y="9061"/>
                  <a:pt x="47138" y="9192"/>
                  <a:pt x="47233" y="9276"/>
                </a:cubicBezTo>
                <a:cubicBezTo>
                  <a:pt x="47280" y="9299"/>
                  <a:pt x="47328" y="9311"/>
                  <a:pt x="47364" y="9311"/>
                </a:cubicBezTo>
                <a:cubicBezTo>
                  <a:pt x="47423" y="9311"/>
                  <a:pt x="47483" y="9288"/>
                  <a:pt x="47530" y="9240"/>
                </a:cubicBezTo>
                <a:cubicBezTo>
                  <a:pt x="47888" y="8811"/>
                  <a:pt x="48245" y="8395"/>
                  <a:pt x="48614" y="8002"/>
                </a:cubicBezTo>
                <a:cubicBezTo>
                  <a:pt x="48685" y="7918"/>
                  <a:pt x="48685" y="7787"/>
                  <a:pt x="48602" y="7704"/>
                </a:cubicBezTo>
                <a:cubicBezTo>
                  <a:pt x="48563" y="7671"/>
                  <a:pt x="48512" y="7653"/>
                  <a:pt x="48461" y="7653"/>
                </a:cubicBezTo>
                <a:close/>
                <a:moveTo>
                  <a:pt x="46110" y="10535"/>
                </a:moveTo>
                <a:cubicBezTo>
                  <a:pt x="46043" y="10535"/>
                  <a:pt x="45972" y="10569"/>
                  <a:pt x="45935" y="10621"/>
                </a:cubicBezTo>
                <a:cubicBezTo>
                  <a:pt x="45625" y="11073"/>
                  <a:pt x="45304" y="11538"/>
                  <a:pt x="45006" y="12014"/>
                </a:cubicBezTo>
                <a:cubicBezTo>
                  <a:pt x="44947" y="12097"/>
                  <a:pt x="44971" y="12228"/>
                  <a:pt x="45066" y="12288"/>
                </a:cubicBezTo>
                <a:cubicBezTo>
                  <a:pt x="45102" y="12312"/>
                  <a:pt x="45137" y="12324"/>
                  <a:pt x="45185" y="12324"/>
                </a:cubicBezTo>
                <a:cubicBezTo>
                  <a:pt x="45256" y="12324"/>
                  <a:pt x="45316" y="12276"/>
                  <a:pt x="45340" y="12216"/>
                </a:cubicBezTo>
                <a:cubicBezTo>
                  <a:pt x="45637" y="11752"/>
                  <a:pt x="45959" y="11300"/>
                  <a:pt x="46268" y="10859"/>
                </a:cubicBezTo>
                <a:cubicBezTo>
                  <a:pt x="46340" y="10776"/>
                  <a:pt x="46316" y="10633"/>
                  <a:pt x="46221" y="10573"/>
                </a:cubicBezTo>
                <a:cubicBezTo>
                  <a:pt x="46190" y="10547"/>
                  <a:pt x="46151" y="10535"/>
                  <a:pt x="46110" y="10535"/>
                </a:cubicBezTo>
                <a:close/>
                <a:moveTo>
                  <a:pt x="60068" y="13181"/>
                </a:moveTo>
                <a:cubicBezTo>
                  <a:pt x="59925" y="13181"/>
                  <a:pt x="59841" y="13264"/>
                  <a:pt x="59841" y="13383"/>
                </a:cubicBezTo>
                <a:cubicBezTo>
                  <a:pt x="59830" y="13502"/>
                  <a:pt x="59913" y="13598"/>
                  <a:pt x="60032" y="13598"/>
                </a:cubicBezTo>
                <a:cubicBezTo>
                  <a:pt x="60603" y="13633"/>
                  <a:pt x="61127" y="13705"/>
                  <a:pt x="61639" y="13824"/>
                </a:cubicBezTo>
                <a:lnTo>
                  <a:pt x="61687" y="13824"/>
                </a:lnTo>
                <a:cubicBezTo>
                  <a:pt x="61770" y="13824"/>
                  <a:pt x="61866" y="13764"/>
                  <a:pt x="61889" y="13657"/>
                </a:cubicBezTo>
                <a:cubicBezTo>
                  <a:pt x="61913" y="13538"/>
                  <a:pt x="61830" y="13431"/>
                  <a:pt x="61735" y="13407"/>
                </a:cubicBezTo>
                <a:cubicBezTo>
                  <a:pt x="61211" y="13288"/>
                  <a:pt x="60639" y="13217"/>
                  <a:pt x="60068" y="13181"/>
                </a:cubicBezTo>
                <a:close/>
                <a:moveTo>
                  <a:pt x="57985" y="13261"/>
                </a:moveTo>
                <a:cubicBezTo>
                  <a:pt x="57973" y="13261"/>
                  <a:pt x="57961" y="13262"/>
                  <a:pt x="57948" y="13264"/>
                </a:cubicBezTo>
                <a:cubicBezTo>
                  <a:pt x="57413" y="13324"/>
                  <a:pt x="56865" y="13407"/>
                  <a:pt x="56293" y="13526"/>
                </a:cubicBezTo>
                <a:cubicBezTo>
                  <a:pt x="56174" y="13538"/>
                  <a:pt x="56103" y="13657"/>
                  <a:pt x="56139" y="13764"/>
                </a:cubicBezTo>
                <a:cubicBezTo>
                  <a:pt x="56162" y="13871"/>
                  <a:pt x="56258" y="13931"/>
                  <a:pt x="56341" y="13931"/>
                </a:cubicBezTo>
                <a:cubicBezTo>
                  <a:pt x="56353" y="13931"/>
                  <a:pt x="56365" y="13931"/>
                  <a:pt x="56389" y="13919"/>
                </a:cubicBezTo>
                <a:cubicBezTo>
                  <a:pt x="56924" y="13800"/>
                  <a:pt x="57472" y="13717"/>
                  <a:pt x="57996" y="13657"/>
                </a:cubicBezTo>
                <a:cubicBezTo>
                  <a:pt x="58091" y="13645"/>
                  <a:pt x="58187" y="13562"/>
                  <a:pt x="58175" y="13443"/>
                </a:cubicBezTo>
                <a:cubicBezTo>
                  <a:pt x="58153" y="13347"/>
                  <a:pt x="58084" y="13261"/>
                  <a:pt x="57985" y="13261"/>
                </a:cubicBezTo>
                <a:close/>
                <a:moveTo>
                  <a:pt x="54324" y="14056"/>
                </a:moveTo>
                <a:cubicBezTo>
                  <a:pt x="54306" y="14056"/>
                  <a:pt x="54287" y="14058"/>
                  <a:pt x="54269" y="14062"/>
                </a:cubicBezTo>
                <a:cubicBezTo>
                  <a:pt x="53769" y="14229"/>
                  <a:pt x="53234" y="14419"/>
                  <a:pt x="52710" y="14645"/>
                </a:cubicBezTo>
                <a:cubicBezTo>
                  <a:pt x="52591" y="14693"/>
                  <a:pt x="52543" y="14812"/>
                  <a:pt x="52591" y="14907"/>
                </a:cubicBezTo>
                <a:cubicBezTo>
                  <a:pt x="52626" y="15003"/>
                  <a:pt x="52710" y="15050"/>
                  <a:pt x="52781" y="15050"/>
                </a:cubicBezTo>
                <a:cubicBezTo>
                  <a:pt x="52817" y="15050"/>
                  <a:pt x="52841" y="15026"/>
                  <a:pt x="52876" y="15026"/>
                </a:cubicBezTo>
                <a:cubicBezTo>
                  <a:pt x="53376" y="14824"/>
                  <a:pt x="53900" y="14633"/>
                  <a:pt x="54400" y="14467"/>
                </a:cubicBezTo>
                <a:cubicBezTo>
                  <a:pt x="54507" y="14419"/>
                  <a:pt x="54567" y="14300"/>
                  <a:pt x="54543" y="14193"/>
                </a:cubicBezTo>
                <a:cubicBezTo>
                  <a:pt x="54504" y="14104"/>
                  <a:pt x="54415" y="14056"/>
                  <a:pt x="54324" y="14056"/>
                </a:cubicBezTo>
                <a:close/>
                <a:moveTo>
                  <a:pt x="63604" y="14113"/>
                </a:moveTo>
                <a:cubicBezTo>
                  <a:pt x="63528" y="14113"/>
                  <a:pt x="63456" y="14153"/>
                  <a:pt x="63413" y="14229"/>
                </a:cubicBezTo>
                <a:cubicBezTo>
                  <a:pt x="63366" y="14336"/>
                  <a:pt x="63401" y="14455"/>
                  <a:pt x="63497" y="14514"/>
                </a:cubicBezTo>
                <a:cubicBezTo>
                  <a:pt x="63997" y="14764"/>
                  <a:pt x="64425" y="15086"/>
                  <a:pt x="64794" y="15443"/>
                </a:cubicBezTo>
                <a:cubicBezTo>
                  <a:pt x="64842" y="15491"/>
                  <a:pt x="64902" y="15503"/>
                  <a:pt x="64949" y="15503"/>
                </a:cubicBezTo>
                <a:cubicBezTo>
                  <a:pt x="64997" y="15503"/>
                  <a:pt x="65045" y="15491"/>
                  <a:pt x="65080" y="15431"/>
                </a:cubicBezTo>
                <a:cubicBezTo>
                  <a:pt x="65164" y="15348"/>
                  <a:pt x="65164" y="15205"/>
                  <a:pt x="65080" y="15134"/>
                </a:cubicBezTo>
                <a:cubicBezTo>
                  <a:pt x="64675" y="14753"/>
                  <a:pt x="64211" y="14419"/>
                  <a:pt x="63699" y="14133"/>
                </a:cubicBezTo>
                <a:cubicBezTo>
                  <a:pt x="63668" y="14119"/>
                  <a:pt x="63636" y="14113"/>
                  <a:pt x="63604" y="14113"/>
                </a:cubicBezTo>
                <a:close/>
                <a:moveTo>
                  <a:pt x="44124" y="13676"/>
                </a:moveTo>
                <a:cubicBezTo>
                  <a:pt x="44052" y="13676"/>
                  <a:pt x="43986" y="13713"/>
                  <a:pt x="43947" y="13776"/>
                </a:cubicBezTo>
                <a:cubicBezTo>
                  <a:pt x="43661" y="14288"/>
                  <a:pt x="43411" y="14776"/>
                  <a:pt x="43173" y="15253"/>
                </a:cubicBezTo>
                <a:cubicBezTo>
                  <a:pt x="43113" y="15360"/>
                  <a:pt x="43161" y="15491"/>
                  <a:pt x="43256" y="15538"/>
                </a:cubicBezTo>
                <a:cubicBezTo>
                  <a:pt x="43292" y="15550"/>
                  <a:pt x="43316" y="15550"/>
                  <a:pt x="43351" y="15550"/>
                </a:cubicBezTo>
                <a:cubicBezTo>
                  <a:pt x="43423" y="15550"/>
                  <a:pt x="43494" y="15503"/>
                  <a:pt x="43530" y="15443"/>
                </a:cubicBezTo>
                <a:cubicBezTo>
                  <a:pt x="43768" y="14967"/>
                  <a:pt x="44018" y="14479"/>
                  <a:pt x="44304" y="13991"/>
                </a:cubicBezTo>
                <a:cubicBezTo>
                  <a:pt x="44363" y="13883"/>
                  <a:pt x="44328" y="13764"/>
                  <a:pt x="44232" y="13705"/>
                </a:cubicBezTo>
                <a:cubicBezTo>
                  <a:pt x="44197" y="13685"/>
                  <a:pt x="44160" y="13676"/>
                  <a:pt x="44124" y="13676"/>
                </a:cubicBezTo>
                <a:close/>
                <a:moveTo>
                  <a:pt x="50923" y="15498"/>
                </a:moveTo>
                <a:cubicBezTo>
                  <a:pt x="50888" y="15498"/>
                  <a:pt x="50851" y="15507"/>
                  <a:pt x="50817" y="15526"/>
                </a:cubicBezTo>
                <a:cubicBezTo>
                  <a:pt x="50340" y="15788"/>
                  <a:pt x="49852" y="16062"/>
                  <a:pt x="49376" y="16360"/>
                </a:cubicBezTo>
                <a:cubicBezTo>
                  <a:pt x="49269" y="16419"/>
                  <a:pt x="49245" y="16538"/>
                  <a:pt x="49304" y="16634"/>
                </a:cubicBezTo>
                <a:cubicBezTo>
                  <a:pt x="49340" y="16717"/>
                  <a:pt x="49412" y="16741"/>
                  <a:pt x="49483" y="16741"/>
                </a:cubicBezTo>
                <a:cubicBezTo>
                  <a:pt x="49519" y="16741"/>
                  <a:pt x="49554" y="16729"/>
                  <a:pt x="49590" y="16717"/>
                </a:cubicBezTo>
                <a:cubicBezTo>
                  <a:pt x="50066" y="16419"/>
                  <a:pt x="50543" y="16146"/>
                  <a:pt x="51019" y="15896"/>
                </a:cubicBezTo>
                <a:cubicBezTo>
                  <a:pt x="51114" y="15836"/>
                  <a:pt x="51162" y="15717"/>
                  <a:pt x="51102" y="15610"/>
                </a:cubicBezTo>
                <a:cubicBezTo>
                  <a:pt x="51062" y="15538"/>
                  <a:pt x="50995" y="15498"/>
                  <a:pt x="50923" y="15498"/>
                </a:cubicBezTo>
                <a:close/>
                <a:moveTo>
                  <a:pt x="66142" y="16770"/>
                </a:moveTo>
                <a:cubicBezTo>
                  <a:pt x="66114" y="16770"/>
                  <a:pt x="66085" y="16776"/>
                  <a:pt x="66057" y="16788"/>
                </a:cubicBezTo>
                <a:cubicBezTo>
                  <a:pt x="65949" y="16848"/>
                  <a:pt x="65914" y="16967"/>
                  <a:pt x="65949" y="17074"/>
                </a:cubicBezTo>
                <a:cubicBezTo>
                  <a:pt x="66176" y="17527"/>
                  <a:pt x="66342" y="18039"/>
                  <a:pt x="66461" y="18586"/>
                </a:cubicBezTo>
                <a:cubicBezTo>
                  <a:pt x="66497" y="18693"/>
                  <a:pt x="66580" y="18753"/>
                  <a:pt x="66676" y="18753"/>
                </a:cubicBezTo>
                <a:cubicBezTo>
                  <a:pt x="66688" y="18753"/>
                  <a:pt x="66699" y="18753"/>
                  <a:pt x="66711" y="18741"/>
                </a:cubicBezTo>
                <a:cubicBezTo>
                  <a:pt x="66830" y="18717"/>
                  <a:pt x="66914" y="18622"/>
                  <a:pt x="66878" y="18503"/>
                </a:cubicBezTo>
                <a:cubicBezTo>
                  <a:pt x="66759" y="17931"/>
                  <a:pt x="66580" y="17384"/>
                  <a:pt x="66342" y="16896"/>
                </a:cubicBezTo>
                <a:cubicBezTo>
                  <a:pt x="66298" y="16817"/>
                  <a:pt x="66222" y="16770"/>
                  <a:pt x="66142" y="16770"/>
                </a:cubicBezTo>
                <a:close/>
                <a:moveTo>
                  <a:pt x="47767" y="17473"/>
                </a:moveTo>
                <a:cubicBezTo>
                  <a:pt x="47724" y="17473"/>
                  <a:pt x="47682" y="17487"/>
                  <a:pt x="47649" y="17515"/>
                </a:cubicBezTo>
                <a:cubicBezTo>
                  <a:pt x="47209" y="17848"/>
                  <a:pt x="46757" y="18205"/>
                  <a:pt x="46340" y="18562"/>
                </a:cubicBezTo>
                <a:cubicBezTo>
                  <a:pt x="46245" y="18634"/>
                  <a:pt x="46233" y="18765"/>
                  <a:pt x="46316" y="18860"/>
                </a:cubicBezTo>
                <a:cubicBezTo>
                  <a:pt x="46352" y="18896"/>
                  <a:pt x="46411" y="18932"/>
                  <a:pt x="46471" y="18932"/>
                </a:cubicBezTo>
                <a:cubicBezTo>
                  <a:pt x="46518" y="18932"/>
                  <a:pt x="46566" y="18920"/>
                  <a:pt x="46614" y="18872"/>
                </a:cubicBezTo>
                <a:cubicBezTo>
                  <a:pt x="47007" y="18515"/>
                  <a:pt x="47447" y="18170"/>
                  <a:pt x="47888" y="17848"/>
                </a:cubicBezTo>
                <a:cubicBezTo>
                  <a:pt x="47983" y="17789"/>
                  <a:pt x="48007" y="17646"/>
                  <a:pt x="47935" y="17562"/>
                </a:cubicBezTo>
                <a:cubicBezTo>
                  <a:pt x="47899" y="17505"/>
                  <a:pt x="47833" y="17473"/>
                  <a:pt x="47767" y="17473"/>
                </a:cubicBezTo>
                <a:close/>
                <a:moveTo>
                  <a:pt x="42500" y="17022"/>
                </a:moveTo>
                <a:cubicBezTo>
                  <a:pt x="42418" y="17022"/>
                  <a:pt x="42340" y="17076"/>
                  <a:pt x="42304" y="17158"/>
                </a:cubicBezTo>
                <a:cubicBezTo>
                  <a:pt x="42101" y="17693"/>
                  <a:pt x="41923" y="18229"/>
                  <a:pt x="41768" y="18753"/>
                </a:cubicBezTo>
                <a:cubicBezTo>
                  <a:pt x="41744" y="18860"/>
                  <a:pt x="41815" y="18979"/>
                  <a:pt x="41923" y="19003"/>
                </a:cubicBezTo>
                <a:cubicBezTo>
                  <a:pt x="41946" y="19015"/>
                  <a:pt x="41970" y="19015"/>
                  <a:pt x="41982" y="19015"/>
                </a:cubicBezTo>
                <a:cubicBezTo>
                  <a:pt x="42077" y="19015"/>
                  <a:pt x="42161" y="18955"/>
                  <a:pt x="42173" y="18860"/>
                </a:cubicBezTo>
                <a:cubicBezTo>
                  <a:pt x="42315" y="18348"/>
                  <a:pt x="42482" y="17824"/>
                  <a:pt x="42696" y="17312"/>
                </a:cubicBezTo>
                <a:cubicBezTo>
                  <a:pt x="42732" y="17205"/>
                  <a:pt x="42673" y="17086"/>
                  <a:pt x="42577" y="17039"/>
                </a:cubicBezTo>
                <a:cubicBezTo>
                  <a:pt x="42552" y="17027"/>
                  <a:pt x="42526" y="17022"/>
                  <a:pt x="42500" y="17022"/>
                </a:cubicBezTo>
                <a:close/>
                <a:moveTo>
                  <a:pt x="44973" y="19924"/>
                </a:moveTo>
                <a:cubicBezTo>
                  <a:pt x="44917" y="19924"/>
                  <a:pt x="44865" y="19948"/>
                  <a:pt x="44828" y="19991"/>
                </a:cubicBezTo>
                <a:cubicBezTo>
                  <a:pt x="44435" y="20372"/>
                  <a:pt x="44054" y="20789"/>
                  <a:pt x="43697" y="21206"/>
                </a:cubicBezTo>
                <a:cubicBezTo>
                  <a:pt x="43613" y="21301"/>
                  <a:pt x="43613" y="21432"/>
                  <a:pt x="43709" y="21503"/>
                </a:cubicBezTo>
                <a:cubicBezTo>
                  <a:pt x="43756" y="21539"/>
                  <a:pt x="43792" y="21551"/>
                  <a:pt x="43839" y="21551"/>
                </a:cubicBezTo>
                <a:cubicBezTo>
                  <a:pt x="43887" y="21551"/>
                  <a:pt x="43947" y="21539"/>
                  <a:pt x="44006" y="21491"/>
                </a:cubicBezTo>
                <a:cubicBezTo>
                  <a:pt x="44363" y="21075"/>
                  <a:pt x="44732" y="20670"/>
                  <a:pt x="45125" y="20289"/>
                </a:cubicBezTo>
                <a:cubicBezTo>
                  <a:pt x="45209" y="20194"/>
                  <a:pt x="45197" y="20063"/>
                  <a:pt x="45125" y="19991"/>
                </a:cubicBezTo>
                <a:cubicBezTo>
                  <a:pt x="45079" y="19945"/>
                  <a:pt x="45025" y="19924"/>
                  <a:pt x="44973" y="19924"/>
                </a:cubicBezTo>
                <a:close/>
                <a:moveTo>
                  <a:pt x="66830" y="20408"/>
                </a:moveTo>
                <a:cubicBezTo>
                  <a:pt x="66711" y="20408"/>
                  <a:pt x="66628" y="20479"/>
                  <a:pt x="66616" y="20598"/>
                </a:cubicBezTo>
                <a:cubicBezTo>
                  <a:pt x="66580" y="21122"/>
                  <a:pt x="66473" y="21658"/>
                  <a:pt x="66318" y="22158"/>
                </a:cubicBezTo>
                <a:cubicBezTo>
                  <a:pt x="66283" y="22265"/>
                  <a:pt x="66342" y="22384"/>
                  <a:pt x="66449" y="22408"/>
                </a:cubicBezTo>
                <a:cubicBezTo>
                  <a:pt x="66461" y="22432"/>
                  <a:pt x="66497" y="22432"/>
                  <a:pt x="66509" y="22432"/>
                </a:cubicBezTo>
                <a:cubicBezTo>
                  <a:pt x="66592" y="22432"/>
                  <a:pt x="66676" y="22372"/>
                  <a:pt x="66699" y="22289"/>
                </a:cubicBezTo>
                <a:cubicBezTo>
                  <a:pt x="66878" y="21753"/>
                  <a:pt x="66985" y="21194"/>
                  <a:pt x="67021" y="20622"/>
                </a:cubicBezTo>
                <a:cubicBezTo>
                  <a:pt x="67021" y="20503"/>
                  <a:pt x="66950" y="20420"/>
                  <a:pt x="66830" y="20408"/>
                </a:cubicBezTo>
                <a:close/>
                <a:moveTo>
                  <a:pt x="41566" y="20633"/>
                </a:moveTo>
                <a:cubicBezTo>
                  <a:pt x="41469" y="20633"/>
                  <a:pt x="41386" y="20702"/>
                  <a:pt x="41375" y="20813"/>
                </a:cubicBezTo>
                <a:cubicBezTo>
                  <a:pt x="41327" y="21229"/>
                  <a:pt x="41292" y="21658"/>
                  <a:pt x="41292" y="22051"/>
                </a:cubicBezTo>
                <a:cubicBezTo>
                  <a:pt x="41292" y="22206"/>
                  <a:pt x="41303" y="22349"/>
                  <a:pt x="41303" y="22503"/>
                </a:cubicBezTo>
                <a:cubicBezTo>
                  <a:pt x="41303" y="22611"/>
                  <a:pt x="41411" y="22694"/>
                  <a:pt x="41518" y="22694"/>
                </a:cubicBezTo>
                <a:cubicBezTo>
                  <a:pt x="41637" y="22682"/>
                  <a:pt x="41732" y="22587"/>
                  <a:pt x="41708" y="22492"/>
                </a:cubicBezTo>
                <a:cubicBezTo>
                  <a:pt x="41696" y="22337"/>
                  <a:pt x="41696" y="22206"/>
                  <a:pt x="41696" y="22051"/>
                </a:cubicBezTo>
                <a:cubicBezTo>
                  <a:pt x="41696" y="21670"/>
                  <a:pt x="41732" y="21265"/>
                  <a:pt x="41768" y="20860"/>
                </a:cubicBezTo>
                <a:cubicBezTo>
                  <a:pt x="41780" y="20765"/>
                  <a:pt x="41708" y="20658"/>
                  <a:pt x="41589" y="20634"/>
                </a:cubicBezTo>
                <a:cubicBezTo>
                  <a:pt x="41581" y="20633"/>
                  <a:pt x="41574" y="20633"/>
                  <a:pt x="41566" y="20633"/>
                </a:cubicBezTo>
                <a:close/>
                <a:moveTo>
                  <a:pt x="65617" y="23867"/>
                </a:moveTo>
                <a:cubicBezTo>
                  <a:pt x="65547" y="23867"/>
                  <a:pt x="65477" y="23901"/>
                  <a:pt x="65437" y="23956"/>
                </a:cubicBezTo>
                <a:cubicBezTo>
                  <a:pt x="65152" y="24397"/>
                  <a:pt x="64806" y="24813"/>
                  <a:pt x="64425" y="25206"/>
                </a:cubicBezTo>
                <a:cubicBezTo>
                  <a:pt x="64330" y="25301"/>
                  <a:pt x="64330" y="25432"/>
                  <a:pt x="64425" y="25504"/>
                </a:cubicBezTo>
                <a:cubicBezTo>
                  <a:pt x="64473" y="25551"/>
                  <a:pt x="64533" y="25563"/>
                  <a:pt x="64568" y="25563"/>
                </a:cubicBezTo>
                <a:cubicBezTo>
                  <a:pt x="64616" y="25563"/>
                  <a:pt x="64675" y="25540"/>
                  <a:pt x="64723" y="25492"/>
                </a:cubicBezTo>
                <a:cubicBezTo>
                  <a:pt x="65128" y="25075"/>
                  <a:pt x="65485" y="24635"/>
                  <a:pt x="65783" y="24182"/>
                </a:cubicBezTo>
                <a:cubicBezTo>
                  <a:pt x="65842" y="24099"/>
                  <a:pt x="65807" y="23956"/>
                  <a:pt x="65723" y="23896"/>
                </a:cubicBezTo>
                <a:cubicBezTo>
                  <a:pt x="65691" y="23876"/>
                  <a:pt x="65654" y="23867"/>
                  <a:pt x="65617" y="23867"/>
                </a:cubicBezTo>
                <a:close/>
                <a:moveTo>
                  <a:pt x="42526" y="22771"/>
                </a:moveTo>
                <a:cubicBezTo>
                  <a:pt x="42461" y="22771"/>
                  <a:pt x="42399" y="22803"/>
                  <a:pt x="42363" y="22861"/>
                </a:cubicBezTo>
                <a:cubicBezTo>
                  <a:pt x="42054" y="23313"/>
                  <a:pt x="41744" y="23777"/>
                  <a:pt x="41458" y="24254"/>
                </a:cubicBezTo>
                <a:cubicBezTo>
                  <a:pt x="41399" y="24361"/>
                  <a:pt x="41423" y="24480"/>
                  <a:pt x="41530" y="24539"/>
                </a:cubicBezTo>
                <a:cubicBezTo>
                  <a:pt x="41577" y="24575"/>
                  <a:pt x="41625" y="24575"/>
                  <a:pt x="41673" y="24575"/>
                </a:cubicBezTo>
                <a:lnTo>
                  <a:pt x="41673" y="24587"/>
                </a:lnTo>
                <a:cubicBezTo>
                  <a:pt x="41851" y="25123"/>
                  <a:pt x="42101" y="25647"/>
                  <a:pt x="42399" y="26123"/>
                </a:cubicBezTo>
                <a:cubicBezTo>
                  <a:pt x="42446" y="26182"/>
                  <a:pt x="42506" y="26206"/>
                  <a:pt x="42577" y="26206"/>
                </a:cubicBezTo>
                <a:cubicBezTo>
                  <a:pt x="42625" y="26206"/>
                  <a:pt x="42649" y="26206"/>
                  <a:pt x="42661" y="26171"/>
                </a:cubicBezTo>
                <a:cubicBezTo>
                  <a:pt x="42756" y="26123"/>
                  <a:pt x="42780" y="25980"/>
                  <a:pt x="42720" y="25897"/>
                </a:cubicBezTo>
                <a:cubicBezTo>
                  <a:pt x="42435" y="25444"/>
                  <a:pt x="42196" y="24956"/>
                  <a:pt x="42042" y="24444"/>
                </a:cubicBezTo>
                <a:cubicBezTo>
                  <a:pt x="42006" y="24373"/>
                  <a:pt x="41958" y="24325"/>
                  <a:pt x="41887" y="24313"/>
                </a:cubicBezTo>
                <a:cubicBezTo>
                  <a:pt x="42137" y="23896"/>
                  <a:pt x="42411" y="23492"/>
                  <a:pt x="42696" y="23099"/>
                </a:cubicBezTo>
                <a:cubicBezTo>
                  <a:pt x="42768" y="23004"/>
                  <a:pt x="42732" y="22873"/>
                  <a:pt x="42649" y="22813"/>
                </a:cubicBezTo>
                <a:cubicBezTo>
                  <a:pt x="42611" y="22785"/>
                  <a:pt x="42568" y="22771"/>
                  <a:pt x="42526" y="22771"/>
                </a:cubicBezTo>
                <a:close/>
                <a:moveTo>
                  <a:pt x="63002" y="26502"/>
                </a:moveTo>
                <a:cubicBezTo>
                  <a:pt x="62957" y="26502"/>
                  <a:pt x="62912" y="26515"/>
                  <a:pt x="62878" y="26540"/>
                </a:cubicBezTo>
                <a:cubicBezTo>
                  <a:pt x="62461" y="26849"/>
                  <a:pt x="61997" y="27147"/>
                  <a:pt x="61508" y="27409"/>
                </a:cubicBezTo>
                <a:cubicBezTo>
                  <a:pt x="61413" y="27468"/>
                  <a:pt x="61365" y="27587"/>
                  <a:pt x="61425" y="27695"/>
                </a:cubicBezTo>
                <a:cubicBezTo>
                  <a:pt x="61461" y="27754"/>
                  <a:pt x="61532" y="27802"/>
                  <a:pt x="61616" y="27802"/>
                </a:cubicBezTo>
                <a:cubicBezTo>
                  <a:pt x="61639" y="27802"/>
                  <a:pt x="61675" y="27802"/>
                  <a:pt x="61699" y="27766"/>
                </a:cubicBezTo>
                <a:cubicBezTo>
                  <a:pt x="62211" y="27492"/>
                  <a:pt x="62687" y="27171"/>
                  <a:pt x="63116" y="26861"/>
                </a:cubicBezTo>
                <a:cubicBezTo>
                  <a:pt x="63199" y="26802"/>
                  <a:pt x="63235" y="26671"/>
                  <a:pt x="63163" y="26575"/>
                </a:cubicBezTo>
                <a:cubicBezTo>
                  <a:pt x="63129" y="26527"/>
                  <a:pt x="63066" y="26502"/>
                  <a:pt x="63002" y="26502"/>
                </a:cubicBezTo>
                <a:close/>
                <a:moveTo>
                  <a:pt x="40692" y="25962"/>
                </a:moveTo>
                <a:cubicBezTo>
                  <a:pt x="40609" y="25962"/>
                  <a:pt x="40529" y="26008"/>
                  <a:pt x="40494" y="26087"/>
                </a:cubicBezTo>
                <a:cubicBezTo>
                  <a:pt x="40256" y="26575"/>
                  <a:pt x="40029" y="27099"/>
                  <a:pt x="39839" y="27623"/>
                </a:cubicBezTo>
                <a:cubicBezTo>
                  <a:pt x="39791" y="27718"/>
                  <a:pt x="39851" y="27837"/>
                  <a:pt x="39958" y="27885"/>
                </a:cubicBezTo>
                <a:cubicBezTo>
                  <a:pt x="39982" y="27909"/>
                  <a:pt x="39994" y="27909"/>
                  <a:pt x="40029" y="27909"/>
                </a:cubicBezTo>
                <a:cubicBezTo>
                  <a:pt x="40125" y="27909"/>
                  <a:pt x="40196" y="27861"/>
                  <a:pt x="40244" y="27766"/>
                </a:cubicBezTo>
                <a:cubicBezTo>
                  <a:pt x="40434" y="27266"/>
                  <a:pt x="40637" y="26754"/>
                  <a:pt x="40875" y="26266"/>
                </a:cubicBezTo>
                <a:cubicBezTo>
                  <a:pt x="40922" y="26159"/>
                  <a:pt x="40875" y="26028"/>
                  <a:pt x="40780" y="25980"/>
                </a:cubicBezTo>
                <a:cubicBezTo>
                  <a:pt x="40751" y="25968"/>
                  <a:pt x="40722" y="25962"/>
                  <a:pt x="40692" y="25962"/>
                </a:cubicBezTo>
                <a:close/>
                <a:moveTo>
                  <a:pt x="43921" y="27343"/>
                </a:moveTo>
                <a:cubicBezTo>
                  <a:pt x="43863" y="27343"/>
                  <a:pt x="43807" y="27364"/>
                  <a:pt x="43768" y="27409"/>
                </a:cubicBezTo>
                <a:cubicBezTo>
                  <a:pt x="43685" y="27504"/>
                  <a:pt x="43709" y="27635"/>
                  <a:pt x="43792" y="27706"/>
                </a:cubicBezTo>
                <a:cubicBezTo>
                  <a:pt x="44197" y="28064"/>
                  <a:pt x="44673" y="28397"/>
                  <a:pt x="45173" y="28683"/>
                </a:cubicBezTo>
                <a:cubicBezTo>
                  <a:pt x="45209" y="28695"/>
                  <a:pt x="45256" y="28707"/>
                  <a:pt x="45280" y="28707"/>
                </a:cubicBezTo>
                <a:cubicBezTo>
                  <a:pt x="45352" y="28707"/>
                  <a:pt x="45435" y="28659"/>
                  <a:pt x="45459" y="28588"/>
                </a:cubicBezTo>
                <a:cubicBezTo>
                  <a:pt x="45518" y="28480"/>
                  <a:pt x="45494" y="28361"/>
                  <a:pt x="45387" y="28302"/>
                </a:cubicBezTo>
                <a:cubicBezTo>
                  <a:pt x="44899" y="28028"/>
                  <a:pt x="44447" y="27730"/>
                  <a:pt x="44066" y="27385"/>
                </a:cubicBezTo>
                <a:cubicBezTo>
                  <a:pt x="44022" y="27358"/>
                  <a:pt x="43971" y="27343"/>
                  <a:pt x="43921" y="27343"/>
                </a:cubicBezTo>
                <a:close/>
                <a:moveTo>
                  <a:pt x="59747" y="28307"/>
                </a:moveTo>
                <a:cubicBezTo>
                  <a:pt x="59719" y="28307"/>
                  <a:pt x="59691" y="28313"/>
                  <a:pt x="59663" y="28326"/>
                </a:cubicBezTo>
                <a:cubicBezTo>
                  <a:pt x="59175" y="28516"/>
                  <a:pt x="58651" y="28707"/>
                  <a:pt x="58127" y="28873"/>
                </a:cubicBezTo>
                <a:cubicBezTo>
                  <a:pt x="58020" y="28897"/>
                  <a:pt x="57960" y="29016"/>
                  <a:pt x="57996" y="29123"/>
                </a:cubicBezTo>
                <a:cubicBezTo>
                  <a:pt x="58020" y="29219"/>
                  <a:pt x="58103" y="29266"/>
                  <a:pt x="58187" y="29266"/>
                </a:cubicBezTo>
                <a:cubicBezTo>
                  <a:pt x="58192" y="29266"/>
                  <a:pt x="58204" y="29263"/>
                  <a:pt x="58215" y="29263"/>
                </a:cubicBezTo>
                <a:cubicBezTo>
                  <a:pt x="58225" y="29263"/>
                  <a:pt x="58234" y="29266"/>
                  <a:pt x="58234" y="29278"/>
                </a:cubicBezTo>
                <a:cubicBezTo>
                  <a:pt x="58770" y="29111"/>
                  <a:pt x="59306" y="28921"/>
                  <a:pt x="59806" y="28707"/>
                </a:cubicBezTo>
                <a:cubicBezTo>
                  <a:pt x="59925" y="28659"/>
                  <a:pt x="59972" y="28540"/>
                  <a:pt x="59925" y="28445"/>
                </a:cubicBezTo>
                <a:cubicBezTo>
                  <a:pt x="59898" y="28356"/>
                  <a:pt x="59826" y="28307"/>
                  <a:pt x="59747" y="28307"/>
                </a:cubicBezTo>
                <a:close/>
                <a:moveTo>
                  <a:pt x="47175" y="29101"/>
                </a:moveTo>
                <a:cubicBezTo>
                  <a:pt x="47082" y="29101"/>
                  <a:pt x="47002" y="29156"/>
                  <a:pt x="46983" y="29242"/>
                </a:cubicBezTo>
                <a:cubicBezTo>
                  <a:pt x="46947" y="29361"/>
                  <a:pt x="47007" y="29481"/>
                  <a:pt x="47114" y="29516"/>
                </a:cubicBezTo>
                <a:cubicBezTo>
                  <a:pt x="47626" y="29671"/>
                  <a:pt x="48173" y="29826"/>
                  <a:pt x="48733" y="29933"/>
                </a:cubicBezTo>
                <a:lnTo>
                  <a:pt x="48781" y="29933"/>
                </a:lnTo>
                <a:cubicBezTo>
                  <a:pt x="48888" y="29933"/>
                  <a:pt x="48971" y="29862"/>
                  <a:pt x="48983" y="29754"/>
                </a:cubicBezTo>
                <a:cubicBezTo>
                  <a:pt x="49007" y="29647"/>
                  <a:pt x="48947" y="29528"/>
                  <a:pt x="48828" y="29516"/>
                </a:cubicBezTo>
                <a:cubicBezTo>
                  <a:pt x="48269" y="29409"/>
                  <a:pt x="47757" y="29278"/>
                  <a:pt x="47245" y="29111"/>
                </a:cubicBezTo>
                <a:cubicBezTo>
                  <a:pt x="47221" y="29104"/>
                  <a:pt x="47198" y="29101"/>
                  <a:pt x="47175" y="29101"/>
                </a:cubicBezTo>
                <a:close/>
                <a:moveTo>
                  <a:pt x="56196" y="29369"/>
                </a:moveTo>
                <a:cubicBezTo>
                  <a:pt x="56181" y="29369"/>
                  <a:pt x="56166" y="29370"/>
                  <a:pt x="56151" y="29373"/>
                </a:cubicBezTo>
                <a:cubicBezTo>
                  <a:pt x="55615" y="29481"/>
                  <a:pt x="55067" y="29564"/>
                  <a:pt x="54531" y="29647"/>
                </a:cubicBezTo>
                <a:cubicBezTo>
                  <a:pt x="54412" y="29659"/>
                  <a:pt x="54329" y="29766"/>
                  <a:pt x="54353" y="29885"/>
                </a:cubicBezTo>
                <a:cubicBezTo>
                  <a:pt x="54365" y="29992"/>
                  <a:pt x="54448" y="30064"/>
                  <a:pt x="54555" y="30064"/>
                </a:cubicBezTo>
                <a:lnTo>
                  <a:pt x="54567" y="30064"/>
                </a:lnTo>
                <a:cubicBezTo>
                  <a:pt x="55127" y="29992"/>
                  <a:pt x="55674" y="29897"/>
                  <a:pt x="56222" y="29778"/>
                </a:cubicBezTo>
                <a:cubicBezTo>
                  <a:pt x="56341" y="29766"/>
                  <a:pt x="56412" y="29659"/>
                  <a:pt x="56389" y="29540"/>
                </a:cubicBezTo>
                <a:cubicBezTo>
                  <a:pt x="56378" y="29436"/>
                  <a:pt x="56296" y="29369"/>
                  <a:pt x="56196" y="29369"/>
                </a:cubicBezTo>
                <a:close/>
                <a:moveTo>
                  <a:pt x="50852" y="29778"/>
                </a:moveTo>
                <a:cubicBezTo>
                  <a:pt x="50709" y="29778"/>
                  <a:pt x="50626" y="29850"/>
                  <a:pt x="50626" y="29969"/>
                </a:cubicBezTo>
                <a:cubicBezTo>
                  <a:pt x="50626" y="30088"/>
                  <a:pt x="50697" y="30195"/>
                  <a:pt x="50817" y="30195"/>
                </a:cubicBezTo>
                <a:cubicBezTo>
                  <a:pt x="51209" y="30207"/>
                  <a:pt x="51590" y="30231"/>
                  <a:pt x="51995" y="30231"/>
                </a:cubicBezTo>
                <a:lnTo>
                  <a:pt x="52483" y="30219"/>
                </a:lnTo>
                <a:cubicBezTo>
                  <a:pt x="52602" y="30219"/>
                  <a:pt x="52698" y="30135"/>
                  <a:pt x="52698" y="30016"/>
                </a:cubicBezTo>
                <a:cubicBezTo>
                  <a:pt x="52698" y="29897"/>
                  <a:pt x="52602" y="29814"/>
                  <a:pt x="52483" y="29814"/>
                </a:cubicBezTo>
                <a:cubicBezTo>
                  <a:pt x="52346" y="29817"/>
                  <a:pt x="52209" y="29818"/>
                  <a:pt x="52071" y="29818"/>
                </a:cubicBezTo>
                <a:cubicBezTo>
                  <a:pt x="51658" y="29818"/>
                  <a:pt x="51245" y="29805"/>
                  <a:pt x="50852" y="29778"/>
                </a:cubicBezTo>
                <a:close/>
                <a:moveTo>
                  <a:pt x="39425" y="29460"/>
                </a:moveTo>
                <a:cubicBezTo>
                  <a:pt x="39330" y="29460"/>
                  <a:pt x="39252" y="29532"/>
                  <a:pt x="39232" y="29611"/>
                </a:cubicBezTo>
                <a:cubicBezTo>
                  <a:pt x="39077" y="30147"/>
                  <a:pt x="38958" y="30707"/>
                  <a:pt x="38875" y="31255"/>
                </a:cubicBezTo>
                <a:cubicBezTo>
                  <a:pt x="38839" y="31374"/>
                  <a:pt x="38910" y="31481"/>
                  <a:pt x="39029" y="31493"/>
                </a:cubicBezTo>
                <a:lnTo>
                  <a:pt x="39065" y="31493"/>
                </a:lnTo>
                <a:cubicBezTo>
                  <a:pt x="39148" y="31493"/>
                  <a:pt x="39244" y="31433"/>
                  <a:pt x="39291" y="31314"/>
                </a:cubicBezTo>
                <a:cubicBezTo>
                  <a:pt x="39375" y="30778"/>
                  <a:pt x="39494" y="30243"/>
                  <a:pt x="39625" y="29719"/>
                </a:cubicBezTo>
                <a:cubicBezTo>
                  <a:pt x="39660" y="29611"/>
                  <a:pt x="39589" y="29492"/>
                  <a:pt x="39482" y="29469"/>
                </a:cubicBezTo>
                <a:cubicBezTo>
                  <a:pt x="39463" y="29463"/>
                  <a:pt x="39444" y="29460"/>
                  <a:pt x="39425" y="29460"/>
                </a:cubicBezTo>
                <a:close/>
                <a:moveTo>
                  <a:pt x="38814" y="33123"/>
                </a:moveTo>
                <a:cubicBezTo>
                  <a:pt x="38696" y="33123"/>
                  <a:pt x="38613" y="33203"/>
                  <a:pt x="38613" y="33314"/>
                </a:cubicBezTo>
                <a:cubicBezTo>
                  <a:pt x="38589" y="33731"/>
                  <a:pt x="38577" y="34172"/>
                  <a:pt x="38577" y="34600"/>
                </a:cubicBezTo>
                <a:lnTo>
                  <a:pt x="38577" y="34993"/>
                </a:lnTo>
                <a:cubicBezTo>
                  <a:pt x="38577" y="35100"/>
                  <a:pt x="38660" y="35195"/>
                  <a:pt x="38779" y="35195"/>
                </a:cubicBezTo>
                <a:cubicBezTo>
                  <a:pt x="38898" y="35195"/>
                  <a:pt x="38994" y="35112"/>
                  <a:pt x="38994" y="34981"/>
                </a:cubicBezTo>
                <a:lnTo>
                  <a:pt x="38994" y="34600"/>
                </a:lnTo>
                <a:cubicBezTo>
                  <a:pt x="38994" y="34183"/>
                  <a:pt x="39006" y="33767"/>
                  <a:pt x="39029" y="33350"/>
                </a:cubicBezTo>
                <a:cubicBezTo>
                  <a:pt x="39029" y="33231"/>
                  <a:pt x="38958" y="33124"/>
                  <a:pt x="38839" y="33124"/>
                </a:cubicBezTo>
                <a:cubicBezTo>
                  <a:pt x="38830" y="33123"/>
                  <a:pt x="38822" y="33123"/>
                  <a:pt x="38814" y="33123"/>
                </a:cubicBezTo>
                <a:close/>
                <a:moveTo>
                  <a:pt x="38919" y="36861"/>
                </a:moveTo>
                <a:cubicBezTo>
                  <a:pt x="38912" y="36861"/>
                  <a:pt x="38905" y="36862"/>
                  <a:pt x="38898" y="36862"/>
                </a:cubicBezTo>
                <a:cubicBezTo>
                  <a:pt x="38791" y="36862"/>
                  <a:pt x="38708" y="36970"/>
                  <a:pt x="38720" y="37089"/>
                </a:cubicBezTo>
                <a:cubicBezTo>
                  <a:pt x="38779" y="37636"/>
                  <a:pt x="38863" y="38184"/>
                  <a:pt x="38970" y="38744"/>
                </a:cubicBezTo>
                <a:cubicBezTo>
                  <a:pt x="39006" y="38827"/>
                  <a:pt x="39089" y="38898"/>
                  <a:pt x="39184" y="38898"/>
                </a:cubicBezTo>
                <a:lnTo>
                  <a:pt x="39208" y="38898"/>
                </a:lnTo>
                <a:cubicBezTo>
                  <a:pt x="39327" y="38886"/>
                  <a:pt x="39387" y="38779"/>
                  <a:pt x="39375" y="38660"/>
                </a:cubicBezTo>
                <a:cubicBezTo>
                  <a:pt x="39267" y="38124"/>
                  <a:pt x="39184" y="37577"/>
                  <a:pt x="39125" y="37041"/>
                </a:cubicBezTo>
                <a:cubicBezTo>
                  <a:pt x="39125" y="36941"/>
                  <a:pt x="39020" y="36861"/>
                  <a:pt x="38919" y="36861"/>
                </a:cubicBezTo>
                <a:close/>
                <a:moveTo>
                  <a:pt x="39672" y="40500"/>
                </a:moveTo>
                <a:cubicBezTo>
                  <a:pt x="39656" y="40500"/>
                  <a:pt x="39640" y="40502"/>
                  <a:pt x="39625" y="40506"/>
                </a:cubicBezTo>
                <a:cubicBezTo>
                  <a:pt x="39506" y="40541"/>
                  <a:pt x="39446" y="40660"/>
                  <a:pt x="39482" y="40768"/>
                </a:cubicBezTo>
                <a:cubicBezTo>
                  <a:pt x="39625" y="41303"/>
                  <a:pt x="39791" y="41839"/>
                  <a:pt x="39982" y="42351"/>
                </a:cubicBezTo>
                <a:cubicBezTo>
                  <a:pt x="40018" y="42434"/>
                  <a:pt x="40089" y="42494"/>
                  <a:pt x="40184" y="42494"/>
                </a:cubicBezTo>
                <a:lnTo>
                  <a:pt x="40268" y="42494"/>
                </a:lnTo>
                <a:cubicBezTo>
                  <a:pt x="40375" y="42446"/>
                  <a:pt x="40434" y="42327"/>
                  <a:pt x="40387" y="42220"/>
                </a:cubicBezTo>
                <a:cubicBezTo>
                  <a:pt x="40196" y="41696"/>
                  <a:pt x="40029" y="41184"/>
                  <a:pt x="39887" y="40660"/>
                </a:cubicBezTo>
                <a:cubicBezTo>
                  <a:pt x="39856" y="40559"/>
                  <a:pt x="39765" y="40500"/>
                  <a:pt x="39672" y="40500"/>
                </a:cubicBezTo>
                <a:close/>
                <a:moveTo>
                  <a:pt x="40960" y="43988"/>
                </a:moveTo>
                <a:cubicBezTo>
                  <a:pt x="40932" y="43988"/>
                  <a:pt x="40903" y="43994"/>
                  <a:pt x="40875" y="44006"/>
                </a:cubicBezTo>
                <a:cubicBezTo>
                  <a:pt x="40780" y="44054"/>
                  <a:pt x="40732" y="44173"/>
                  <a:pt x="40780" y="44280"/>
                </a:cubicBezTo>
                <a:cubicBezTo>
                  <a:pt x="40994" y="44780"/>
                  <a:pt x="41232" y="45292"/>
                  <a:pt x="41482" y="45780"/>
                </a:cubicBezTo>
                <a:cubicBezTo>
                  <a:pt x="41518" y="45852"/>
                  <a:pt x="41589" y="45899"/>
                  <a:pt x="41673" y="45899"/>
                </a:cubicBezTo>
                <a:cubicBezTo>
                  <a:pt x="41696" y="45899"/>
                  <a:pt x="41732" y="45899"/>
                  <a:pt x="41768" y="45875"/>
                </a:cubicBezTo>
                <a:cubicBezTo>
                  <a:pt x="41875" y="45828"/>
                  <a:pt x="41923" y="45697"/>
                  <a:pt x="41863" y="45602"/>
                </a:cubicBezTo>
                <a:cubicBezTo>
                  <a:pt x="41601" y="45101"/>
                  <a:pt x="41375" y="44601"/>
                  <a:pt x="41149" y="44113"/>
                </a:cubicBezTo>
                <a:cubicBezTo>
                  <a:pt x="41114" y="44034"/>
                  <a:pt x="41040" y="43988"/>
                  <a:pt x="40960" y="43988"/>
                </a:cubicBezTo>
                <a:close/>
                <a:moveTo>
                  <a:pt x="42563" y="47338"/>
                </a:moveTo>
                <a:cubicBezTo>
                  <a:pt x="42536" y="47338"/>
                  <a:pt x="42509" y="47343"/>
                  <a:pt x="42482" y="47352"/>
                </a:cubicBezTo>
                <a:cubicBezTo>
                  <a:pt x="42375" y="47399"/>
                  <a:pt x="42339" y="47518"/>
                  <a:pt x="42375" y="47626"/>
                </a:cubicBezTo>
                <a:cubicBezTo>
                  <a:pt x="42601" y="48126"/>
                  <a:pt x="42804" y="48650"/>
                  <a:pt x="42958" y="49161"/>
                </a:cubicBezTo>
                <a:cubicBezTo>
                  <a:pt x="42994" y="49245"/>
                  <a:pt x="43066" y="49304"/>
                  <a:pt x="43161" y="49304"/>
                </a:cubicBezTo>
                <a:cubicBezTo>
                  <a:pt x="43173" y="49304"/>
                  <a:pt x="43197" y="49304"/>
                  <a:pt x="43208" y="49292"/>
                </a:cubicBezTo>
                <a:cubicBezTo>
                  <a:pt x="43316" y="49245"/>
                  <a:pt x="43375" y="49126"/>
                  <a:pt x="43351" y="49019"/>
                </a:cubicBezTo>
                <a:cubicBezTo>
                  <a:pt x="43173" y="48507"/>
                  <a:pt x="42970" y="47983"/>
                  <a:pt x="42756" y="47459"/>
                </a:cubicBezTo>
                <a:cubicBezTo>
                  <a:pt x="42720" y="47379"/>
                  <a:pt x="42644" y="47338"/>
                  <a:pt x="42563" y="47338"/>
                </a:cubicBezTo>
                <a:close/>
                <a:moveTo>
                  <a:pt x="19600" y="51137"/>
                </a:moveTo>
                <a:cubicBezTo>
                  <a:pt x="19491" y="51137"/>
                  <a:pt x="19408" y="51217"/>
                  <a:pt x="19408" y="51328"/>
                </a:cubicBezTo>
                <a:cubicBezTo>
                  <a:pt x="19384" y="51447"/>
                  <a:pt x="19479" y="51555"/>
                  <a:pt x="19598" y="51555"/>
                </a:cubicBezTo>
                <a:cubicBezTo>
                  <a:pt x="19908" y="51567"/>
                  <a:pt x="20075" y="51578"/>
                  <a:pt x="20075" y="51578"/>
                </a:cubicBezTo>
                <a:lnTo>
                  <a:pt x="20087" y="51578"/>
                </a:lnTo>
                <a:cubicBezTo>
                  <a:pt x="20194" y="51578"/>
                  <a:pt x="20277" y="51507"/>
                  <a:pt x="20301" y="51388"/>
                </a:cubicBezTo>
                <a:cubicBezTo>
                  <a:pt x="20313" y="51281"/>
                  <a:pt x="20229" y="51186"/>
                  <a:pt x="20110" y="51162"/>
                </a:cubicBezTo>
                <a:cubicBezTo>
                  <a:pt x="20110" y="51162"/>
                  <a:pt x="19944" y="51150"/>
                  <a:pt x="19622" y="51138"/>
                </a:cubicBezTo>
                <a:cubicBezTo>
                  <a:pt x="19615" y="51137"/>
                  <a:pt x="19607" y="51137"/>
                  <a:pt x="19600" y="51137"/>
                </a:cubicBezTo>
                <a:close/>
                <a:moveTo>
                  <a:pt x="17515" y="51126"/>
                </a:moveTo>
                <a:cubicBezTo>
                  <a:pt x="16967" y="51138"/>
                  <a:pt x="16396" y="51162"/>
                  <a:pt x="15848" y="51221"/>
                </a:cubicBezTo>
                <a:cubicBezTo>
                  <a:pt x="15741" y="51245"/>
                  <a:pt x="15657" y="51328"/>
                  <a:pt x="15669" y="51447"/>
                </a:cubicBezTo>
                <a:cubicBezTo>
                  <a:pt x="15681" y="51567"/>
                  <a:pt x="15776" y="51638"/>
                  <a:pt x="15872" y="51638"/>
                </a:cubicBezTo>
                <a:cubicBezTo>
                  <a:pt x="15896" y="51638"/>
                  <a:pt x="15896" y="51638"/>
                  <a:pt x="15896" y="51626"/>
                </a:cubicBezTo>
                <a:cubicBezTo>
                  <a:pt x="16431" y="51578"/>
                  <a:pt x="16979" y="51543"/>
                  <a:pt x="17527" y="51519"/>
                </a:cubicBezTo>
                <a:cubicBezTo>
                  <a:pt x="17634" y="51519"/>
                  <a:pt x="17717" y="51436"/>
                  <a:pt x="17717" y="51317"/>
                </a:cubicBezTo>
                <a:cubicBezTo>
                  <a:pt x="17717" y="51209"/>
                  <a:pt x="17622" y="51126"/>
                  <a:pt x="17515" y="51126"/>
                </a:cubicBezTo>
                <a:close/>
                <a:moveTo>
                  <a:pt x="13833" y="51518"/>
                </a:moveTo>
                <a:cubicBezTo>
                  <a:pt x="13826" y="51518"/>
                  <a:pt x="13819" y="51518"/>
                  <a:pt x="13812" y="51519"/>
                </a:cubicBezTo>
                <a:cubicBezTo>
                  <a:pt x="13240" y="51626"/>
                  <a:pt x="12693" y="51745"/>
                  <a:pt x="12169" y="51876"/>
                </a:cubicBezTo>
                <a:cubicBezTo>
                  <a:pt x="12062" y="51912"/>
                  <a:pt x="11990" y="52031"/>
                  <a:pt x="12026" y="52138"/>
                </a:cubicBezTo>
                <a:cubicBezTo>
                  <a:pt x="12038" y="52221"/>
                  <a:pt x="12121" y="52281"/>
                  <a:pt x="12216" y="52281"/>
                </a:cubicBezTo>
                <a:cubicBezTo>
                  <a:pt x="12228" y="52281"/>
                  <a:pt x="12240" y="52281"/>
                  <a:pt x="12276" y="52269"/>
                </a:cubicBezTo>
                <a:cubicBezTo>
                  <a:pt x="12800" y="52150"/>
                  <a:pt x="13336" y="52031"/>
                  <a:pt x="13883" y="51924"/>
                </a:cubicBezTo>
                <a:cubicBezTo>
                  <a:pt x="13991" y="51912"/>
                  <a:pt x="14062" y="51805"/>
                  <a:pt x="14050" y="51686"/>
                </a:cubicBezTo>
                <a:cubicBezTo>
                  <a:pt x="14028" y="51586"/>
                  <a:pt x="13924" y="51518"/>
                  <a:pt x="13833" y="51518"/>
                </a:cubicBezTo>
                <a:close/>
                <a:moveTo>
                  <a:pt x="43694" y="50907"/>
                </a:moveTo>
                <a:cubicBezTo>
                  <a:pt x="43679" y="50907"/>
                  <a:pt x="43664" y="50909"/>
                  <a:pt x="43649" y="50912"/>
                </a:cubicBezTo>
                <a:cubicBezTo>
                  <a:pt x="43530" y="50924"/>
                  <a:pt x="43447" y="51031"/>
                  <a:pt x="43482" y="51150"/>
                </a:cubicBezTo>
                <a:cubicBezTo>
                  <a:pt x="43589" y="51674"/>
                  <a:pt x="43673" y="52221"/>
                  <a:pt x="43732" y="52757"/>
                </a:cubicBezTo>
                <a:cubicBezTo>
                  <a:pt x="43756" y="52864"/>
                  <a:pt x="43839" y="52936"/>
                  <a:pt x="43947" y="52936"/>
                </a:cubicBezTo>
                <a:cubicBezTo>
                  <a:pt x="43959" y="52936"/>
                  <a:pt x="43970" y="52936"/>
                  <a:pt x="43970" y="52948"/>
                </a:cubicBezTo>
                <a:cubicBezTo>
                  <a:pt x="44078" y="52936"/>
                  <a:pt x="44161" y="52852"/>
                  <a:pt x="44149" y="52733"/>
                </a:cubicBezTo>
                <a:cubicBezTo>
                  <a:pt x="44090" y="52174"/>
                  <a:pt x="44006" y="51614"/>
                  <a:pt x="43887" y="51078"/>
                </a:cubicBezTo>
                <a:cubicBezTo>
                  <a:pt x="43866" y="50975"/>
                  <a:pt x="43791" y="50907"/>
                  <a:pt x="43694" y="50907"/>
                </a:cubicBezTo>
                <a:close/>
                <a:moveTo>
                  <a:pt x="10234" y="52479"/>
                </a:moveTo>
                <a:cubicBezTo>
                  <a:pt x="10208" y="52479"/>
                  <a:pt x="10182" y="52484"/>
                  <a:pt x="10157" y="52495"/>
                </a:cubicBezTo>
                <a:cubicBezTo>
                  <a:pt x="9621" y="52686"/>
                  <a:pt x="9109" y="52888"/>
                  <a:pt x="8609" y="53126"/>
                </a:cubicBezTo>
                <a:cubicBezTo>
                  <a:pt x="8514" y="53186"/>
                  <a:pt x="8466" y="53305"/>
                  <a:pt x="8514" y="53412"/>
                </a:cubicBezTo>
                <a:cubicBezTo>
                  <a:pt x="8549" y="53483"/>
                  <a:pt x="8633" y="53531"/>
                  <a:pt x="8704" y="53531"/>
                </a:cubicBezTo>
                <a:cubicBezTo>
                  <a:pt x="8728" y="53531"/>
                  <a:pt x="8764" y="53531"/>
                  <a:pt x="8811" y="53507"/>
                </a:cubicBezTo>
                <a:cubicBezTo>
                  <a:pt x="9288" y="53281"/>
                  <a:pt x="9788" y="53067"/>
                  <a:pt x="10311" y="52876"/>
                </a:cubicBezTo>
                <a:cubicBezTo>
                  <a:pt x="10419" y="52829"/>
                  <a:pt x="10478" y="52710"/>
                  <a:pt x="10431" y="52614"/>
                </a:cubicBezTo>
                <a:cubicBezTo>
                  <a:pt x="10394" y="52533"/>
                  <a:pt x="10316" y="52479"/>
                  <a:pt x="10234" y="52479"/>
                </a:cubicBezTo>
                <a:close/>
                <a:moveTo>
                  <a:pt x="6896" y="54129"/>
                </a:moveTo>
                <a:cubicBezTo>
                  <a:pt x="6857" y="54129"/>
                  <a:pt x="6819" y="54140"/>
                  <a:pt x="6787" y="54162"/>
                </a:cubicBezTo>
                <a:cubicBezTo>
                  <a:pt x="6311" y="54460"/>
                  <a:pt x="5859" y="54793"/>
                  <a:pt x="5430" y="55138"/>
                </a:cubicBezTo>
                <a:cubicBezTo>
                  <a:pt x="5335" y="55210"/>
                  <a:pt x="5323" y="55353"/>
                  <a:pt x="5394" y="55436"/>
                </a:cubicBezTo>
                <a:cubicBezTo>
                  <a:pt x="5442" y="55484"/>
                  <a:pt x="5501" y="55508"/>
                  <a:pt x="5561" y="55508"/>
                </a:cubicBezTo>
                <a:cubicBezTo>
                  <a:pt x="5609" y="55508"/>
                  <a:pt x="5656" y="55484"/>
                  <a:pt x="5680" y="55448"/>
                </a:cubicBezTo>
                <a:cubicBezTo>
                  <a:pt x="6097" y="55103"/>
                  <a:pt x="6549" y="54793"/>
                  <a:pt x="7002" y="54495"/>
                </a:cubicBezTo>
                <a:cubicBezTo>
                  <a:pt x="7097" y="54436"/>
                  <a:pt x="7121" y="54305"/>
                  <a:pt x="7061" y="54210"/>
                </a:cubicBezTo>
                <a:cubicBezTo>
                  <a:pt x="7024" y="54158"/>
                  <a:pt x="6959" y="54129"/>
                  <a:pt x="6896" y="54129"/>
                </a:cubicBezTo>
                <a:close/>
                <a:moveTo>
                  <a:pt x="44066" y="54591"/>
                </a:moveTo>
                <a:cubicBezTo>
                  <a:pt x="43947" y="54591"/>
                  <a:pt x="43851" y="54674"/>
                  <a:pt x="43851" y="54793"/>
                </a:cubicBezTo>
                <a:cubicBezTo>
                  <a:pt x="43851" y="55353"/>
                  <a:pt x="43828" y="55889"/>
                  <a:pt x="43780" y="56436"/>
                </a:cubicBezTo>
                <a:cubicBezTo>
                  <a:pt x="43780" y="56555"/>
                  <a:pt x="43851" y="56639"/>
                  <a:pt x="43970" y="56662"/>
                </a:cubicBezTo>
                <a:lnTo>
                  <a:pt x="43994" y="56662"/>
                </a:lnTo>
                <a:cubicBezTo>
                  <a:pt x="44090" y="56662"/>
                  <a:pt x="44185" y="56567"/>
                  <a:pt x="44197" y="56460"/>
                </a:cubicBezTo>
                <a:cubicBezTo>
                  <a:pt x="44244" y="55912"/>
                  <a:pt x="44268" y="55353"/>
                  <a:pt x="44268" y="54793"/>
                </a:cubicBezTo>
                <a:cubicBezTo>
                  <a:pt x="44268" y="54674"/>
                  <a:pt x="44185" y="54591"/>
                  <a:pt x="44066" y="54591"/>
                </a:cubicBezTo>
                <a:close/>
                <a:moveTo>
                  <a:pt x="4061" y="56515"/>
                </a:moveTo>
                <a:cubicBezTo>
                  <a:pt x="4005" y="56515"/>
                  <a:pt x="3949" y="56536"/>
                  <a:pt x="3906" y="56579"/>
                </a:cubicBezTo>
                <a:cubicBezTo>
                  <a:pt x="3537" y="56996"/>
                  <a:pt x="3192" y="57436"/>
                  <a:pt x="2870" y="57889"/>
                </a:cubicBezTo>
                <a:cubicBezTo>
                  <a:pt x="2799" y="57984"/>
                  <a:pt x="2822" y="58115"/>
                  <a:pt x="2918" y="58175"/>
                </a:cubicBezTo>
                <a:cubicBezTo>
                  <a:pt x="2942" y="58198"/>
                  <a:pt x="2989" y="58222"/>
                  <a:pt x="3037" y="58222"/>
                </a:cubicBezTo>
                <a:cubicBezTo>
                  <a:pt x="3096" y="58222"/>
                  <a:pt x="3156" y="58186"/>
                  <a:pt x="3215" y="58127"/>
                </a:cubicBezTo>
                <a:cubicBezTo>
                  <a:pt x="3525" y="57698"/>
                  <a:pt x="3870" y="57270"/>
                  <a:pt x="4227" y="56865"/>
                </a:cubicBezTo>
                <a:cubicBezTo>
                  <a:pt x="4299" y="56770"/>
                  <a:pt x="4299" y="56639"/>
                  <a:pt x="4204" y="56567"/>
                </a:cubicBezTo>
                <a:cubicBezTo>
                  <a:pt x="4164" y="56533"/>
                  <a:pt x="4112" y="56515"/>
                  <a:pt x="4061" y="56515"/>
                </a:cubicBezTo>
                <a:close/>
                <a:moveTo>
                  <a:pt x="43693" y="58280"/>
                </a:moveTo>
                <a:cubicBezTo>
                  <a:pt x="43596" y="58280"/>
                  <a:pt x="43504" y="58339"/>
                  <a:pt x="43482" y="58448"/>
                </a:cubicBezTo>
                <a:cubicBezTo>
                  <a:pt x="43375" y="58972"/>
                  <a:pt x="43244" y="59520"/>
                  <a:pt x="43089" y="60032"/>
                </a:cubicBezTo>
                <a:cubicBezTo>
                  <a:pt x="43066" y="60139"/>
                  <a:pt x="43137" y="60258"/>
                  <a:pt x="43244" y="60282"/>
                </a:cubicBezTo>
                <a:cubicBezTo>
                  <a:pt x="43256" y="60306"/>
                  <a:pt x="43292" y="60306"/>
                  <a:pt x="43304" y="60306"/>
                </a:cubicBezTo>
                <a:cubicBezTo>
                  <a:pt x="43399" y="60306"/>
                  <a:pt x="43470" y="60246"/>
                  <a:pt x="43482" y="60139"/>
                </a:cubicBezTo>
                <a:cubicBezTo>
                  <a:pt x="43649" y="59603"/>
                  <a:pt x="43780" y="59056"/>
                  <a:pt x="43887" y="58520"/>
                </a:cubicBezTo>
                <a:cubicBezTo>
                  <a:pt x="43899" y="58413"/>
                  <a:pt x="43839" y="58305"/>
                  <a:pt x="43720" y="58282"/>
                </a:cubicBezTo>
                <a:cubicBezTo>
                  <a:pt x="43711" y="58281"/>
                  <a:pt x="43702" y="58280"/>
                  <a:pt x="43693" y="58280"/>
                </a:cubicBezTo>
                <a:close/>
                <a:moveTo>
                  <a:pt x="1983" y="59577"/>
                </a:moveTo>
                <a:cubicBezTo>
                  <a:pt x="1905" y="59577"/>
                  <a:pt x="1832" y="59620"/>
                  <a:pt x="1799" y="59687"/>
                </a:cubicBezTo>
                <a:cubicBezTo>
                  <a:pt x="1548" y="60187"/>
                  <a:pt x="1322" y="60687"/>
                  <a:pt x="1132" y="61223"/>
                </a:cubicBezTo>
                <a:cubicBezTo>
                  <a:pt x="1084" y="61330"/>
                  <a:pt x="1144" y="61449"/>
                  <a:pt x="1251" y="61496"/>
                </a:cubicBezTo>
                <a:cubicBezTo>
                  <a:pt x="1275" y="61508"/>
                  <a:pt x="1287" y="61508"/>
                  <a:pt x="1322" y="61508"/>
                </a:cubicBezTo>
                <a:cubicBezTo>
                  <a:pt x="1394" y="61508"/>
                  <a:pt x="1489" y="61449"/>
                  <a:pt x="1525" y="61377"/>
                </a:cubicBezTo>
                <a:cubicBezTo>
                  <a:pt x="1703" y="60865"/>
                  <a:pt x="1929" y="60365"/>
                  <a:pt x="2168" y="59889"/>
                </a:cubicBezTo>
                <a:cubicBezTo>
                  <a:pt x="2227" y="59782"/>
                  <a:pt x="2180" y="59651"/>
                  <a:pt x="2084" y="59603"/>
                </a:cubicBezTo>
                <a:cubicBezTo>
                  <a:pt x="2052" y="59585"/>
                  <a:pt x="2017" y="59577"/>
                  <a:pt x="1983" y="59577"/>
                </a:cubicBezTo>
                <a:close/>
                <a:moveTo>
                  <a:pt x="42631" y="61849"/>
                </a:moveTo>
                <a:cubicBezTo>
                  <a:pt x="42549" y="61849"/>
                  <a:pt x="42474" y="61903"/>
                  <a:pt x="42446" y="61985"/>
                </a:cubicBezTo>
                <a:cubicBezTo>
                  <a:pt x="42232" y="62496"/>
                  <a:pt x="42030" y="62997"/>
                  <a:pt x="41792" y="63485"/>
                </a:cubicBezTo>
                <a:cubicBezTo>
                  <a:pt x="41744" y="63592"/>
                  <a:pt x="41792" y="63723"/>
                  <a:pt x="41887" y="63770"/>
                </a:cubicBezTo>
                <a:cubicBezTo>
                  <a:pt x="41923" y="63782"/>
                  <a:pt x="41946" y="63782"/>
                  <a:pt x="41982" y="63782"/>
                </a:cubicBezTo>
                <a:cubicBezTo>
                  <a:pt x="42054" y="63782"/>
                  <a:pt x="42125" y="63747"/>
                  <a:pt x="42173" y="63663"/>
                </a:cubicBezTo>
                <a:cubicBezTo>
                  <a:pt x="42411" y="63163"/>
                  <a:pt x="42637" y="62639"/>
                  <a:pt x="42827" y="62127"/>
                </a:cubicBezTo>
                <a:cubicBezTo>
                  <a:pt x="42875" y="62032"/>
                  <a:pt x="42816" y="61913"/>
                  <a:pt x="42708" y="61865"/>
                </a:cubicBezTo>
                <a:cubicBezTo>
                  <a:pt x="42683" y="61854"/>
                  <a:pt x="42657" y="61849"/>
                  <a:pt x="42631" y="61849"/>
                </a:cubicBezTo>
                <a:close/>
                <a:moveTo>
                  <a:pt x="725" y="63082"/>
                </a:moveTo>
                <a:cubicBezTo>
                  <a:pt x="632" y="63082"/>
                  <a:pt x="556" y="63146"/>
                  <a:pt x="536" y="63235"/>
                </a:cubicBezTo>
                <a:cubicBezTo>
                  <a:pt x="394" y="63759"/>
                  <a:pt x="298" y="64306"/>
                  <a:pt x="215" y="64878"/>
                </a:cubicBezTo>
                <a:cubicBezTo>
                  <a:pt x="203" y="64997"/>
                  <a:pt x="275" y="65092"/>
                  <a:pt x="394" y="65116"/>
                </a:cubicBezTo>
                <a:lnTo>
                  <a:pt x="429" y="65116"/>
                </a:lnTo>
                <a:cubicBezTo>
                  <a:pt x="536" y="65116"/>
                  <a:pt x="620" y="65032"/>
                  <a:pt x="632" y="64949"/>
                </a:cubicBezTo>
                <a:cubicBezTo>
                  <a:pt x="715" y="64401"/>
                  <a:pt x="810" y="63854"/>
                  <a:pt x="929" y="63342"/>
                </a:cubicBezTo>
                <a:cubicBezTo>
                  <a:pt x="965" y="63223"/>
                  <a:pt x="894" y="63116"/>
                  <a:pt x="786" y="63092"/>
                </a:cubicBezTo>
                <a:cubicBezTo>
                  <a:pt x="765" y="63085"/>
                  <a:pt x="745" y="63082"/>
                  <a:pt x="725" y="63082"/>
                </a:cubicBezTo>
                <a:close/>
                <a:moveTo>
                  <a:pt x="40997" y="65215"/>
                </a:moveTo>
                <a:cubicBezTo>
                  <a:pt x="40928" y="65215"/>
                  <a:pt x="40865" y="65249"/>
                  <a:pt x="40827" y="65318"/>
                </a:cubicBezTo>
                <a:cubicBezTo>
                  <a:pt x="40565" y="65783"/>
                  <a:pt x="40268" y="66259"/>
                  <a:pt x="39970" y="66723"/>
                </a:cubicBezTo>
                <a:cubicBezTo>
                  <a:pt x="39910" y="66807"/>
                  <a:pt x="39946" y="66937"/>
                  <a:pt x="40029" y="66997"/>
                </a:cubicBezTo>
                <a:cubicBezTo>
                  <a:pt x="40077" y="67021"/>
                  <a:pt x="40101" y="67033"/>
                  <a:pt x="40149" y="67033"/>
                </a:cubicBezTo>
                <a:cubicBezTo>
                  <a:pt x="40220" y="67033"/>
                  <a:pt x="40280" y="66985"/>
                  <a:pt x="40315" y="66937"/>
                </a:cubicBezTo>
                <a:cubicBezTo>
                  <a:pt x="40625" y="66485"/>
                  <a:pt x="40922" y="66009"/>
                  <a:pt x="41184" y="65533"/>
                </a:cubicBezTo>
                <a:cubicBezTo>
                  <a:pt x="41256" y="65425"/>
                  <a:pt x="41220" y="65306"/>
                  <a:pt x="41113" y="65247"/>
                </a:cubicBezTo>
                <a:cubicBezTo>
                  <a:pt x="41075" y="65226"/>
                  <a:pt x="41035" y="65215"/>
                  <a:pt x="40997" y="65215"/>
                </a:cubicBezTo>
                <a:close/>
                <a:moveTo>
                  <a:pt x="226" y="66746"/>
                </a:moveTo>
                <a:cubicBezTo>
                  <a:pt x="108" y="66746"/>
                  <a:pt x="24" y="66826"/>
                  <a:pt x="24" y="66937"/>
                </a:cubicBezTo>
                <a:cubicBezTo>
                  <a:pt x="13" y="67342"/>
                  <a:pt x="1" y="67759"/>
                  <a:pt x="1" y="68176"/>
                </a:cubicBezTo>
                <a:lnTo>
                  <a:pt x="1" y="68604"/>
                </a:lnTo>
                <a:cubicBezTo>
                  <a:pt x="1" y="68723"/>
                  <a:pt x="84" y="68819"/>
                  <a:pt x="203" y="68819"/>
                </a:cubicBezTo>
                <a:cubicBezTo>
                  <a:pt x="322" y="68819"/>
                  <a:pt x="417" y="68712"/>
                  <a:pt x="417" y="68604"/>
                </a:cubicBezTo>
                <a:lnTo>
                  <a:pt x="417" y="68188"/>
                </a:lnTo>
                <a:cubicBezTo>
                  <a:pt x="417" y="67771"/>
                  <a:pt x="429" y="67354"/>
                  <a:pt x="441" y="66973"/>
                </a:cubicBezTo>
                <a:cubicBezTo>
                  <a:pt x="453" y="66854"/>
                  <a:pt x="370" y="66747"/>
                  <a:pt x="251" y="66747"/>
                </a:cubicBezTo>
                <a:cubicBezTo>
                  <a:pt x="242" y="66746"/>
                  <a:pt x="234" y="66746"/>
                  <a:pt x="226" y="66746"/>
                </a:cubicBezTo>
                <a:close/>
                <a:moveTo>
                  <a:pt x="38963" y="68306"/>
                </a:moveTo>
                <a:cubicBezTo>
                  <a:pt x="38903" y="68306"/>
                  <a:pt x="38841" y="68333"/>
                  <a:pt x="38791" y="68390"/>
                </a:cubicBezTo>
                <a:cubicBezTo>
                  <a:pt x="38470" y="68807"/>
                  <a:pt x="38124" y="69247"/>
                  <a:pt x="37767" y="69664"/>
                </a:cubicBezTo>
                <a:cubicBezTo>
                  <a:pt x="37696" y="69759"/>
                  <a:pt x="37708" y="69890"/>
                  <a:pt x="37803" y="69962"/>
                </a:cubicBezTo>
                <a:cubicBezTo>
                  <a:pt x="37839" y="69997"/>
                  <a:pt x="37886" y="70009"/>
                  <a:pt x="37934" y="70009"/>
                </a:cubicBezTo>
                <a:cubicBezTo>
                  <a:pt x="37994" y="70009"/>
                  <a:pt x="38053" y="69974"/>
                  <a:pt x="38077" y="69938"/>
                </a:cubicBezTo>
                <a:cubicBezTo>
                  <a:pt x="38434" y="69497"/>
                  <a:pt x="38791" y="69057"/>
                  <a:pt x="39125" y="68628"/>
                </a:cubicBezTo>
                <a:cubicBezTo>
                  <a:pt x="39184" y="68533"/>
                  <a:pt x="39172" y="68414"/>
                  <a:pt x="39077" y="68342"/>
                </a:cubicBezTo>
                <a:cubicBezTo>
                  <a:pt x="39043" y="68318"/>
                  <a:pt x="39004" y="68306"/>
                  <a:pt x="38963" y="68306"/>
                </a:cubicBezTo>
                <a:close/>
                <a:moveTo>
                  <a:pt x="310" y="70486"/>
                </a:moveTo>
                <a:cubicBezTo>
                  <a:pt x="191" y="70497"/>
                  <a:pt x="96" y="70593"/>
                  <a:pt x="120" y="70700"/>
                </a:cubicBezTo>
                <a:cubicBezTo>
                  <a:pt x="179" y="71271"/>
                  <a:pt x="251" y="71819"/>
                  <a:pt x="334" y="72355"/>
                </a:cubicBezTo>
                <a:cubicBezTo>
                  <a:pt x="370" y="72450"/>
                  <a:pt x="441" y="72522"/>
                  <a:pt x="548" y="72522"/>
                </a:cubicBezTo>
                <a:cubicBezTo>
                  <a:pt x="554" y="72522"/>
                  <a:pt x="557" y="72519"/>
                  <a:pt x="563" y="72519"/>
                </a:cubicBezTo>
                <a:cubicBezTo>
                  <a:pt x="569" y="72519"/>
                  <a:pt x="578" y="72522"/>
                  <a:pt x="596" y="72533"/>
                </a:cubicBezTo>
                <a:cubicBezTo>
                  <a:pt x="691" y="72522"/>
                  <a:pt x="775" y="72414"/>
                  <a:pt x="751" y="72295"/>
                </a:cubicBezTo>
                <a:cubicBezTo>
                  <a:pt x="667" y="71771"/>
                  <a:pt x="596" y="71224"/>
                  <a:pt x="536" y="70676"/>
                </a:cubicBezTo>
                <a:cubicBezTo>
                  <a:pt x="513" y="70557"/>
                  <a:pt x="417" y="70486"/>
                  <a:pt x="310" y="70486"/>
                </a:cubicBezTo>
                <a:close/>
                <a:moveTo>
                  <a:pt x="36549" y="71148"/>
                </a:moveTo>
                <a:cubicBezTo>
                  <a:pt x="36492" y="71148"/>
                  <a:pt x="36435" y="71169"/>
                  <a:pt x="36398" y="71212"/>
                </a:cubicBezTo>
                <a:cubicBezTo>
                  <a:pt x="36029" y="71593"/>
                  <a:pt x="35624" y="71998"/>
                  <a:pt x="35231" y="72379"/>
                </a:cubicBezTo>
                <a:cubicBezTo>
                  <a:pt x="35160" y="72462"/>
                  <a:pt x="35160" y="72581"/>
                  <a:pt x="35231" y="72676"/>
                </a:cubicBezTo>
                <a:cubicBezTo>
                  <a:pt x="35279" y="72712"/>
                  <a:pt x="35327" y="72736"/>
                  <a:pt x="35386" y="72736"/>
                </a:cubicBezTo>
                <a:cubicBezTo>
                  <a:pt x="35446" y="72736"/>
                  <a:pt x="35493" y="72712"/>
                  <a:pt x="35529" y="72676"/>
                </a:cubicBezTo>
                <a:cubicBezTo>
                  <a:pt x="35934" y="72295"/>
                  <a:pt x="36339" y="71902"/>
                  <a:pt x="36708" y="71498"/>
                </a:cubicBezTo>
                <a:cubicBezTo>
                  <a:pt x="36779" y="71402"/>
                  <a:pt x="36779" y="71271"/>
                  <a:pt x="36696" y="71200"/>
                </a:cubicBezTo>
                <a:cubicBezTo>
                  <a:pt x="36656" y="71166"/>
                  <a:pt x="36602" y="71148"/>
                  <a:pt x="36549" y="71148"/>
                </a:cubicBezTo>
                <a:close/>
                <a:moveTo>
                  <a:pt x="33859" y="73707"/>
                </a:moveTo>
                <a:cubicBezTo>
                  <a:pt x="33811" y="73707"/>
                  <a:pt x="33761" y="73723"/>
                  <a:pt x="33719" y="73760"/>
                </a:cubicBezTo>
                <a:cubicBezTo>
                  <a:pt x="33314" y="74117"/>
                  <a:pt x="32886" y="74474"/>
                  <a:pt x="32457" y="74819"/>
                </a:cubicBezTo>
                <a:cubicBezTo>
                  <a:pt x="32362" y="74891"/>
                  <a:pt x="32350" y="75022"/>
                  <a:pt x="32421" y="75117"/>
                </a:cubicBezTo>
                <a:cubicBezTo>
                  <a:pt x="32469" y="75153"/>
                  <a:pt x="32529" y="75189"/>
                  <a:pt x="32588" y="75189"/>
                </a:cubicBezTo>
                <a:cubicBezTo>
                  <a:pt x="32636" y="75189"/>
                  <a:pt x="32683" y="75165"/>
                  <a:pt x="32719" y="75129"/>
                </a:cubicBezTo>
                <a:cubicBezTo>
                  <a:pt x="33160" y="74784"/>
                  <a:pt x="33588" y="74427"/>
                  <a:pt x="34005" y="74069"/>
                </a:cubicBezTo>
                <a:cubicBezTo>
                  <a:pt x="34076" y="73998"/>
                  <a:pt x="34088" y="73867"/>
                  <a:pt x="34017" y="73772"/>
                </a:cubicBezTo>
                <a:cubicBezTo>
                  <a:pt x="33977" y="73732"/>
                  <a:pt x="33919" y="73707"/>
                  <a:pt x="33859" y="73707"/>
                </a:cubicBezTo>
                <a:close/>
                <a:moveTo>
                  <a:pt x="1023" y="74119"/>
                </a:moveTo>
                <a:cubicBezTo>
                  <a:pt x="1004" y="74119"/>
                  <a:pt x="984" y="74122"/>
                  <a:pt x="965" y="74129"/>
                </a:cubicBezTo>
                <a:cubicBezTo>
                  <a:pt x="858" y="74165"/>
                  <a:pt x="798" y="74272"/>
                  <a:pt x="834" y="74379"/>
                </a:cubicBezTo>
                <a:cubicBezTo>
                  <a:pt x="989" y="74938"/>
                  <a:pt x="1191" y="75474"/>
                  <a:pt x="1406" y="75962"/>
                </a:cubicBezTo>
                <a:cubicBezTo>
                  <a:pt x="1453" y="76034"/>
                  <a:pt x="1525" y="76081"/>
                  <a:pt x="1608" y="76081"/>
                </a:cubicBezTo>
                <a:cubicBezTo>
                  <a:pt x="1632" y="76081"/>
                  <a:pt x="1668" y="76058"/>
                  <a:pt x="1679" y="76058"/>
                </a:cubicBezTo>
                <a:cubicBezTo>
                  <a:pt x="1787" y="76022"/>
                  <a:pt x="1822" y="75903"/>
                  <a:pt x="1787" y="75796"/>
                </a:cubicBezTo>
                <a:cubicBezTo>
                  <a:pt x="1572" y="75308"/>
                  <a:pt x="1382" y="74796"/>
                  <a:pt x="1215" y="74260"/>
                </a:cubicBezTo>
                <a:cubicBezTo>
                  <a:pt x="1196" y="74182"/>
                  <a:pt x="1112" y="74119"/>
                  <a:pt x="1023" y="74119"/>
                </a:cubicBezTo>
                <a:close/>
                <a:moveTo>
                  <a:pt x="30931" y="76013"/>
                </a:moveTo>
                <a:cubicBezTo>
                  <a:pt x="30891" y="76013"/>
                  <a:pt x="30850" y="76023"/>
                  <a:pt x="30814" y="76046"/>
                </a:cubicBezTo>
                <a:cubicBezTo>
                  <a:pt x="30374" y="76379"/>
                  <a:pt x="29909" y="76689"/>
                  <a:pt x="29445" y="76986"/>
                </a:cubicBezTo>
                <a:cubicBezTo>
                  <a:pt x="29361" y="77046"/>
                  <a:pt x="29326" y="77177"/>
                  <a:pt x="29385" y="77272"/>
                </a:cubicBezTo>
                <a:cubicBezTo>
                  <a:pt x="29433" y="77332"/>
                  <a:pt x="29492" y="77355"/>
                  <a:pt x="29564" y="77355"/>
                </a:cubicBezTo>
                <a:cubicBezTo>
                  <a:pt x="29600" y="77355"/>
                  <a:pt x="29647" y="77344"/>
                  <a:pt x="29671" y="77308"/>
                </a:cubicBezTo>
                <a:cubicBezTo>
                  <a:pt x="30147" y="77010"/>
                  <a:pt x="30612" y="76701"/>
                  <a:pt x="31052" y="76379"/>
                </a:cubicBezTo>
                <a:cubicBezTo>
                  <a:pt x="31147" y="76320"/>
                  <a:pt x="31159" y="76189"/>
                  <a:pt x="31100" y="76093"/>
                </a:cubicBezTo>
                <a:cubicBezTo>
                  <a:pt x="31063" y="76041"/>
                  <a:pt x="30998" y="76013"/>
                  <a:pt x="30931" y="76013"/>
                </a:cubicBezTo>
                <a:close/>
                <a:moveTo>
                  <a:pt x="2583" y="77493"/>
                </a:moveTo>
                <a:cubicBezTo>
                  <a:pt x="2546" y="77493"/>
                  <a:pt x="2510" y="77502"/>
                  <a:pt x="2477" y="77522"/>
                </a:cubicBezTo>
                <a:cubicBezTo>
                  <a:pt x="2394" y="77582"/>
                  <a:pt x="2358" y="77713"/>
                  <a:pt x="2418" y="77808"/>
                </a:cubicBezTo>
                <a:cubicBezTo>
                  <a:pt x="2739" y="78272"/>
                  <a:pt x="3072" y="78713"/>
                  <a:pt x="3453" y="79129"/>
                </a:cubicBezTo>
                <a:cubicBezTo>
                  <a:pt x="3477" y="79177"/>
                  <a:pt x="3537" y="79201"/>
                  <a:pt x="3596" y="79201"/>
                </a:cubicBezTo>
                <a:cubicBezTo>
                  <a:pt x="3644" y="79201"/>
                  <a:pt x="3692" y="79177"/>
                  <a:pt x="3751" y="79165"/>
                </a:cubicBezTo>
                <a:cubicBezTo>
                  <a:pt x="3834" y="79070"/>
                  <a:pt x="3834" y="78951"/>
                  <a:pt x="3763" y="78868"/>
                </a:cubicBezTo>
                <a:cubicBezTo>
                  <a:pt x="3406" y="78475"/>
                  <a:pt x="3061" y="78046"/>
                  <a:pt x="2763" y="77582"/>
                </a:cubicBezTo>
                <a:cubicBezTo>
                  <a:pt x="2724" y="77527"/>
                  <a:pt x="2654" y="77493"/>
                  <a:pt x="2583" y="77493"/>
                </a:cubicBezTo>
                <a:close/>
                <a:moveTo>
                  <a:pt x="27815" y="78029"/>
                </a:moveTo>
                <a:cubicBezTo>
                  <a:pt x="27779" y="78029"/>
                  <a:pt x="27742" y="78038"/>
                  <a:pt x="27707" y="78058"/>
                </a:cubicBezTo>
                <a:cubicBezTo>
                  <a:pt x="27230" y="78344"/>
                  <a:pt x="26742" y="78606"/>
                  <a:pt x="26266" y="78868"/>
                </a:cubicBezTo>
                <a:cubicBezTo>
                  <a:pt x="26159" y="78927"/>
                  <a:pt x="26111" y="79034"/>
                  <a:pt x="26171" y="79141"/>
                </a:cubicBezTo>
                <a:cubicBezTo>
                  <a:pt x="26206" y="79201"/>
                  <a:pt x="26278" y="79249"/>
                  <a:pt x="26349" y="79249"/>
                </a:cubicBezTo>
                <a:cubicBezTo>
                  <a:pt x="26385" y="79249"/>
                  <a:pt x="26409" y="79237"/>
                  <a:pt x="26456" y="79225"/>
                </a:cubicBezTo>
                <a:cubicBezTo>
                  <a:pt x="26945" y="78963"/>
                  <a:pt x="27421" y="78701"/>
                  <a:pt x="27921" y="78415"/>
                </a:cubicBezTo>
                <a:cubicBezTo>
                  <a:pt x="28016" y="78356"/>
                  <a:pt x="28052" y="78236"/>
                  <a:pt x="27992" y="78129"/>
                </a:cubicBezTo>
                <a:cubicBezTo>
                  <a:pt x="27953" y="78066"/>
                  <a:pt x="27886" y="78029"/>
                  <a:pt x="27815" y="78029"/>
                </a:cubicBezTo>
                <a:close/>
                <a:moveTo>
                  <a:pt x="24507" y="79742"/>
                </a:moveTo>
                <a:cubicBezTo>
                  <a:pt x="24479" y="79742"/>
                  <a:pt x="24449" y="79748"/>
                  <a:pt x="24420" y="79760"/>
                </a:cubicBezTo>
                <a:cubicBezTo>
                  <a:pt x="23908" y="79999"/>
                  <a:pt x="23408" y="80201"/>
                  <a:pt x="22896" y="80415"/>
                </a:cubicBezTo>
                <a:cubicBezTo>
                  <a:pt x="22801" y="80451"/>
                  <a:pt x="22742" y="80570"/>
                  <a:pt x="22777" y="80677"/>
                </a:cubicBezTo>
                <a:cubicBezTo>
                  <a:pt x="22813" y="80773"/>
                  <a:pt x="22896" y="80808"/>
                  <a:pt x="22980" y="80808"/>
                </a:cubicBezTo>
                <a:cubicBezTo>
                  <a:pt x="23004" y="80808"/>
                  <a:pt x="23015" y="80808"/>
                  <a:pt x="23051" y="80784"/>
                </a:cubicBezTo>
                <a:cubicBezTo>
                  <a:pt x="23575" y="80570"/>
                  <a:pt x="24075" y="80356"/>
                  <a:pt x="24587" y="80130"/>
                </a:cubicBezTo>
                <a:cubicBezTo>
                  <a:pt x="24682" y="80082"/>
                  <a:pt x="24730" y="79963"/>
                  <a:pt x="24682" y="79856"/>
                </a:cubicBezTo>
                <a:cubicBezTo>
                  <a:pt x="24656" y="79786"/>
                  <a:pt x="24585" y="79742"/>
                  <a:pt x="24507" y="79742"/>
                </a:cubicBezTo>
                <a:close/>
                <a:moveTo>
                  <a:pt x="5125" y="80180"/>
                </a:moveTo>
                <a:cubicBezTo>
                  <a:pt x="5061" y="80180"/>
                  <a:pt x="4998" y="80209"/>
                  <a:pt x="4954" y="80261"/>
                </a:cubicBezTo>
                <a:cubicBezTo>
                  <a:pt x="4894" y="80356"/>
                  <a:pt x="4906" y="80475"/>
                  <a:pt x="5001" y="80546"/>
                </a:cubicBezTo>
                <a:cubicBezTo>
                  <a:pt x="5442" y="80868"/>
                  <a:pt x="5918" y="81165"/>
                  <a:pt x="6430" y="81439"/>
                </a:cubicBezTo>
                <a:cubicBezTo>
                  <a:pt x="6454" y="81451"/>
                  <a:pt x="6490" y="81463"/>
                  <a:pt x="6513" y="81463"/>
                </a:cubicBezTo>
                <a:cubicBezTo>
                  <a:pt x="6585" y="81463"/>
                  <a:pt x="6668" y="81415"/>
                  <a:pt x="6692" y="81368"/>
                </a:cubicBezTo>
                <a:cubicBezTo>
                  <a:pt x="6740" y="81261"/>
                  <a:pt x="6704" y="81142"/>
                  <a:pt x="6609" y="81082"/>
                </a:cubicBezTo>
                <a:cubicBezTo>
                  <a:pt x="6132" y="80832"/>
                  <a:pt x="5668" y="80534"/>
                  <a:pt x="5239" y="80213"/>
                </a:cubicBezTo>
                <a:cubicBezTo>
                  <a:pt x="5203" y="80190"/>
                  <a:pt x="5164" y="80180"/>
                  <a:pt x="5125" y="80180"/>
                </a:cubicBezTo>
                <a:close/>
                <a:moveTo>
                  <a:pt x="21044" y="81131"/>
                </a:moveTo>
                <a:cubicBezTo>
                  <a:pt x="21022" y="81131"/>
                  <a:pt x="21001" y="81135"/>
                  <a:pt x="20979" y="81142"/>
                </a:cubicBezTo>
                <a:cubicBezTo>
                  <a:pt x="20444" y="81320"/>
                  <a:pt x="19920" y="81463"/>
                  <a:pt x="19408" y="81618"/>
                </a:cubicBezTo>
                <a:cubicBezTo>
                  <a:pt x="19289" y="81642"/>
                  <a:pt x="19229" y="81761"/>
                  <a:pt x="19253" y="81868"/>
                </a:cubicBezTo>
                <a:cubicBezTo>
                  <a:pt x="19265" y="81963"/>
                  <a:pt x="19360" y="82011"/>
                  <a:pt x="19444" y="82011"/>
                </a:cubicBezTo>
                <a:cubicBezTo>
                  <a:pt x="19453" y="82011"/>
                  <a:pt x="19461" y="82009"/>
                  <a:pt x="19469" y="82009"/>
                </a:cubicBezTo>
                <a:cubicBezTo>
                  <a:pt x="19483" y="82009"/>
                  <a:pt x="19498" y="82013"/>
                  <a:pt x="19527" y="82035"/>
                </a:cubicBezTo>
                <a:cubicBezTo>
                  <a:pt x="20039" y="81880"/>
                  <a:pt x="20575" y="81713"/>
                  <a:pt x="21110" y="81535"/>
                </a:cubicBezTo>
                <a:cubicBezTo>
                  <a:pt x="21218" y="81499"/>
                  <a:pt x="21277" y="81380"/>
                  <a:pt x="21253" y="81273"/>
                </a:cubicBezTo>
                <a:cubicBezTo>
                  <a:pt x="21215" y="81187"/>
                  <a:pt x="21131" y="81131"/>
                  <a:pt x="21044" y="81131"/>
                </a:cubicBezTo>
                <a:close/>
                <a:moveTo>
                  <a:pt x="8414" y="81858"/>
                </a:moveTo>
                <a:cubicBezTo>
                  <a:pt x="8327" y="81858"/>
                  <a:pt x="8247" y="81913"/>
                  <a:pt x="8228" y="81999"/>
                </a:cubicBezTo>
                <a:cubicBezTo>
                  <a:pt x="8192" y="82106"/>
                  <a:pt x="8252" y="82225"/>
                  <a:pt x="8359" y="82261"/>
                </a:cubicBezTo>
                <a:cubicBezTo>
                  <a:pt x="8871" y="82416"/>
                  <a:pt x="9419" y="82558"/>
                  <a:pt x="9978" y="82654"/>
                </a:cubicBezTo>
                <a:lnTo>
                  <a:pt x="10026" y="82654"/>
                </a:lnTo>
                <a:cubicBezTo>
                  <a:pt x="10133" y="82654"/>
                  <a:pt x="10216" y="82582"/>
                  <a:pt x="10216" y="82511"/>
                </a:cubicBezTo>
                <a:cubicBezTo>
                  <a:pt x="10252" y="82404"/>
                  <a:pt x="10181" y="82285"/>
                  <a:pt x="10061" y="82273"/>
                </a:cubicBezTo>
                <a:cubicBezTo>
                  <a:pt x="9502" y="82166"/>
                  <a:pt x="8990" y="82035"/>
                  <a:pt x="8478" y="81868"/>
                </a:cubicBezTo>
                <a:cubicBezTo>
                  <a:pt x="8457" y="81861"/>
                  <a:pt x="8435" y="81858"/>
                  <a:pt x="8414" y="81858"/>
                </a:cubicBezTo>
                <a:close/>
                <a:moveTo>
                  <a:pt x="17441" y="82054"/>
                </a:moveTo>
                <a:cubicBezTo>
                  <a:pt x="17426" y="82054"/>
                  <a:pt x="17411" y="82055"/>
                  <a:pt x="17396" y="82058"/>
                </a:cubicBezTo>
                <a:cubicBezTo>
                  <a:pt x="16848" y="82166"/>
                  <a:pt x="16312" y="82261"/>
                  <a:pt x="15776" y="82332"/>
                </a:cubicBezTo>
                <a:cubicBezTo>
                  <a:pt x="15657" y="82344"/>
                  <a:pt x="15574" y="82451"/>
                  <a:pt x="15598" y="82570"/>
                </a:cubicBezTo>
                <a:cubicBezTo>
                  <a:pt x="15610" y="82678"/>
                  <a:pt x="15693" y="82749"/>
                  <a:pt x="15800" y="82749"/>
                </a:cubicBezTo>
                <a:cubicBezTo>
                  <a:pt x="15812" y="82749"/>
                  <a:pt x="15812" y="82749"/>
                  <a:pt x="15812" y="82737"/>
                </a:cubicBezTo>
                <a:cubicBezTo>
                  <a:pt x="16372" y="82654"/>
                  <a:pt x="16919" y="82570"/>
                  <a:pt x="17467" y="82463"/>
                </a:cubicBezTo>
                <a:cubicBezTo>
                  <a:pt x="17586" y="82451"/>
                  <a:pt x="17646" y="82344"/>
                  <a:pt x="17634" y="82225"/>
                </a:cubicBezTo>
                <a:cubicBezTo>
                  <a:pt x="17623" y="82121"/>
                  <a:pt x="17541" y="82054"/>
                  <a:pt x="17441" y="82054"/>
                </a:cubicBezTo>
                <a:close/>
                <a:moveTo>
                  <a:pt x="12077" y="82474"/>
                </a:moveTo>
                <a:cubicBezTo>
                  <a:pt x="11966" y="82474"/>
                  <a:pt x="11871" y="82565"/>
                  <a:pt x="11871" y="82666"/>
                </a:cubicBezTo>
                <a:cubicBezTo>
                  <a:pt x="11859" y="82785"/>
                  <a:pt x="11943" y="82892"/>
                  <a:pt x="12062" y="82892"/>
                </a:cubicBezTo>
                <a:cubicBezTo>
                  <a:pt x="12407" y="82904"/>
                  <a:pt x="12764" y="82928"/>
                  <a:pt x="13109" y="82928"/>
                </a:cubicBezTo>
                <a:cubicBezTo>
                  <a:pt x="13336" y="82928"/>
                  <a:pt x="13538" y="82928"/>
                  <a:pt x="13752" y="82892"/>
                </a:cubicBezTo>
                <a:cubicBezTo>
                  <a:pt x="13848" y="82892"/>
                  <a:pt x="13943" y="82808"/>
                  <a:pt x="13943" y="82689"/>
                </a:cubicBezTo>
                <a:cubicBezTo>
                  <a:pt x="13943" y="82592"/>
                  <a:pt x="13865" y="82496"/>
                  <a:pt x="13762" y="82496"/>
                </a:cubicBezTo>
                <a:cubicBezTo>
                  <a:pt x="13751" y="82496"/>
                  <a:pt x="13740" y="82497"/>
                  <a:pt x="13729" y="82499"/>
                </a:cubicBezTo>
                <a:cubicBezTo>
                  <a:pt x="13528" y="82503"/>
                  <a:pt x="13328" y="82506"/>
                  <a:pt x="13128" y="82506"/>
                </a:cubicBezTo>
                <a:cubicBezTo>
                  <a:pt x="12782" y="82506"/>
                  <a:pt x="12437" y="82498"/>
                  <a:pt x="12097" y="82475"/>
                </a:cubicBezTo>
                <a:cubicBezTo>
                  <a:pt x="12091" y="82474"/>
                  <a:pt x="12084" y="82474"/>
                  <a:pt x="12077" y="82474"/>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4" name="Google Shape;514;p33"/>
          <p:cNvGrpSpPr/>
          <p:nvPr/>
        </p:nvGrpSpPr>
        <p:grpSpPr>
          <a:xfrm rot="-5049018">
            <a:off x="3590444" y="-970091"/>
            <a:ext cx="2908200" cy="2313712"/>
            <a:chOff x="4897675" y="750925"/>
            <a:chExt cx="1520527" cy="1209704"/>
          </a:xfrm>
        </p:grpSpPr>
        <p:sp>
          <p:nvSpPr>
            <p:cNvPr id="515" name="Google Shape;515;p33"/>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33"/>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33"/>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33"/>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33"/>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33"/>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33"/>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33"/>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33"/>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33"/>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33"/>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33"/>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33"/>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33"/>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9" name="Google Shape;529;p33"/>
          <p:cNvGrpSpPr/>
          <p:nvPr/>
        </p:nvGrpSpPr>
        <p:grpSpPr>
          <a:xfrm>
            <a:off x="8627090" y="-2267982"/>
            <a:ext cx="6149879" cy="8965123"/>
            <a:chOff x="6124577" y="-1370400"/>
            <a:chExt cx="4612409" cy="6723842"/>
          </a:xfrm>
        </p:grpSpPr>
        <p:sp>
          <p:nvSpPr>
            <p:cNvPr id="530" name="Google Shape;530;p33"/>
            <p:cNvSpPr/>
            <p:nvPr/>
          </p:nvSpPr>
          <p:spPr>
            <a:xfrm rot="-6429544">
              <a:off x="5365241" y="524428"/>
              <a:ext cx="6131081" cy="2934186"/>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1" name="Google Shape;531;p33"/>
            <p:cNvGrpSpPr/>
            <p:nvPr/>
          </p:nvGrpSpPr>
          <p:grpSpPr>
            <a:xfrm>
              <a:off x="6334125" y="631772"/>
              <a:ext cx="2393712" cy="1456361"/>
              <a:chOff x="831350" y="3204375"/>
              <a:chExt cx="1218050" cy="741075"/>
            </a:xfrm>
          </p:grpSpPr>
          <p:sp>
            <p:nvSpPr>
              <p:cNvPr id="532" name="Google Shape;532;p33"/>
              <p:cNvSpPr/>
              <p:nvPr/>
            </p:nvSpPr>
            <p:spPr>
              <a:xfrm>
                <a:off x="1192400" y="3704550"/>
                <a:ext cx="104800" cy="102275"/>
              </a:xfrm>
              <a:custGeom>
                <a:avLst/>
                <a:gdLst/>
                <a:ahLst/>
                <a:cxnLst/>
                <a:rect l="l" t="t" r="r" b="b"/>
                <a:pathLst>
                  <a:path w="4192" h="4091" extrusionOk="0">
                    <a:moveTo>
                      <a:pt x="2113" y="0"/>
                    </a:moveTo>
                    <a:cubicBezTo>
                      <a:pt x="1506" y="0"/>
                      <a:pt x="888" y="273"/>
                      <a:pt x="512" y="747"/>
                    </a:cubicBezTo>
                    <a:cubicBezTo>
                      <a:pt x="227" y="1092"/>
                      <a:pt x="36" y="1485"/>
                      <a:pt x="24" y="1937"/>
                    </a:cubicBezTo>
                    <a:cubicBezTo>
                      <a:pt x="0" y="2342"/>
                      <a:pt x="108" y="2735"/>
                      <a:pt x="298" y="3092"/>
                    </a:cubicBezTo>
                    <a:cubicBezTo>
                      <a:pt x="615" y="3652"/>
                      <a:pt x="1232" y="4090"/>
                      <a:pt x="1866" y="4090"/>
                    </a:cubicBezTo>
                    <a:cubicBezTo>
                      <a:pt x="1947" y="4090"/>
                      <a:pt x="2027" y="4083"/>
                      <a:pt x="2108" y="4069"/>
                    </a:cubicBezTo>
                    <a:cubicBezTo>
                      <a:pt x="2382" y="4069"/>
                      <a:pt x="2667" y="4009"/>
                      <a:pt x="2917" y="3902"/>
                    </a:cubicBezTo>
                    <a:cubicBezTo>
                      <a:pt x="3632" y="3592"/>
                      <a:pt x="4191" y="2783"/>
                      <a:pt x="4132" y="1997"/>
                    </a:cubicBezTo>
                    <a:cubicBezTo>
                      <a:pt x="4084" y="1116"/>
                      <a:pt x="3513" y="354"/>
                      <a:pt x="2703" y="92"/>
                    </a:cubicBezTo>
                    <a:cubicBezTo>
                      <a:pt x="2514" y="30"/>
                      <a:pt x="2314" y="0"/>
                      <a:pt x="211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33"/>
              <p:cNvSpPr/>
              <p:nvPr/>
            </p:nvSpPr>
            <p:spPr>
              <a:xfrm>
                <a:off x="1175125" y="3598050"/>
                <a:ext cx="81600" cy="80950"/>
              </a:xfrm>
              <a:custGeom>
                <a:avLst/>
                <a:gdLst/>
                <a:ahLst/>
                <a:cxnLst/>
                <a:rect l="l" t="t" r="r" b="b"/>
                <a:pathLst>
                  <a:path w="3264" h="3238" extrusionOk="0">
                    <a:moveTo>
                      <a:pt x="1646" y="0"/>
                    </a:moveTo>
                    <a:cubicBezTo>
                      <a:pt x="1562" y="0"/>
                      <a:pt x="1478" y="6"/>
                      <a:pt x="1394" y="18"/>
                    </a:cubicBezTo>
                    <a:cubicBezTo>
                      <a:pt x="953" y="78"/>
                      <a:pt x="513" y="363"/>
                      <a:pt x="275" y="744"/>
                    </a:cubicBezTo>
                    <a:cubicBezTo>
                      <a:pt x="37" y="1149"/>
                      <a:pt x="1" y="1649"/>
                      <a:pt x="156" y="2102"/>
                    </a:cubicBezTo>
                    <a:cubicBezTo>
                      <a:pt x="358" y="2626"/>
                      <a:pt x="751" y="3042"/>
                      <a:pt x="1299" y="3137"/>
                    </a:cubicBezTo>
                    <a:cubicBezTo>
                      <a:pt x="1394" y="3161"/>
                      <a:pt x="1465" y="3173"/>
                      <a:pt x="1561" y="3173"/>
                    </a:cubicBezTo>
                    <a:cubicBezTo>
                      <a:pt x="1693" y="3213"/>
                      <a:pt x="1833" y="3238"/>
                      <a:pt x="1974" y="3238"/>
                    </a:cubicBezTo>
                    <a:cubicBezTo>
                      <a:pt x="2087" y="3238"/>
                      <a:pt x="2200" y="3222"/>
                      <a:pt x="2311" y="3185"/>
                    </a:cubicBezTo>
                    <a:cubicBezTo>
                      <a:pt x="2525" y="3126"/>
                      <a:pt x="2751" y="3030"/>
                      <a:pt x="2894" y="2852"/>
                    </a:cubicBezTo>
                    <a:cubicBezTo>
                      <a:pt x="3108" y="2626"/>
                      <a:pt x="3204" y="2352"/>
                      <a:pt x="3239" y="2042"/>
                    </a:cubicBezTo>
                    <a:cubicBezTo>
                      <a:pt x="3263" y="1792"/>
                      <a:pt x="3227" y="1506"/>
                      <a:pt x="3168" y="1268"/>
                    </a:cubicBezTo>
                    <a:cubicBezTo>
                      <a:pt x="3108" y="971"/>
                      <a:pt x="2977" y="721"/>
                      <a:pt x="2775" y="494"/>
                    </a:cubicBezTo>
                    <a:cubicBezTo>
                      <a:pt x="2496" y="156"/>
                      <a:pt x="2076" y="0"/>
                      <a:pt x="164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33"/>
              <p:cNvSpPr/>
              <p:nvPr/>
            </p:nvSpPr>
            <p:spPr>
              <a:xfrm>
                <a:off x="1498975" y="3204375"/>
                <a:ext cx="109875" cy="103000"/>
              </a:xfrm>
              <a:custGeom>
                <a:avLst/>
                <a:gdLst/>
                <a:ahLst/>
                <a:cxnLst/>
                <a:rect l="l" t="t" r="r" b="b"/>
                <a:pathLst>
                  <a:path w="4395" h="4120" extrusionOk="0">
                    <a:moveTo>
                      <a:pt x="2173" y="0"/>
                    </a:moveTo>
                    <a:cubicBezTo>
                      <a:pt x="2056" y="0"/>
                      <a:pt x="1938" y="12"/>
                      <a:pt x="1823" y="37"/>
                    </a:cubicBezTo>
                    <a:cubicBezTo>
                      <a:pt x="989" y="216"/>
                      <a:pt x="299" y="882"/>
                      <a:pt x="156" y="1728"/>
                    </a:cubicBezTo>
                    <a:cubicBezTo>
                      <a:pt x="1" y="2513"/>
                      <a:pt x="418" y="3383"/>
                      <a:pt x="1108" y="3799"/>
                    </a:cubicBezTo>
                    <a:cubicBezTo>
                      <a:pt x="1423" y="4003"/>
                      <a:pt x="1782" y="4119"/>
                      <a:pt x="2162" y="4119"/>
                    </a:cubicBezTo>
                    <a:cubicBezTo>
                      <a:pt x="2227" y="4119"/>
                      <a:pt x="2292" y="4116"/>
                      <a:pt x="2358" y="4109"/>
                    </a:cubicBezTo>
                    <a:cubicBezTo>
                      <a:pt x="2751" y="4085"/>
                      <a:pt x="3144" y="3918"/>
                      <a:pt x="3454" y="3668"/>
                    </a:cubicBezTo>
                    <a:cubicBezTo>
                      <a:pt x="4025" y="3240"/>
                      <a:pt x="4394" y="2430"/>
                      <a:pt x="4156" y="1751"/>
                    </a:cubicBezTo>
                    <a:cubicBezTo>
                      <a:pt x="4109" y="1466"/>
                      <a:pt x="4025" y="1192"/>
                      <a:pt x="3870" y="954"/>
                    </a:cubicBezTo>
                    <a:cubicBezTo>
                      <a:pt x="3526" y="386"/>
                      <a:pt x="2845" y="0"/>
                      <a:pt x="217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33"/>
              <p:cNvSpPr/>
              <p:nvPr/>
            </p:nvSpPr>
            <p:spPr>
              <a:xfrm>
                <a:off x="1399275" y="3258225"/>
                <a:ext cx="81875" cy="81600"/>
              </a:xfrm>
              <a:custGeom>
                <a:avLst/>
                <a:gdLst/>
                <a:ahLst/>
                <a:cxnLst/>
                <a:rect l="l" t="t" r="r" b="b"/>
                <a:pathLst>
                  <a:path w="3275" h="3264" extrusionOk="0">
                    <a:moveTo>
                      <a:pt x="1954" y="1"/>
                    </a:moveTo>
                    <a:cubicBezTo>
                      <a:pt x="1930" y="1"/>
                      <a:pt x="1906" y="1"/>
                      <a:pt x="1881" y="2"/>
                    </a:cubicBezTo>
                    <a:cubicBezTo>
                      <a:pt x="1631" y="26"/>
                      <a:pt x="1358" y="97"/>
                      <a:pt x="1119" y="205"/>
                    </a:cubicBezTo>
                    <a:cubicBezTo>
                      <a:pt x="858" y="336"/>
                      <a:pt x="619" y="502"/>
                      <a:pt x="417" y="729"/>
                    </a:cubicBezTo>
                    <a:cubicBezTo>
                      <a:pt x="72" y="1121"/>
                      <a:pt x="0" y="1657"/>
                      <a:pt x="143" y="2157"/>
                    </a:cubicBezTo>
                    <a:cubicBezTo>
                      <a:pt x="262" y="2586"/>
                      <a:pt x="596" y="2991"/>
                      <a:pt x="1012" y="3145"/>
                    </a:cubicBezTo>
                    <a:cubicBezTo>
                      <a:pt x="1201" y="3224"/>
                      <a:pt x="1407" y="3264"/>
                      <a:pt x="1613" y="3264"/>
                    </a:cubicBezTo>
                    <a:cubicBezTo>
                      <a:pt x="1874" y="3264"/>
                      <a:pt x="2137" y="3200"/>
                      <a:pt x="2370" y="3074"/>
                    </a:cubicBezTo>
                    <a:cubicBezTo>
                      <a:pt x="2858" y="2824"/>
                      <a:pt x="3215" y="2348"/>
                      <a:pt x="3239" y="1776"/>
                    </a:cubicBezTo>
                    <a:lnTo>
                      <a:pt x="3239" y="1526"/>
                    </a:lnTo>
                    <a:cubicBezTo>
                      <a:pt x="3275" y="1276"/>
                      <a:pt x="3251" y="1002"/>
                      <a:pt x="3132" y="764"/>
                    </a:cubicBezTo>
                    <a:cubicBezTo>
                      <a:pt x="3036" y="562"/>
                      <a:pt x="2905" y="359"/>
                      <a:pt x="2715" y="228"/>
                    </a:cubicBezTo>
                    <a:cubicBezTo>
                      <a:pt x="2485" y="64"/>
                      <a:pt x="2225" y="1"/>
                      <a:pt x="195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33"/>
              <p:cNvSpPr/>
              <p:nvPr/>
            </p:nvSpPr>
            <p:spPr>
              <a:xfrm>
                <a:off x="1191800" y="3474675"/>
                <a:ext cx="222075" cy="470775"/>
              </a:xfrm>
              <a:custGeom>
                <a:avLst/>
                <a:gdLst/>
                <a:ahLst/>
                <a:cxnLst/>
                <a:rect l="l" t="t" r="r" b="b"/>
                <a:pathLst>
                  <a:path w="8883" h="18831" extrusionOk="0">
                    <a:moveTo>
                      <a:pt x="8740" y="0"/>
                    </a:moveTo>
                    <a:lnTo>
                      <a:pt x="1" y="786"/>
                    </a:lnTo>
                    <a:cubicBezTo>
                      <a:pt x="1" y="786"/>
                      <a:pt x="4668" y="18830"/>
                      <a:pt x="6598" y="18830"/>
                    </a:cubicBezTo>
                    <a:cubicBezTo>
                      <a:pt x="6909" y="18830"/>
                      <a:pt x="7150" y="18359"/>
                      <a:pt x="7287" y="17264"/>
                    </a:cubicBezTo>
                    <a:cubicBezTo>
                      <a:pt x="8883" y="4417"/>
                      <a:pt x="8740" y="0"/>
                      <a:pt x="874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33"/>
              <p:cNvSpPr/>
              <p:nvPr/>
            </p:nvSpPr>
            <p:spPr>
              <a:xfrm>
                <a:off x="1311175" y="3228700"/>
                <a:ext cx="481575" cy="307600"/>
              </a:xfrm>
              <a:custGeom>
                <a:avLst/>
                <a:gdLst/>
                <a:ahLst/>
                <a:cxnLst/>
                <a:rect l="l" t="t" r="r" b="b"/>
                <a:pathLst>
                  <a:path w="19263" h="12304" extrusionOk="0">
                    <a:moveTo>
                      <a:pt x="17686" y="1"/>
                    </a:moveTo>
                    <a:cubicBezTo>
                      <a:pt x="13676" y="1"/>
                      <a:pt x="0" y="4553"/>
                      <a:pt x="0" y="4553"/>
                    </a:cubicBezTo>
                    <a:lnTo>
                      <a:pt x="4096" y="12304"/>
                    </a:lnTo>
                    <a:cubicBezTo>
                      <a:pt x="4096" y="12304"/>
                      <a:pt x="7894" y="10030"/>
                      <a:pt x="17788" y="1707"/>
                    </a:cubicBezTo>
                    <a:cubicBezTo>
                      <a:pt x="19263" y="469"/>
                      <a:pt x="18972" y="1"/>
                      <a:pt x="17686"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33"/>
              <p:cNvSpPr/>
              <p:nvPr/>
            </p:nvSpPr>
            <p:spPr>
              <a:xfrm>
                <a:off x="831350" y="3213800"/>
                <a:ext cx="1218050" cy="609275"/>
              </a:xfrm>
              <a:custGeom>
                <a:avLst/>
                <a:gdLst/>
                <a:ahLst/>
                <a:cxnLst/>
                <a:rect l="l" t="t" r="r" b="b"/>
                <a:pathLst>
                  <a:path w="48722" h="24371" extrusionOk="0">
                    <a:moveTo>
                      <a:pt x="7445" y="0"/>
                    </a:moveTo>
                    <a:cubicBezTo>
                      <a:pt x="6276" y="0"/>
                      <a:pt x="5410" y="361"/>
                      <a:pt x="4953" y="1184"/>
                    </a:cubicBezTo>
                    <a:cubicBezTo>
                      <a:pt x="0" y="10137"/>
                      <a:pt x="36350" y="22960"/>
                      <a:pt x="40315" y="24330"/>
                    </a:cubicBezTo>
                    <a:cubicBezTo>
                      <a:pt x="40381" y="24357"/>
                      <a:pt x="40451" y="24370"/>
                      <a:pt x="40522" y="24370"/>
                    </a:cubicBezTo>
                    <a:cubicBezTo>
                      <a:pt x="40667" y="24370"/>
                      <a:pt x="40814" y="24315"/>
                      <a:pt x="40934" y="24211"/>
                    </a:cubicBezTo>
                    <a:lnTo>
                      <a:pt x="48232" y="18103"/>
                    </a:lnTo>
                    <a:cubicBezTo>
                      <a:pt x="48721" y="17690"/>
                      <a:pt x="48407" y="16950"/>
                      <a:pt x="47833" y="16950"/>
                    </a:cubicBezTo>
                    <a:cubicBezTo>
                      <a:pt x="47778" y="16950"/>
                      <a:pt x="47720" y="16957"/>
                      <a:pt x="47661" y="16972"/>
                    </a:cubicBezTo>
                    <a:lnTo>
                      <a:pt x="40362" y="18734"/>
                    </a:lnTo>
                    <a:cubicBezTo>
                      <a:pt x="40310" y="18746"/>
                      <a:pt x="40259" y="18752"/>
                      <a:pt x="40208" y="18752"/>
                    </a:cubicBezTo>
                    <a:cubicBezTo>
                      <a:pt x="40063" y="18752"/>
                      <a:pt x="39926" y="18703"/>
                      <a:pt x="39803" y="18615"/>
                    </a:cubicBezTo>
                    <a:cubicBezTo>
                      <a:pt x="37250" y="16643"/>
                      <a:pt x="15377" y="0"/>
                      <a:pt x="74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33"/>
              <p:cNvSpPr/>
              <p:nvPr/>
            </p:nvSpPr>
            <p:spPr>
              <a:xfrm>
                <a:off x="974225" y="3222775"/>
                <a:ext cx="119675" cy="131725"/>
              </a:xfrm>
              <a:custGeom>
                <a:avLst/>
                <a:gdLst/>
                <a:ahLst/>
                <a:cxnLst/>
                <a:rect l="l" t="t" r="r" b="b"/>
                <a:pathLst>
                  <a:path w="4787" h="5269" extrusionOk="0">
                    <a:moveTo>
                      <a:pt x="3206" y="0"/>
                    </a:moveTo>
                    <a:cubicBezTo>
                      <a:pt x="2798" y="0"/>
                      <a:pt x="2381" y="128"/>
                      <a:pt x="2048" y="337"/>
                    </a:cubicBezTo>
                    <a:cubicBezTo>
                      <a:pt x="1929" y="420"/>
                      <a:pt x="1822" y="492"/>
                      <a:pt x="1727" y="575"/>
                    </a:cubicBezTo>
                    <a:cubicBezTo>
                      <a:pt x="1155" y="753"/>
                      <a:pt x="726" y="1146"/>
                      <a:pt x="429" y="1682"/>
                    </a:cubicBezTo>
                    <a:cubicBezTo>
                      <a:pt x="131" y="2242"/>
                      <a:pt x="0" y="2920"/>
                      <a:pt x="95" y="3551"/>
                    </a:cubicBezTo>
                    <a:cubicBezTo>
                      <a:pt x="203" y="4254"/>
                      <a:pt x="548" y="5004"/>
                      <a:pt x="1286" y="5218"/>
                    </a:cubicBezTo>
                    <a:cubicBezTo>
                      <a:pt x="1404" y="5252"/>
                      <a:pt x="1517" y="5268"/>
                      <a:pt x="1626" y="5268"/>
                    </a:cubicBezTo>
                    <a:cubicBezTo>
                      <a:pt x="2276" y="5268"/>
                      <a:pt x="2761" y="4706"/>
                      <a:pt x="3036" y="4135"/>
                    </a:cubicBezTo>
                    <a:cubicBezTo>
                      <a:pt x="3167" y="3837"/>
                      <a:pt x="3286" y="3540"/>
                      <a:pt x="3453" y="3278"/>
                    </a:cubicBezTo>
                    <a:cubicBezTo>
                      <a:pt x="3465" y="3242"/>
                      <a:pt x="3489" y="3194"/>
                      <a:pt x="3513" y="3170"/>
                    </a:cubicBezTo>
                    <a:lnTo>
                      <a:pt x="3524" y="3159"/>
                    </a:lnTo>
                    <a:cubicBezTo>
                      <a:pt x="3572" y="3075"/>
                      <a:pt x="3632" y="3016"/>
                      <a:pt x="3667" y="2956"/>
                    </a:cubicBezTo>
                    <a:cubicBezTo>
                      <a:pt x="3774" y="2825"/>
                      <a:pt x="3905" y="2694"/>
                      <a:pt x="4024" y="2575"/>
                    </a:cubicBezTo>
                    <a:cubicBezTo>
                      <a:pt x="4298" y="2301"/>
                      <a:pt x="4584" y="2087"/>
                      <a:pt x="4667" y="1694"/>
                    </a:cubicBezTo>
                    <a:cubicBezTo>
                      <a:pt x="4786" y="1206"/>
                      <a:pt x="4620" y="742"/>
                      <a:pt x="4310" y="432"/>
                    </a:cubicBezTo>
                    <a:cubicBezTo>
                      <a:pt x="4013" y="128"/>
                      <a:pt x="3614" y="0"/>
                      <a:pt x="3206"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33"/>
              <p:cNvSpPr/>
              <p:nvPr/>
            </p:nvSpPr>
            <p:spPr>
              <a:xfrm>
                <a:off x="1014400" y="3321675"/>
                <a:ext cx="625" cy="25"/>
              </a:xfrm>
              <a:custGeom>
                <a:avLst/>
                <a:gdLst/>
                <a:ahLst/>
                <a:cxnLst/>
                <a:rect l="l" t="t" r="r" b="b"/>
                <a:pathLst>
                  <a:path w="25" h="1" extrusionOk="0">
                    <a:moveTo>
                      <a:pt x="1" y="0"/>
                    </a:moveTo>
                    <a:lnTo>
                      <a:pt x="1" y="0"/>
                    </a:lnTo>
                    <a:lnTo>
                      <a:pt x="24" y="0"/>
                    </a:lnTo>
                    <a:lnTo>
                      <a:pt x="24" y="0"/>
                    </a:lnTo>
                    <a:lnTo>
                      <a:pt x="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33"/>
              <p:cNvSpPr/>
              <p:nvPr/>
            </p:nvSpPr>
            <p:spPr>
              <a:xfrm>
                <a:off x="1072750" y="3381175"/>
                <a:ext cx="71150" cy="56325"/>
              </a:xfrm>
              <a:custGeom>
                <a:avLst/>
                <a:gdLst/>
                <a:ahLst/>
                <a:cxnLst/>
                <a:rect l="l" t="t" r="r" b="b"/>
                <a:pathLst>
                  <a:path w="2846" h="2253" extrusionOk="0">
                    <a:moveTo>
                      <a:pt x="760" y="0"/>
                    </a:moveTo>
                    <a:cubicBezTo>
                      <a:pt x="488" y="0"/>
                      <a:pt x="227" y="141"/>
                      <a:pt x="95" y="394"/>
                    </a:cubicBezTo>
                    <a:cubicBezTo>
                      <a:pt x="0" y="597"/>
                      <a:pt x="12" y="847"/>
                      <a:pt x="95" y="1061"/>
                    </a:cubicBezTo>
                    <a:cubicBezTo>
                      <a:pt x="262" y="1442"/>
                      <a:pt x="595" y="1692"/>
                      <a:pt x="953" y="1895"/>
                    </a:cubicBezTo>
                    <a:cubicBezTo>
                      <a:pt x="1143" y="2002"/>
                      <a:pt x="1369" y="2085"/>
                      <a:pt x="1572" y="2133"/>
                    </a:cubicBezTo>
                    <a:cubicBezTo>
                      <a:pt x="1643" y="2145"/>
                      <a:pt x="1727" y="2157"/>
                      <a:pt x="1810" y="2157"/>
                    </a:cubicBezTo>
                    <a:cubicBezTo>
                      <a:pt x="1977" y="2204"/>
                      <a:pt x="2143" y="2252"/>
                      <a:pt x="2322" y="2252"/>
                    </a:cubicBezTo>
                    <a:cubicBezTo>
                      <a:pt x="2329" y="2252"/>
                      <a:pt x="2336" y="2252"/>
                      <a:pt x="2343" y="2252"/>
                    </a:cubicBezTo>
                    <a:cubicBezTo>
                      <a:pt x="2515" y="2252"/>
                      <a:pt x="2694" y="2115"/>
                      <a:pt x="2762" y="1966"/>
                    </a:cubicBezTo>
                    <a:cubicBezTo>
                      <a:pt x="2846" y="1799"/>
                      <a:pt x="2822" y="1597"/>
                      <a:pt x="2739" y="1442"/>
                    </a:cubicBezTo>
                    <a:cubicBezTo>
                      <a:pt x="2524" y="1133"/>
                      <a:pt x="2274" y="835"/>
                      <a:pt x="1977" y="597"/>
                    </a:cubicBezTo>
                    <a:cubicBezTo>
                      <a:pt x="1810" y="478"/>
                      <a:pt x="1655" y="359"/>
                      <a:pt x="1477" y="252"/>
                    </a:cubicBezTo>
                    <a:cubicBezTo>
                      <a:pt x="1298" y="168"/>
                      <a:pt x="1096" y="61"/>
                      <a:pt x="905" y="13"/>
                    </a:cubicBezTo>
                    <a:cubicBezTo>
                      <a:pt x="857" y="5"/>
                      <a:pt x="808" y="0"/>
                      <a:pt x="760"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33"/>
              <p:cNvSpPr/>
              <p:nvPr/>
            </p:nvSpPr>
            <p:spPr>
              <a:xfrm>
                <a:off x="1171575" y="3450575"/>
                <a:ext cx="77100" cy="58250"/>
              </a:xfrm>
              <a:custGeom>
                <a:avLst/>
                <a:gdLst/>
                <a:ahLst/>
                <a:cxnLst/>
                <a:rect l="l" t="t" r="r" b="b"/>
                <a:pathLst>
                  <a:path w="3084" h="2330" extrusionOk="0">
                    <a:moveTo>
                      <a:pt x="588" y="0"/>
                    </a:moveTo>
                    <a:cubicBezTo>
                      <a:pt x="439" y="0"/>
                      <a:pt x="285" y="56"/>
                      <a:pt x="191" y="178"/>
                    </a:cubicBezTo>
                    <a:cubicBezTo>
                      <a:pt x="71" y="321"/>
                      <a:pt x="0" y="500"/>
                      <a:pt x="12" y="690"/>
                    </a:cubicBezTo>
                    <a:cubicBezTo>
                      <a:pt x="36" y="845"/>
                      <a:pt x="95" y="1012"/>
                      <a:pt x="179" y="1131"/>
                    </a:cubicBezTo>
                    <a:cubicBezTo>
                      <a:pt x="274" y="1250"/>
                      <a:pt x="369" y="1333"/>
                      <a:pt x="476" y="1405"/>
                    </a:cubicBezTo>
                    <a:cubicBezTo>
                      <a:pt x="536" y="1452"/>
                      <a:pt x="595" y="1512"/>
                      <a:pt x="655" y="1559"/>
                    </a:cubicBezTo>
                    <a:cubicBezTo>
                      <a:pt x="822" y="1690"/>
                      <a:pt x="1000" y="1809"/>
                      <a:pt x="1179" y="1905"/>
                    </a:cubicBezTo>
                    <a:cubicBezTo>
                      <a:pt x="1548" y="2107"/>
                      <a:pt x="1965" y="2238"/>
                      <a:pt x="2381" y="2321"/>
                    </a:cubicBezTo>
                    <a:cubicBezTo>
                      <a:pt x="2421" y="2327"/>
                      <a:pt x="2461" y="2330"/>
                      <a:pt x="2500" y="2330"/>
                    </a:cubicBezTo>
                    <a:cubicBezTo>
                      <a:pt x="2633" y="2330"/>
                      <a:pt x="2756" y="2295"/>
                      <a:pt x="2858" y="2202"/>
                    </a:cubicBezTo>
                    <a:cubicBezTo>
                      <a:pt x="2977" y="2095"/>
                      <a:pt x="3084" y="1917"/>
                      <a:pt x="3048" y="1750"/>
                    </a:cubicBezTo>
                    <a:cubicBezTo>
                      <a:pt x="3036" y="1667"/>
                      <a:pt x="3024" y="1583"/>
                      <a:pt x="3000" y="1500"/>
                    </a:cubicBezTo>
                    <a:lnTo>
                      <a:pt x="3000" y="1464"/>
                    </a:lnTo>
                    <a:cubicBezTo>
                      <a:pt x="2977" y="1143"/>
                      <a:pt x="2798" y="893"/>
                      <a:pt x="2560" y="726"/>
                    </a:cubicBezTo>
                    <a:cubicBezTo>
                      <a:pt x="2536" y="714"/>
                      <a:pt x="2500" y="678"/>
                      <a:pt x="2477" y="666"/>
                    </a:cubicBezTo>
                    <a:cubicBezTo>
                      <a:pt x="2357" y="559"/>
                      <a:pt x="2238" y="476"/>
                      <a:pt x="2084" y="381"/>
                    </a:cubicBezTo>
                    <a:cubicBezTo>
                      <a:pt x="1953" y="309"/>
                      <a:pt x="1822" y="250"/>
                      <a:pt x="1667" y="202"/>
                    </a:cubicBezTo>
                    <a:cubicBezTo>
                      <a:pt x="1607" y="178"/>
                      <a:pt x="1536" y="143"/>
                      <a:pt x="1476" y="131"/>
                    </a:cubicBezTo>
                    <a:cubicBezTo>
                      <a:pt x="1345" y="83"/>
                      <a:pt x="1179" y="59"/>
                      <a:pt x="1024" y="59"/>
                    </a:cubicBezTo>
                    <a:cubicBezTo>
                      <a:pt x="929" y="35"/>
                      <a:pt x="810" y="23"/>
                      <a:pt x="702" y="12"/>
                    </a:cubicBezTo>
                    <a:cubicBezTo>
                      <a:pt x="665" y="4"/>
                      <a:pt x="627" y="0"/>
                      <a:pt x="58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33"/>
              <p:cNvSpPr/>
              <p:nvPr/>
            </p:nvSpPr>
            <p:spPr>
              <a:xfrm>
                <a:off x="1294500" y="3512100"/>
                <a:ext cx="89325" cy="64625"/>
              </a:xfrm>
              <a:custGeom>
                <a:avLst/>
                <a:gdLst/>
                <a:ahLst/>
                <a:cxnLst/>
                <a:rect l="l" t="t" r="r" b="b"/>
                <a:pathLst>
                  <a:path w="3573" h="2585" extrusionOk="0">
                    <a:moveTo>
                      <a:pt x="618" y="1"/>
                    </a:moveTo>
                    <a:cubicBezTo>
                      <a:pt x="448" y="1"/>
                      <a:pt x="291" y="37"/>
                      <a:pt x="179" y="170"/>
                    </a:cubicBezTo>
                    <a:cubicBezTo>
                      <a:pt x="60" y="301"/>
                      <a:pt x="0" y="527"/>
                      <a:pt x="60" y="706"/>
                    </a:cubicBezTo>
                    <a:cubicBezTo>
                      <a:pt x="179" y="1015"/>
                      <a:pt x="357" y="1289"/>
                      <a:pt x="584" y="1503"/>
                    </a:cubicBezTo>
                    <a:cubicBezTo>
                      <a:pt x="834" y="1789"/>
                      <a:pt x="1143" y="2015"/>
                      <a:pt x="1477" y="2194"/>
                    </a:cubicBezTo>
                    <a:cubicBezTo>
                      <a:pt x="1631" y="2277"/>
                      <a:pt x="1810" y="2361"/>
                      <a:pt x="1977" y="2432"/>
                    </a:cubicBezTo>
                    <a:cubicBezTo>
                      <a:pt x="2182" y="2518"/>
                      <a:pt x="2394" y="2585"/>
                      <a:pt x="2612" y="2585"/>
                    </a:cubicBezTo>
                    <a:cubicBezTo>
                      <a:pt x="2697" y="2585"/>
                      <a:pt x="2783" y="2575"/>
                      <a:pt x="2870" y="2551"/>
                    </a:cubicBezTo>
                    <a:cubicBezTo>
                      <a:pt x="3167" y="2456"/>
                      <a:pt x="3441" y="2206"/>
                      <a:pt x="3489" y="1884"/>
                    </a:cubicBezTo>
                    <a:cubicBezTo>
                      <a:pt x="3572" y="1527"/>
                      <a:pt x="3394" y="1230"/>
                      <a:pt x="3108" y="1015"/>
                    </a:cubicBezTo>
                    <a:cubicBezTo>
                      <a:pt x="2786" y="765"/>
                      <a:pt x="2429" y="539"/>
                      <a:pt x="2036" y="360"/>
                    </a:cubicBezTo>
                    <a:cubicBezTo>
                      <a:pt x="1608" y="170"/>
                      <a:pt x="1179" y="51"/>
                      <a:pt x="703" y="3"/>
                    </a:cubicBezTo>
                    <a:cubicBezTo>
                      <a:pt x="674" y="2"/>
                      <a:pt x="646" y="1"/>
                      <a:pt x="61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33"/>
              <p:cNvSpPr/>
              <p:nvPr/>
            </p:nvSpPr>
            <p:spPr>
              <a:xfrm>
                <a:off x="1430225" y="3589650"/>
                <a:ext cx="93200" cy="62450"/>
              </a:xfrm>
              <a:custGeom>
                <a:avLst/>
                <a:gdLst/>
                <a:ahLst/>
                <a:cxnLst/>
                <a:rect l="l" t="t" r="r" b="b"/>
                <a:pathLst>
                  <a:path w="3728" h="2498" extrusionOk="0">
                    <a:moveTo>
                      <a:pt x="1202" y="0"/>
                    </a:moveTo>
                    <a:cubicBezTo>
                      <a:pt x="1159" y="0"/>
                      <a:pt x="1115" y="3"/>
                      <a:pt x="1072" y="9"/>
                    </a:cubicBezTo>
                    <a:cubicBezTo>
                      <a:pt x="846" y="9"/>
                      <a:pt x="620" y="33"/>
                      <a:pt x="405" y="104"/>
                    </a:cubicBezTo>
                    <a:cubicBezTo>
                      <a:pt x="227" y="152"/>
                      <a:pt x="84" y="306"/>
                      <a:pt x="48" y="485"/>
                    </a:cubicBezTo>
                    <a:cubicBezTo>
                      <a:pt x="1" y="699"/>
                      <a:pt x="72" y="866"/>
                      <a:pt x="215" y="1009"/>
                    </a:cubicBezTo>
                    <a:cubicBezTo>
                      <a:pt x="524" y="1354"/>
                      <a:pt x="894" y="1676"/>
                      <a:pt x="1310" y="1902"/>
                    </a:cubicBezTo>
                    <a:cubicBezTo>
                      <a:pt x="1727" y="2128"/>
                      <a:pt x="2144" y="2330"/>
                      <a:pt x="2596" y="2485"/>
                    </a:cubicBezTo>
                    <a:cubicBezTo>
                      <a:pt x="2622" y="2494"/>
                      <a:pt x="2648" y="2498"/>
                      <a:pt x="2675" y="2498"/>
                    </a:cubicBezTo>
                    <a:cubicBezTo>
                      <a:pt x="2796" y="2498"/>
                      <a:pt x="2921" y="2416"/>
                      <a:pt x="2989" y="2319"/>
                    </a:cubicBezTo>
                    <a:cubicBezTo>
                      <a:pt x="3003" y="2319"/>
                      <a:pt x="3017" y="2320"/>
                      <a:pt x="3031" y="2320"/>
                    </a:cubicBezTo>
                    <a:cubicBezTo>
                      <a:pt x="3242" y="2320"/>
                      <a:pt x="3438" y="2235"/>
                      <a:pt x="3561" y="2057"/>
                    </a:cubicBezTo>
                    <a:cubicBezTo>
                      <a:pt x="3727" y="1819"/>
                      <a:pt x="3703" y="1426"/>
                      <a:pt x="3465" y="1235"/>
                    </a:cubicBezTo>
                    <a:cubicBezTo>
                      <a:pt x="3430" y="1080"/>
                      <a:pt x="3334" y="949"/>
                      <a:pt x="3215" y="842"/>
                    </a:cubicBezTo>
                    <a:cubicBezTo>
                      <a:pt x="2989" y="652"/>
                      <a:pt x="2691" y="521"/>
                      <a:pt x="2429" y="402"/>
                    </a:cubicBezTo>
                    <a:cubicBezTo>
                      <a:pt x="2156" y="271"/>
                      <a:pt x="1882" y="164"/>
                      <a:pt x="1596" y="92"/>
                    </a:cubicBezTo>
                    <a:cubicBezTo>
                      <a:pt x="1470" y="29"/>
                      <a:pt x="1337" y="0"/>
                      <a:pt x="120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33"/>
              <p:cNvSpPr/>
              <p:nvPr/>
            </p:nvSpPr>
            <p:spPr>
              <a:xfrm>
                <a:off x="1558225" y="3666800"/>
                <a:ext cx="68475" cy="48200"/>
              </a:xfrm>
              <a:custGeom>
                <a:avLst/>
                <a:gdLst/>
                <a:ahLst/>
                <a:cxnLst/>
                <a:rect l="l" t="t" r="r" b="b"/>
                <a:pathLst>
                  <a:path w="2739" h="1928" extrusionOk="0">
                    <a:moveTo>
                      <a:pt x="624" y="0"/>
                    </a:moveTo>
                    <a:cubicBezTo>
                      <a:pt x="534" y="0"/>
                      <a:pt x="452" y="13"/>
                      <a:pt x="369" y="54"/>
                    </a:cubicBezTo>
                    <a:cubicBezTo>
                      <a:pt x="274" y="114"/>
                      <a:pt x="167" y="185"/>
                      <a:pt x="107" y="304"/>
                    </a:cubicBezTo>
                    <a:cubicBezTo>
                      <a:pt x="0" y="530"/>
                      <a:pt x="36" y="828"/>
                      <a:pt x="238" y="1007"/>
                    </a:cubicBezTo>
                    <a:cubicBezTo>
                      <a:pt x="286" y="1030"/>
                      <a:pt x="334" y="1066"/>
                      <a:pt x="357" y="1090"/>
                    </a:cubicBezTo>
                    <a:cubicBezTo>
                      <a:pt x="453" y="1209"/>
                      <a:pt x="536" y="1316"/>
                      <a:pt x="655" y="1411"/>
                    </a:cubicBezTo>
                    <a:cubicBezTo>
                      <a:pt x="786" y="1507"/>
                      <a:pt x="941" y="1590"/>
                      <a:pt x="1084" y="1661"/>
                    </a:cubicBezTo>
                    <a:cubicBezTo>
                      <a:pt x="1369" y="1781"/>
                      <a:pt x="1655" y="1864"/>
                      <a:pt x="1953" y="1911"/>
                    </a:cubicBezTo>
                    <a:lnTo>
                      <a:pt x="1977" y="1911"/>
                    </a:lnTo>
                    <a:cubicBezTo>
                      <a:pt x="2022" y="1922"/>
                      <a:pt x="2069" y="1927"/>
                      <a:pt x="2116" y="1927"/>
                    </a:cubicBezTo>
                    <a:cubicBezTo>
                      <a:pt x="2232" y="1927"/>
                      <a:pt x="2348" y="1896"/>
                      <a:pt x="2441" y="1828"/>
                    </a:cubicBezTo>
                    <a:cubicBezTo>
                      <a:pt x="2548" y="1745"/>
                      <a:pt x="2620" y="1650"/>
                      <a:pt x="2679" y="1530"/>
                    </a:cubicBezTo>
                    <a:cubicBezTo>
                      <a:pt x="2727" y="1411"/>
                      <a:pt x="2739" y="1257"/>
                      <a:pt x="2691" y="1138"/>
                    </a:cubicBezTo>
                    <a:cubicBezTo>
                      <a:pt x="2632" y="1007"/>
                      <a:pt x="2536" y="852"/>
                      <a:pt x="2381" y="792"/>
                    </a:cubicBezTo>
                    <a:cubicBezTo>
                      <a:pt x="2358" y="780"/>
                      <a:pt x="2322" y="768"/>
                      <a:pt x="2274" y="768"/>
                    </a:cubicBezTo>
                    <a:cubicBezTo>
                      <a:pt x="2096" y="590"/>
                      <a:pt x="1905" y="435"/>
                      <a:pt x="1703" y="316"/>
                    </a:cubicBezTo>
                    <a:cubicBezTo>
                      <a:pt x="1417" y="149"/>
                      <a:pt x="1072" y="42"/>
                      <a:pt x="750" y="6"/>
                    </a:cubicBezTo>
                    <a:cubicBezTo>
                      <a:pt x="706" y="3"/>
                      <a:pt x="664" y="0"/>
                      <a:pt x="624"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33"/>
              <p:cNvSpPr/>
              <p:nvPr/>
            </p:nvSpPr>
            <p:spPr>
              <a:xfrm>
                <a:off x="1679075" y="3729750"/>
                <a:ext cx="600" cy="2400"/>
              </a:xfrm>
              <a:custGeom>
                <a:avLst/>
                <a:gdLst/>
                <a:ahLst/>
                <a:cxnLst/>
                <a:rect l="l" t="t" r="r" b="b"/>
                <a:pathLst>
                  <a:path w="24" h="96" extrusionOk="0">
                    <a:moveTo>
                      <a:pt x="0" y="1"/>
                    </a:moveTo>
                    <a:lnTo>
                      <a:pt x="0" y="36"/>
                    </a:lnTo>
                    <a:cubicBezTo>
                      <a:pt x="7" y="43"/>
                      <a:pt x="12" y="50"/>
                      <a:pt x="15" y="57"/>
                    </a:cubicBezTo>
                    <a:lnTo>
                      <a:pt x="15" y="57"/>
                    </a:lnTo>
                    <a:cubicBezTo>
                      <a:pt x="9" y="39"/>
                      <a:pt x="0" y="22"/>
                      <a:pt x="0" y="1"/>
                    </a:cubicBezTo>
                    <a:close/>
                    <a:moveTo>
                      <a:pt x="15" y="57"/>
                    </a:moveTo>
                    <a:cubicBezTo>
                      <a:pt x="20" y="69"/>
                      <a:pt x="24" y="81"/>
                      <a:pt x="24" y="96"/>
                    </a:cubicBezTo>
                    <a:cubicBezTo>
                      <a:pt x="24" y="87"/>
                      <a:pt x="24" y="73"/>
                      <a:pt x="15" y="57"/>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33"/>
              <p:cNvSpPr/>
              <p:nvPr/>
            </p:nvSpPr>
            <p:spPr>
              <a:xfrm>
                <a:off x="1678775" y="3717400"/>
                <a:ext cx="65200" cy="42450"/>
              </a:xfrm>
              <a:custGeom>
                <a:avLst/>
                <a:gdLst/>
                <a:ahLst/>
                <a:cxnLst/>
                <a:rect l="l" t="t" r="r" b="b"/>
                <a:pathLst>
                  <a:path w="2608" h="1698" extrusionOk="0">
                    <a:moveTo>
                      <a:pt x="603" y="1"/>
                    </a:moveTo>
                    <a:cubicBezTo>
                      <a:pt x="515" y="1"/>
                      <a:pt x="430" y="15"/>
                      <a:pt x="346" y="66"/>
                    </a:cubicBezTo>
                    <a:cubicBezTo>
                      <a:pt x="250" y="66"/>
                      <a:pt x="155" y="126"/>
                      <a:pt x="96" y="185"/>
                    </a:cubicBezTo>
                    <a:cubicBezTo>
                      <a:pt x="0" y="268"/>
                      <a:pt x="0" y="376"/>
                      <a:pt x="12" y="495"/>
                    </a:cubicBezTo>
                    <a:cubicBezTo>
                      <a:pt x="36" y="566"/>
                      <a:pt x="48" y="626"/>
                      <a:pt x="72" y="709"/>
                    </a:cubicBezTo>
                    <a:cubicBezTo>
                      <a:pt x="96" y="721"/>
                      <a:pt x="96" y="733"/>
                      <a:pt x="107" y="745"/>
                    </a:cubicBezTo>
                    <a:cubicBezTo>
                      <a:pt x="119" y="780"/>
                      <a:pt x="155" y="804"/>
                      <a:pt x="179" y="852"/>
                    </a:cubicBezTo>
                    <a:cubicBezTo>
                      <a:pt x="238" y="947"/>
                      <a:pt x="310" y="1030"/>
                      <a:pt x="405" y="1102"/>
                    </a:cubicBezTo>
                    <a:cubicBezTo>
                      <a:pt x="548" y="1245"/>
                      <a:pt x="715" y="1340"/>
                      <a:pt x="893" y="1447"/>
                    </a:cubicBezTo>
                    <a:cubicBezTo>
                      <a:pt x="1072" y="1542"/>
                      <a:pt x="1262" y="1614"/>
                      <a:pt x="1465" y="1638"/>
                    </a:cubicBezTo>
                    <a:cubicBezTo>
                      <a:pt x="1655" y="1685"/>
                      <a:pt x="1858" y="1697"/>
                      <a:pt x="2060" y="1697"/>
                    </a:cubicBezTo>
                    <a:cubicBezTo>
                      <a:pt x="2143" y="1697"/>
                      <a:pt x="2251" y="1662"/>
                      <a:pt x="2322" y="1614"/>
                    </a:cubicBezTo>
                    <a:cubicBezTo>
                      <a:pt x="2429" y="1554"/>
                      <a:pt x="2489" y="1447"/>
                      <a:pt x="2536" y="1340"/>
                    </a:cubicBezTo>
                    <a:cubicBezTo>
                      <a:pt x="2608" y="1150"/>
                      <a:pt x="2548" y="935"/>
                      <a:pt x="2382" y="780"/>
                    </a:cubicBezTo>
                    <a:cubicBezTo>
                      <a:pt x="1953" y="352"/>
                      <a:pt x="1322" y="66"/>
                      <a:pt x="715" y="7"/>
                    </a:cubicBezTo>
                    <a:cubicBezTo>
                      <a:pt x="677" y="3"/>
                      <a:pt x="640" y="1"/>
                      <a:pt x="60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33"/>
              <p:cNvSpPr/>
              <p:nvPr/>
            </p:nvSpPr>
            <p:spPr>
              <a:xfrm>
                <a:off x="1679075" y="3729450"/>
                <a:ext cx="25" cy="325"/>
              </a:xfrm>
              <a:custGeom>
                <a:avLst/>
                <a:gdLst/>
                <a:ahLst/>
                <a:cxnLst/>
                <a:rect l="l" t="t" r="r" b="b"/>
                <a:pathLst>
                  <a:path w="1" h="13" extrusionOk="0">
                    <a:moveTo>
                      <a:pt x="0" y="13"/>
                    </a:moveTo>
                    <a:lnTo>
                      <a:pt x="0" y="13"/>
                    </a:lnTo>
                    <a:lnTo>
                      <a:pt x="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33"/>
              <p:cNvSpPr/>
              <p:nvPr/>
            </p:nvSpPr>
            <p:spPr>
              <a:xfrm>
                <a:off x="1797900" y="3675575"/>
                <a:ext cx="159800" cy="104250"/>
              </a:xfrm>
              <a:custGeom>
                <a:avLst/>
                <a:gdLst/>
                <a:ahLst/>
                <a:cxnLst/>
                <a:rect l="l" t="t" r="r" b="b"/>
                <a:pathLst>
                  <a:path w="6392" h="4170" extrusionOk="0">
                    <a:moveTo>
                      <a:pt x="6008" y="1"/>
                    </a:moveTo>
                    <a:cubicBezTo>
                      <a:pt x="5971" y="1"/>
                      <a:pt x="5932" y="8"/>
                      <a:pt x="5891" y="25"/>
                    </a:cubicBezTo>
                    <a:cubicBezTo>
                      <a:pt x="4165" y="703"/>
                      <a:pt x="2331" y="1191"/>
                      <a:pt x="522" y="1489"/>
                    </a:cubicBezTo>
                    <a:cubicBezTo>
                      <a:pt x="510" y="1489"/>
                      <a:pt x="486" y="1501"/>
                      <a:pt x="474" y="1501"/>
                    </a:cubicBezTo>
                    <a:cubicBezTo>
                      <a:pt x="460" y="1499"/>
                      <a:pt x="446" y="1498"/>
                      <a:pt x="433" y="1498"/>
                    </a:cubicBezTo>
                    <a:cubicBezTo>
                      <a:pt x="159" y="1498"/>
                      <a:pt x="0" y="1939"/>
                      <a:pt x="295" y="2132"/>
                    </a:cubicBezTo>
                    <a:cubicBezTo>
                      <a:pt x="641" y="2346"/>
                      <a:pt x="962" y="2668"/>
                      <a:pt x="1248" y="2965"/>
                    </a:cubicBezTo>
                    <a:cubicBezTo>
                      <a:pt x="1522" y="3239"/>
                      <a:pt x="1712" y="3573"/>
                      <a:pt x="1950" y="3882"/>
                    </a:cubicBezTo>
                    <a:cubicBezTo>
                      <a:pt x="2091" y="4065"/>
                      <a:pt x="2278" y="4169"/>
                      <a:pt x="2469" y="4169"/>
                    </a:cubicBezTo>
                    <a:cubicBezTo>
                      <a:pt x="2600" y="4169"/>
                      <a:pt x="2734" y="4120"/>
                      <a:pt x="2855" y="4013"/>
                    </a:cubicBezTo>
                    <a:cubicBezTo>
                      <a:pt x="3105" y="3799"/>
                      <a:pt x="3272" y="3465"/>
                      <a:pt x="3522" y="3227"/>
                    </a:cubicBezTo>
                    <a:cubicBezTo>
                      <a:pt x="4463" y="2322"/>
                      <a:pt x="5820" y="1799"/>
                      <a:pt x="6320" y="525"/>
                    </a:cubicBezTo>
                    <a:cubicBezTo>
                      <a:pt x="6392" y="298"/>
                      <a:pt x="6242" y="1"/>
                      <a:pt x="600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33"/>
              <p:cNvSpPr/>
              <p:nvPr/>
            </p:nvSpPr>
            <p:spPr>
              <a:xfrm>
                <a:off x="1301925" y="3334425"/>
                <a:ext cx="194700" cy="116675"/>
              </a:xfrm>
              <a:custGeom>
                <a:avLst/>
                <a:gdLst/>
                <a:ahLst/>
                <a:cxnLst/>
                <a:rect l="l" t="t" r="r" b="b"/>
                <a:pathLst>
                  <a:path w="7788" h="4667" extrusionOk="0">
                    <a:moveTo>
                      <a:pt x="335" y="0"/>
                    </a:moveTo>
                    <a:cubicBezTo>
                      <a:pt x="121" y="0"/>
                      <a:pt x="1" y="321"/>
                      <a:pt x="227" y="455"/>
                    </a:cubicBezTo>
                    <a:cubicBezTo>
                      <a:pt x="1442" y="1252"/>
                      <a:pt x="2644" y="2038"/>
                      <a:pt x="3894" y="2776"/>
                    </a:cubicBezTo>
                    <a:cubicBezTo>
                      <a:pt x="4513" y="3157"/>
                      <a:pt x="5121" y="3526"/>
                      <a:pt x="5728" y="3884"/>
                    </a:cubicBezTo>
                    <a:cubicBezTo>
                      <a:pt x="6026" y="4062"/>
                      <a:pt x="6311" y="4241"/>
                      <a:pt x="6633" y="4360"/>
                    </a:cubicBezTo>
                    <a:cubicBezTo>
                      <a:pt x="6899" y="4456"/>
                      <a:pt x="7204" y="4667"/>
                      <a:pt x="7505" y="4667"/>
                    </a:cubicBezTo>
                    <a:cubicBezTo>
                      <a:pt x="7540" y="4667"/>
                      <a:pt x="7574" y="4664"/>
                      <a:pt x="7609" y="4658"/>
                    </a:cubicBezTo>
                    <a:cubicBezTo>
                      <a:pt x="7704" y="4646"/>
                      <a:pt x="7788" y="4550"/>
                      <a:pt x="7752" y="4443"/>
                    </a:cubicBezTo>
                    <a:cubicBezTo>
                      <a:pt x="7669" y="4122"/>
                      <a:pt x="7347" y="3967"/>
                      <a:pt x="7133" y="3765"/>
                    </a:cubicBezTo>
                    <a:cubicBezTo>
                      <a:pt x="6859" y="3515"/>
                      <a:pt x="6561" y="3312"/>
                      <a:pt x="6252" y="3122"/>
                    </a:cubicBezTo>
                    <a:cubicBezTo>
                      <a:pt x="5621" y="2741"/>
                      <a:pt x="4990" y="2383"/>
                      <a:pt x="4359" y="2026"/>
                    </a:cubicBezTo>
                    <a:cubicBezTo>
                      <a:pt x="3085" y="1288"/>
                      <a:pt x="1787" y="657"/>
                      <a:pt x="441" y="26"/>
                    </a:cubicBezTo>
                    <a:cubicBezTo>
                      <a:pt x="404" y="8"/>
                      <a:pt x="368" y="0"/>
                      <a:pt x="33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33"/>
              <p:cNvSpPr/>
              <p:nvPr/>
            </p:nvSpPr>
            <p:spPr>
              <a:xfrm>
                <a:off x="1505525" y="3454850"/>
                <a:ext cx="67900" cy="52125"/>
              </a:xfrm>
              <a:custGeom>
                <a:avLst/>
                <a:gdLst/>
                <a:ahLst/>
                <a:cxnLst/>
                <a:rect l="l" t="t" r="r" b="b"/>
                <a:pathLst>
                  <a:path w="2716" h="2085" extrusionOk="0">
                    <a:moveTo>
                      <a:pt x="319" y="1"/>
                    </a:moveTo>
                    <a:cubicBezTo>
                      <a:pt x="216" y="1"/>
                      <a:pt x="114" y="57"/>
                      <a:pt x="72" y="150"/>
                    </a:cubicBezTo>
                    <a:cubicBezTo>
                      <a:pt x="1" y="305"/>
                      <a:pt x="72" y="448"/>
                      <a:pt x="191" y="519"/>
                    </a:cubicBezTo>
                    <a:cubicBezTo>
                      <a:pt x="549" y="757"/>
                      <a:pt x="894" y="1019"/>
                      <a:pt x="1227" y="1281"/>
                    </a:cubicBezTo>
                    <a:cubicBezTo>
                      <a:pt x="1406" y="1412"/>
                      <a:pt x="1572" y="1555"/>
                      <a:pt x="1739" y="1698"/>
                    </a:cubicBezTo>
                    <a:cubicBezTo>
                      <a:pt x="1822" y="1769"/>
                      <a:pt x="1906" y="1853"/>
                      <a:pt x="1989" y="1912"/>
                    </a:cubicBezTo>
                    <a:cubicBezTo>
                      <a:pt x="2104" y="1998"/>
                      <a:pt x="2218" y="2084"/>
                      <a:pt x="2364" y="2084"/>
                    </a:cubicBezTo>
                    <a:cubicBezTo>
                      <a:pt x="2399" y="2084"/>
                      <a:pt x="2437" y="2079"/>
                      <a:pt x="2477" y="2067"/>
                    </a:cubicBezTo>
                    <a:cubicBezTo>
                      <a:pt x="2584" y="2043"/>
                      <a:pt x="2692" y="1936"/>
                      <a:pt x="2704" y="1829"/>
                    </a:cubicBezTo>
                    <a:cubicBezTo>
                      <a:pt x="2715" y="1638"/>
                      <a:pt x="2632" y="1519"/>
                      <a:pt x="2465" y="1388"/>
                    </a:cubicBezTo>
                    <a:cubicBezTo>
                      <a:pt x="2382" y="1317"/>
                      <a:pt x="2299" y="1257"/>
                      <a:pt x="2215" y="1174"/>
                    </a:cubicBezTo>
                    <a:cubicBezTo>
                      <a:pt x="2037" y="1031"/>
                      <a:pt x="1846" y="900"/>
                      <a:pt x="1644" y="757"/>
                    </a:cubicBezTo>
                    <a:cubicBezTo>
                      <a:pt x="1263" y="495"/>
                      <a:pt x="858" y="257"/>
                      <a:pt x="441" y="31"/>
                    </a:cubicBezTo>
                    <a:cubicBezTo>
                      <a:pt x="403" y="10"/>
                      <a:pt x="361" y="1"/>
                      <a:pt x="31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2" name="Google Shape;552;p33"/>
            <p:cNvGrpSpPr/>
            <p:nvPr/>
          </p:nvGrpSpPr>
          <p:grpSpPr>
            <a:xfrm rot="3626033">
              <a:off x="6576809" y="1222187"/>
              <a:ext cx="197008" cy="275535"/>
              <a:chOff x="1046250" y="2690450"/>
              <a:chExt cx="171475" cy="239825"/>
            </a:xfrm>
          </p:grpSpPr>
          <p:sp>
            <p:nvSpPr>
              <p:cNvPr id="553" name="Google Shape;553;p33"/>
              <p:cNvSpPr/>
              <p:nvPr/>
            </p:nvSpPr>
            <p:spPr>
              <a:xfrm>
                <a:off x="1128400" y="2690450"/>
                <a:ext cx="84850" cy="79150"/>
              </a:xfrm>
              <a:custGeom>
                <a:avLst/>
                <a:gdLst/>
                <a:ahLst/>
                <a:cxnLst/>
                <a:rect l="l" t="t" r="r" b="b"/>
                <a:pathLst>
                  <a:path w="3394" h="3166" extrusionOk="0">
                    <a:moveTo>
                      <a:pt x="1570" y="0"/>
                    </a:moveTo>
                    <a:cubicBezTo>
                      <a:pt x="1457" y="0"/>
                      <a:pt x="1343" y="10"/>
                      <a:pt x="1227" y="32"/>
                    </a:cubicBezTo>
                    <a:cubicBezTo>
                      <a:pt x="989" y="91"/>
                      <a:pt x="763" y="210"/>
                      <a:pt x="584" y="377"/>
                    </a:cubicBezTo>
                    <a:cubicBezTo>
                      <a:pt x="239" y="663"/>
                      <a:pt x="96" y="1092"/>
                      <a:pt x="48" y="1520"/>
                    </a:cubicBezTo>
                    <a:cubicBezTo>
                      <a:pt x="1" y="1961"/>
                      <a:pt x="167" y="2389"/>
                      <a:pt x="453" y="2699"/>
                    </a:cubicBezTo>
                    <a:cubicBezTo>
                      <a:pt x="608" y="2877"/>
                      <a:pt x="834" y="2997"/>
                      <a:pt x="1060" y="3092"/>
                    </a:cubicBezTo>
                    <a:cubicBezTo>
                      <a:pt x="1215" y="3146"/>
                      <a:pt x="1376" y="3165"/>
                      <a:pt x="1538" y="3165"/>
                    </a:cubicBezTo>
                    <a:cubicBezTo>
                      <a:pt x="1624" y="3165"/>
                      <a:pt x="1711" y="3160"/>
                      <a:pt x="1798" y="3151"/>
                    </a:cubicBezTo>
                    <a:cubicBezTo>
                      <a:pt x="1929" y="3127"/>
                      <a:pt x="2025" y="3092"/>
                      <a:pt x="2120" y="3044"/>
                    </a:cubicBezTo>
                    <a:cubicBezTo>
                      <a:pt x="2310" y="3032"/>
                      <a:pt x="2501" y="2949"/>
                      <a:pt x="2656" y="2830"/>
                    </a:cubicBezTo>
                    <a:cubicBezTo>
                      <a:pt x="2787" y="2746"/>
                      <a:pt x="2870" y="2651"/>
                      <a:pt x="2965" y="2532"/>
                    </a:cubicBezTo>
                    <a:cubicBezTo>
                      <a:pt x="3072" y="2401"/>
                      <a:pt x="3132" y="2282"/>
                      <a:pt x="3191" y="2115"/>
                    </a:cubicBezTo>
                    <a:cubicBezTo>
                      <a:pt x="3394" y="1711"/>
                      <a:pt x="3322" y="1175"/>
                      <a:pt x="3061" y="794"/>
                    </a:cubicBezTo>
                    <a:cubicBezTo>
                      <a:pt x="2799" y="425"/>
                      <a:pt x="2418" y="127"/>
                      <a:pt x="1965" y="32"/>
                    </a:cubicBezTo>
                    <a:cubicBezTo>
                      <a:pt x="1831" y="13"/>
                      <a:pt x="1701" y="0"/>
                      <a:pt x="157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33"/>
              <p:cNvSpPr/>
              <p:nvPr/>
            </p:nvSpPr>
            <p:spPr>
              <a:xfrm>
                <a:off x="1046250" y="2756650"/>
                <a:ext cx="59250" cy="57275"/>
              </a:xfrm>
              <a:custGeom>
                <a:avLst/>
                <a:gdLst/>
                <a:ahLst/>
                <a:cxnLst/>
                <a:rect l="l" t="t" r="r" b="b"/>
                <a:pathLst>
                  <a:path w="2370" h="2291" extrusionOk="0">
                    <a:moveTo>
                      <a:pt x="1126" y="0"/>
                    </a:moveTo>
                    <a:cubicBezTo>
                      <a:pt x="1057" y="0"/>
                      <a:pt x="989" y="9"/>
                      <a:pt x="905" y="27"/>
                    </a:cubicBezTo>
                    <a:cubicBezTo>
                      <a:pt x="715" y="51"/>
                      <a:pt x="560" y="158"/>
                      <a:pt x="417" y="277"/>
                    </a:cubicBezTo>
                    <a:cubicBezTo>
                      <a:pt x="310" y="360"/>
                      <a:pt x="203" y="479"/>
                      <a:pt x="143" y="622"/>
                    </a:cubicBezTo>
                    <a:cubicBezTo>
                      <a:pt x="60" y="801"/>
                      <a:pt x="0" y="991"/>
                      <a:pt x="12" y="1182"/>
                    </a:cubicBezTo>
                    <a:cubicBezTo>
                      <a:pt x="12" y="1372"/>
                      <a:pt x="72" y="1575"/>
                      <a:pt x="179" y="1730"/>
                    </a:cubicBezTo>
                    <a:cubicBezTo>
                      <a:pt x="358" y="2003"/>
                      <a:pt x="643" y="2206"/>
                      <a:pt x="965" y="2265"/>
                    </a:cubicBezTo>
                    <a:cubicBezTo>
                      <a:pt x="1064" y="2282"/>
                      <a:pt x="1151" y="2291"/>
                      <a:pt x="1237" y="2291"/>
                    </a:cubicBezTo>
                    <a:cubicBezTo>
                      <a:pt x="1336" y="2291"/>
                      <a:pt x="1433" y="2279"/>
                      <a:pt x="1548" y="2254"/>
                    </a:cubicBezTo>
                    <a:cubicBezTo>
                      <a:pt x="1679" y="2230"/>
                      <a:pt x="1810" y="2170"/>
                      <a:pt x="1929" y="2087"/>
                    </a:cubicBezTo>
                    <a:cubicBezTo>
                      <a:pt x="2072" y="2003"/>
                      <a:pt x="2132" y="1944"/>
                      <a:pt x="2215" y="1813"/>
                    </a:cubicBezTo>
                    <a:cubicBezTo>
                      <a:pt x="2275" y="1730"/>
                      <a:pt x="2310" y="1634"/>
                      <a:pt x="2334" y="1539"/>
                    </a:cubicBezTo>
                    <a:cubicBezTo>
                      <a:pt x="2370" y="1349"/>
                      <a:pt x="2370" y="1146"/>
                      <a:pt x="2310" y="956"/>
                    </a:cubicBezTo>
                    <a:cubicBezTo>
                      <a:pt x="2239" y="741"/>
                      <a:pt x="2108" y="563"/>
                      <a:pt x="1941" y="420"/>
                    </a:cubicBezTo>
                    <a:cubicBezTo>
                      <a:pt x="1846" y="313"/>
                      <a:pt x="1727" y="182"/>
                      <a:pt x="1596" y="110"/>
                    </a:cubicBezTo>
                    <a:cubicBezTo>
                      <a:pt x="1513" y="63"/>
                      <a:pt x="1429" y="39"/>
                      <a:pt x="1346" y="27"/>
                    </a:cubicBezTo>
                    <a:cubicBezTo>
                      <a:pt x="1263" y="9"/>
                      <a:pt x="1194" y="0"/>
                      <a:pt x="11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33"/>
              <p:cNvSpPr/>
              <p:nvPr/>
            </p:nvSpPr>
            <p:spPr>
              <a:xfrm>
                <a:off x="1131075" y="2853750"/>
                <a:ext cx="86650" cy="76525"/>
              </a:xfrm>
              <a:custGeom>
                <a:avLst/>
                <a:gdLst/>
                <a:ahLst/>
                <a:cxnLst/>
                <a:rect l="l" t="t" r="r" b="b"/>
                <a:pathLst>
                  <a:path w="3466" h="3061" extrusionOk="0">
                    <a:moveTo>
                      <a:pt x="1790" y="1"/>
                    </a:moveTo>
                    <a:cubicBezTo>
                      <a:pt x="1538" y="1"/>
                      <a:pt x="1285" y="65"/>
                      <a:pt x="1060" y="191"/>
                    </a:cubicBezTo>
                    <a:cubicBezTo>
                      <a:pt x="310" y="572"/>
                      <a:pt x="1" y="1608"/>
                      <a:pt x="417" y="2334"/>
                    </a:cubicBezTo>
                    <a:cubicBezTo>
                      <a:pt x="620" y="2703"/>
                      <a:pt x="1025" y="2953"/>
                      <a:pt x="1441" y="3037"/>
                    </a:cubicBezTo>
                    <a:cubicBezTo>
                      <a:pt x="1534" y="3045"/>
                      <a:pt x="1639" y="3054"/>
                      <a:pt x="1738" y="3054"/>
                    </a:cubicBezTo>
                    <a:cubicBezTo>
                      <a:pt x="1779" y="3054"/>
                      <a:pt x="1820" y="3052"/>
                      <a:pt x="1858" y="3049"/>
                    </a:cubicBezTo>
                    <a:cubicBezTo>
                      <a:pt x="1918" y="3061"/>
                      <a:pt x="1989" y="3061"/>
                      <a:pt x="2061" y="3061"/>
                    </a:cubicBezTo>
                    <a:cubicBezTo>
                      <a:pt x="2549" y="3049"/>
                      <a:pt x="2989" y="2751"/>
                      <a:pt x="3215" y="2322"/>
                    </a:cubicBezTo>
                    <a:cubicBezTo>
                      <a:pt x="3465" y="1870"/>
                      <a:pt x="3465" y="1382"/>
                      <a:pt x="3263" y="917"/>
                    </a:cubicBezTo>
                    <a:cubicBezTo>
                      <a:pt x="3084" y="513"/>
                      <a:pt x="2715" y="251"/>
                      <a:pt x="2311" y="96"/>
                    </a:cubicBezTo>
                    <a:cubicBezTo>
                      <a:pt x="2144" y="32"/>
                      <a:pt x="1967" y="1"/>
                      <a:pt x="17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556" name="Google Shape;556;p33"/>
          <p:cNvSpPr txBox="1">
            <a:spLocks noGrp="1"/>
          </p:cNvSpPr>
          <p:nvPr>
            <p:ph type="title" idx="2"/>
          </p:nvPr>
        </p:nvSpPr>
        <p:spPr>
          <a:xfrm>
            <a:off x="1728495" y="2597216"/>
            <a:ext cx="8151036" cy="1353200"/>
          </a:xfrm>
          <a:prstGeom prst="rect">
            <a:avLst/>
          </a:prstGeom>
        </p:spPr>
        <p:txBody>
          <a:bodyPr spcFirstLastPara="1" wrap="square" lIns="121900" tIns="121900" rIns="121900" bIns="121900" anchor="ctr" anchorCtr="0">
            <a:noAutofit/>
          </a:bodyPr>
          <a:lstStyle/>
          <a:p>
            <a:r>
              <a:rPr lang="en-US" sz="9600">
                <a:solidFill>
                  <a:schemeClr val="accent3"/>
                </a:solidFill>
                <a:latin typeface="Times New Roman" panose="02020603050405020304" pitchFamily="18" charset="0"/>
                <a:cs typeface="Times New Roman" panose="02020603050405020304" pitchFamily="18" charset="0"/>
              </a:rPr>
              <a:t>H</a:t>
            </a:r>
            <a:r>
              <a:rPr lang="en" sz="9600">
                <a:solidFill>
                  <a:schemeClr val="accent3"/>
                </a:solidFill>
                <a:latin typeface="Times New Roman" panose="02020603050405020304" pitchFamily="18" charset="0"/>
                <a:cs typeface="Times New Roman" panose="02020603050405020304" pitchFamily="18" charset="0"/>
              </a:rPr>
              <a:t>oạt động </a:t>
            </a:r>
            <a:br>
              <a:rPr lang="en" sz="9600">
                <a:solidFill>
                  <a:schemeClr val="accent3"/>
                </a:solidFill>
                <a:latin typeface="Times New Roman" panose="02020603050405020304" pitchFamily="18" charset="0"/>
                <a:cs typeface="Times New Roman" panose="02020603050405020304" pitchFamily="18" charset="0"/>
              </a:rPr>
            </a:br>
            <a:r>
              <a:rPr lang="en" sz="9600">
                <a:solidFill>
                  <a:schemeClr val="accent3"/>
                </a:solidFill>
                <a:latin typeface="Times New Roman" panose="02020603050405020304" pitchFamily="18" charset="0"/>
                <a:cs typeface="Times New Roman" panose="02020603050405020304" pitchFamily="18" charset="0"/>
              </a:rPr>
              <a:t>vận dụng</a:t>
            </a:r>
            <a:endParaRPr sz="9600">
              <a:solidFill>
                <a:schemeClr val="accent3"/>
              </a:solidFill>
              <a:latin typeface="Times New Roman" panose="02020603050405020304" pitchFamily="18" charset="0"/>
              <a:cs typeface="Times New Roman" panose="02020603050405020304" pitchFamily="18" charset="0"/>
            </a:endParaRPr>
          </a:p>
        </p:txBody>
      </p:sp>
      <p:grpSp>
        <p:nvGrpSpPr>
          <p:cNvPr id="472" name="Google Shape;492;p21">
            <a:extLst>
              <a:ext uri="{FF2B5EF4-FFF2-40B4-BE49-F238E27FC236}">
                <a16:creationId xmlns:a16="http://schemas.microsoft.com/office/drawing/2014/main" id="{53005AB0-48E3-A254-D58C-D670E21C154B}"/>
              </a:ext>
            </a:extLst>
          </p:cNvPr>
          <p:cNvGrpSpPr/>
          <p:nvPr/>
        </p:nvGrpSpPr>
        <p:grpSpPr>
          <a:xfrm flipH="1">
            <a:off x="2174440" y="5279482"/>
            <a:ext cx="709416" cy="658415"/>
            <a:chOff x="482850" y="1704875"/>
            <a:chExt cx="438850" cy="407300"/>
          </a:xfrm>
        </p:grpSpPr>
        <p:sp>
          <p:nvSpPr>
            <p:cNvPr id="473" name="Google Shape;493;p21">
              <a:extLst>
                <a:ext uri="{FF2B5EF4-FFF2-40B4-BE49-F238E27FC236}">
                  <a16:creationId xmlns:a16="http://schemas.microsoft.com/office/drawing/2014/main" id="{D2769F65-C6F1-4123-5C14-A54B39D5ED8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94;p21">
              <a:extLst>
                <a:ext uri="{FF2B5EF4-FFF2-40B4-BE49-F238E27FC236}">
                  <a16:creationId xmlns:a16="http://schemas.microsoft.com/office/drawing/2014/main" id="{38B94A96-999B-CD85-0E15-66E23F260112}"/>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95;p21">
              <a:extLst>
                <a:ext uri="{FF2B5EF4-FFF2-40B4-BE49-F238E27FC236}">
                  <a16:creationId xmlns:a16="http://schemas.microsoft.com/office/drawing/2014/main" id="{61AAE63C-32AF-A7D7-6AFD-9B935AF2D753}"/>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96;p21">
              <a:extLst>
                <a:ext uri="{FF2B5EF4-FFF2-40B4-BE49-F238E27FC236}">
                  <a16:creationId xmlns:a16="http://schemas.microsoft.com/office/drawing/2014/main" id="{081D9268-BEAC-688F-80C3-D6CE13BA92C9}"/>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97;p21">
              <a:extLst>
                <a:ext uri="{FF2B5EF4-FFF2-40B4-BE49-F238E27FC236}">
                  <a16:creationId xmlns:a16="http://schemas.microsoft.com/office/drawing/2014/main" id="{455CE4B8-B247-2C03-9C0B-DC8670D9B384}"/>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98;p21">
              <a:extLst>
                <a:ext uri="{FF2B5EF4-FFF2-40B4-BE49-F238E27FC236}">
                  <a16:creationId xmlns:a16="http://schemas.microsoft.com/office/drawing/2014/main" id="{29F68B0F-EE64-C3C7-2F12-D5700B634014}"/>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99;p21">
              <a:extLst>
                <a:ext uri="{FF2B5EF4-FFF2-40B4-BE49-F238E27FC236}">
                  <a16:creationId xmlns:a16="http://schemas.microsoft.com/office/drawing/2014/main" id="{714A891A-269A-EF9D-0F8C-C1942F27F6A2}"/>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500;p21">
              <a:extLst>
                <a:ext uri="{FF2B5EF4-FFF2-40B4-BE49-F238E27FC236}">
                  <a16:creationId xmlns:a16="http://schemas.microsoft.com/office/drawing/2014/main" id="{C0FDE2D6-EFC7-945D-E219-333BD237F3D8}"/>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501;p21">
              <a:extLst>
                <a:ext uri="{FF2B5EF4-FFF2-40B4-BE49-F238E27FC236}">
                  <a16:creationId xmlns:a16="http://schemas.microsoft.com/office/drawing/2014/main" id="{7AABA466-62E0-7BDD-FC99-A07D2E7DEFBA}"/>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502;p21">
              <a:extLst>
                <a:ext uri="{FF2B5EF4-FFF2-40B4-BE49-F238E27FC236}">
                  <a16:creationId xmlns:a16="http://schemas.microsoft.com/office/drawing/2014/main" id="{2FBDED19-ABB2-CAB7-960C-F791460EB1BF}"/>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83" name="Picture 482">
            <a:extLst>
              <a:ext uri="{FF2B5EF4-FFF2-40B4-BE49-F238E27FC236}">
                <a16:creationId xmlns:a16="http://schemas.microsoft.com/office/drawing/2014/main" id="{1EA7708C-4859-7745-F2F6-9461143ED8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199" b="22849" l="39000" r="63625">
                        <a14:foregroundMark x1="39000" y1="17495" x2="39000" y2="18738"/>
                        <a14:foregroundMark x1="45875" y1="22849" x2="45625" y2="21319"/>
                      </a14:backgroundRemoval>
                    </a14:imgEffect>
                  </a14:imgLayer>
                </a14:imgProps>
              </a:ext>
            </a:extLst>
          </a:blip>
          <a:srcRect l="36294" t="-307" r="33104" b="76336"/>
          <a:stretch/>
        </p:blipFill>
        <p:spPr>
          <a:xfrm>
            <a:off x="5197594" y="-773817"/>
            <a:ext cx="2757004" cy="2578025"/>
          </a:xfrm>
          <a:prstGeom prst="rect">
            <a:avLst/>
          </a:prstGeom>
        </p:spPr>
      </p:pic>
      <p:pic>
        <p:nvPicPr>
          <p:cNvPr id="484" name="Picture 483">
            <a:extLst>
              <a:ext uri="{FF2B5EF4-FFF2-40B4-BE49-F238E27FC236}">
                <a16:creationId xmlns:a16="http://schemas.microsoft.com/office/drawing/2014/main" id="{BD35888A-7420-22AD-E22E-7928754A8575}"/>
              </a:ext>
            </a:extLst>
          </p:cNvPr>
          <p:cNvPicPr>
            <a:picLocks noChangeAspect="1"/>
          </p:cNvPicPr>
          <p:nvPr/>
        </p:nvPicPr>
        <p:blipFill rotWithShape="1">
          <a:blip r:embed="rId5">
            <a:extLst>
              <a:ext uri="{BEBA8EAE-BF5A-486C-A8C5-ECC9F3942E4B}">
                <a14:imgProps xmlns:a14="http://schemas.microsoft.com/office/drawing/2010/main">
                  <a14:imgLayer r:embed="rId4">
                    <a14:imgEffect>
                      <a14:backgroundRemoval t="29637" b="53155" l="1000" r="31125">
                        <a14:foregroundMark x1="19375" y1="31549" x2="23750" y2="31453"/>
                        <a14:foregroundMark x1="27750" y1="30497" x2="27750" y2="32027"/>
                        <a14:foregroundMark x1="29250" y1="30402" x2="29250" y2="30402"/>
                        <a14:foregroundMark x1="17625" y1="53346" x2="20375" y2="50478"/>
                        <a14:foregroundMark x1="15375" y1="53346" x2="16625" y2="53346"/>
                        <a14:foregroundMark x1="15000" y1="40918" x2="15625" y2="42161"/>
                        <a14:foregroundMark x1="21000" y1="31166" x2="18000" y2="31549"/>
                        <a14:foregroundMark x1="1000" y1="29637" x2="1000" y2="29637"/>
                        <a14:foregroundMark x1="2000" y1="33461" x2="2000" y2="33461"/>
                      </a14:backgroundRemoval>
                    </a14:imgEffect>
                  </a14:imgLayer>
                </a14:imgProps>
              </a:ext>
            </a:extLst>
          </a:blip>
          <a:srcRect l="13412" t="28824" r="66793" b="45322"/>
          <a:stretch/>
        </p:blipFill>
        <p:spPr>
          <a:xfrm>
            <a:off x="277485" y="3427523"/>
            <a:ext cx="1976521" cy="3375428"/>
          </a:xfrm>
          <a:prstGeom prst="rect">
            <a:avLst/>
          </a:prstGeom>
        </p:spPr>
      </p:pic>
      <p:pic>
        <p:nvPicPr>
          <p:cNvPr id="486" name="Picture 485">
            <a:extLst>
              <a:ext uri="{FF2B5EF4-FFF2-40B4-BE49-F238E27FC236}">
                <a16:creationId xmlns:a16="http://schemas.microsoft.com/office/drawing/2014/main" id="{87B741F2-2619-59C9-F1E1-B126AD1667A2}"/>
              </a:ext>
            </a:extLst>
          </p:cNvPr>
          <p:cNvPicPr>
            <a:picLocks noChangeAspect="1"/>
          </p:cNvPicPr>
          <p:nvPr/>
        </p:nvPicPr>
        <p:blipFill rotWithShape="1">
          <a:blip r:embed="rId6">
            <a:extLst>
              <a:ext uri="{BEBA8EAE-BF5A-486C-A8C5-ECC9F3942E4B}">
                <a14:imgProps xmlns:a14="http://schemas.microsoft.com/office/drawing/2010/main">
                  <a14:imgLayer r:embed="rId4">
                    <a14:imgEffect>
                      <a14:backgroundRemoval t="55354" b="77820" l="72875" r="96875">
                        <a14:foregroundMark x1="79875" y1="55449" x2="84625" y2="58222"/>
                        <a14:foregroundMark x1="83500" y1="76004" x2="82500" y2="69312"/>
                        <a14:foregroundMark x1="83500" y1="77820" x2="82875" y2="76004"/>
                      </a14:backgroundRemoval>
                    </a14:imgEffect>
                  </a14:imgLayer>
                </a14:imgProps>
              </a:ext>
            </a:extLst>
          </a:blip>
          <a:srcRect l="69942" t="53329" r="-1544" b="22044"/>
          <a:stretch/>
        </p:blipFill>
        <p:spPr>
          <a:xfrm>
            <a:off x="9115886" y="3312066"/>
            <a:ext cx="3749261" cy="3385077"/>
          </a:xfrm>
          <a:prstGeom prst="rect">
            <a:avLst/>
          </a:prstGeom>
        </p:spPr>
      </p:pic>
      <p:pic>
        <p:nvPicPr>
          <p:cNvPr id="487" name="Picture 486">
            <a:extLst>
              <a:ext uri="{FF2B5EF4-FFF2-40B4-BE49-F238E27FC236}">
                <a16:creationId xmlns:a16="http://schemas.microsoft.com/office/drawing/2014/main" id="{B6D09E4E-DBD2-FC6E-E3FA-AB8518C7E750}"/>
              </a:ext>
            </a:extLst>
          </p:cNvPr>
          <p:cNvPicPr>
            <a:picLocks noChangeAspect="1"/>
          </p:cNvPicPr>
          <p:nvPr/>
        </p:nvPicPr>
        <p:blipFill rotWithShape="1">
          <a:blip r:embed="rId7">
            <a:extLst>
              <a:ext uri="{BEBA8EAE-BF5A-486C-A8C5-ECC9F3942E4B}">
                <a14:imgProps xmlns:a14="http://schemas.microsoft.com/office/drawing/2010/main">
                  <a14:imgLayer r:embed="rId4">
                    <a14:imgEffect>
                      <a14:backgroundRemoval t="2964" b="27725" l="71375" r="96750">
                        <a14:foregroundMark x1="74750" y1="27438" x2="76375" y2="26673"/>
                        <a14:foregroundMark x1="84244" y1="25901" x2="82000" y2="19407"/>
                        <a14:foregroundMark x1="84875" y1="27725" x2="84550" y2="26785"/>
                        <a14:foregroundMark x1="82000" y1="19407" x2="82000" y2="18260"/>
                        <a14:foregroundMark x1="71375" y1="21033" x2="71375" y2="21033"/>
                        <a14:backgroundMark x1="84875" y1="19216" x2="84875" y2="19216"/>
                        <a14:backgroundMark x1="84250" y1="26386" x2="84250" y2="26386"/>
                        <a14:backgroundMark x1="84375" y1="26864" x2="84750" y2="26386"/>
                        <a14:backgroundMark x1="84000" y1="26195" x2="85250" y2="26195"/>
                      </a14:backgroundRemoval>
                    </a14:imgEffect>
                  </a14:imgLayer>
                </a14:imgProps>
              </a:ext>
            </a:extLst>
          </a:blip>
          <a:srcRect l="68398" b="69939"/>
          <a:stretch/>
        </p:blipFill>
        <p:spPr>
          <a:xfrm flipH="1">
            <a:off x="-808034" y="-934139"/>
            <a:ext cx="3335363" cy="3675932"/>
          </a:xfrm>
          <a:prstGeom prst="rect">
            <a:avLst/>
          </a:prstGeom>
        </p:spPr>
      </p:pic>
      <p:sp>
        <p:nvSpPr>
          <p:cNvPr id="2" name="Rectangle 1"/>
          <p:cNvSpPr/>
          <p:nvPr/>
        </p:nvSpPr>
        <p:spPr>
          <a:xfrm>
            <a:off x="2400514" y="6549292"/>
            <a:ext cx="1292341" cy="276999"/>
          </a:xfrm>
          <a:prstGeom prst="rect">
            <a:avLst/>
          </a:prstGeom>
        </p:spPr>
        <p:txBody>
          <a:bodyPr wrap="none">
            <a:spAutoFit/>
          </a:bodyPr>
          <a:lstStyle/>
          <a:p>
            <a:r>
              <a:rPr lang="en-US" sz="1200" i="1" dirty="0" err="1">
                <a:solidFill>
                  <a:schemeClr val="bg1"/>
                </a:solidFill>
                <a:latin typeface="Times New Roman" panose="02020603050405020304" pitchFamily="18" charset="0"/>
                <a:ea typeface="Calibri" panose="020F0502020204030204" pitchFamily="34" charset="0"/>
                <a:cs typeface="Times New Roman" panose="02020603050405020304" pitchFamily="18" charset="0"/>
              </a:rPr>
              <a:t>Nguyễn</a:t>
            </a:r>
            <a:r>
              <a:rPr lang="en-US" sz="1200" i="1"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 Nhâm358</a:t>
            </a:r>
            <a:endParaRPr lang="en-US" sz="1200" dirty="0">
              <a:solidFill>
                <a:schemeClr val="bg1"/>
              </a:solidFill>
            </a:endParaRPr>
          </a:p>
        </p:txBody>
      </p:sp>
    </p:spTree>
    <p:extLst>
      <p:ext uri="{BB962C8B-B14F-4D97-AF65-F5344CB8AC3E}">
        <p14:creationId xmlns:p14="http://schemas.microsoft.com/office/powerpoint/2010/main" val="3872238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4"/>
                                        </p:tgtEl>
                                        <p:attrNameLst>
                                          <p:attrName>style.visibility</p:attrName>
                                        </p:attrNameLst>
                                      </p:cBhvr>
                                      <p:to>
                                        <p:strVal val="visible"/>
                                      </p:to>
                                    </p:set>
                                    <p:anim calcmode="lin" valueType="num">
                                      <p:cBhvr>
                                        <p:cTn id="7" dur="500" fill="hold"/>
                                        <p:tgtEl>
                                          <p:spTgt spid="504"/>
                                        </p:tgtEl>
                                        <p:attrNameLst>
                                          <p:attrName>ppt_w</p:attrName>
                                        </p:attrNameLst>
                                      </p:cBhvr>
                                      <p:tavLst>
                                        <p:tav tm="0">
                                          <p:val>
                                            <p:fltVal val="0"/>
                                          </p:val>
                                        </p:tav>
                                        <p:tav tm="100000">
                                          <p:val>
                                            <p:strVal val="#ppt_w"/>
                                          </p:val>
                                        </p:tav>
                                      </p:tavLst>
                                    </p:anim>
                                    <p:anim calcmode="lin" valueType="num">
                                      <p:cBhvr>
                                        <p:cTn id="8" dur="500" fill="hold"/>
                                        <p:tgtEl>
                                          <p:spTgt spid="504"/>
                                        </p:tgtEl>
                                        <p:attrNameLst>
                                          <p:attrName>ppt_h</p:attrName>
                                        </p:attrNameLst>
                                      </p:cBhvr>
                                      <p:tavLst>
                                        <p:tav tm="0">
                                          <p:val>
                                            <p:fltVal val="0"/>
                                          </p:val>
                                        </p:tav>
                                        <p:tav tm="100000">
                                          <p:val>
                                            <p:strVal val="#ppt_h"/>
                                          </p:val>
                                        </p:tav>
                                      </p:tavLst>
                                    </p:anim>
                                    <p:animEffect transition="in" filter="fade">
                                      <p:cBhvr>
                                        <p:cTn id="9" dur="500"/>
                                        <p:tgtEl>
                                          <p:spTgt spid="504"/>
                                        </p:tgtEl>
                                      </p:cBhvr>
                                    </p:animEffect>
                                  </p:childTnLst>
                                </p:cTn>
                              </p:par>
                              <p:par>
                                <p:cTn id="10" presetID="53" presetClass="entr" presetSubtype="16" fill="hold" nodeType="withEffect">
                                  <p:stCondLst>
                                    <p:cond delay="0"/>
                                  </p:stCondLst>
                                  <p:childTnLst>
                                    <p:set>
                                      <p:cBhvr>
                                        <p:cTn id="11" dur="1" fill="hold">
                                          <p:stCondLst>
                                            <p:cond delay="0"/>
                                          </p:stCondLst>
                                        </p:cTn>
                                        <p:tgtEl>
                                          <p:spTgt spid="514"/>
                                        </p:tgtEl>
                                        <p:attrNameLst>
                                          <p:attrName>style.visibility</p:attrName>
                                        </p:attrNameLst>
                                      </p:cBhvr>
                                      <p:to>
                                        <p:strVal val="visible"/>
                                      </p:to>
                                    </p:set>
                                    <p:anim calcmode="lin" valueType="num">
                                      <p:cBhvr>
                                        <p:cTn id="12" dur="500" fill="hold"/>
                                        <p:tgtEl>
                                          <p:spTgt spid="514"/>
                                        </p:tgtEl>
                                        <p:attrNameLst>
                                          <p:attrName>ppt_w</p:attrName>
                                        </p:attrNameLst>
                                      </p:cBhvr>
                                      <p:tavLst>
                                        <p:tav tm="0">
                                          <p:val>
                                            <p:fltVal val="0"/>
                                          </p:val>
                                        </p:tav>
                                        <p:tav tm="100000">
                                          <p:val>
                                            <p:strVal val="#ppt_w"/>
                                          </p:val>
                                        </p:tav>
                                      </p:tavLst>
                                    </p:anim>
                                    <p:anim calcmode="lin" valueType="num">
                                      <p:cBhvr>
                                        <p:cTn id="13" dur="500" fill="hold"/>
                                        <p:tgtEl>
                                          <p:spTgt spid="514"/>
                                        </p:tgtEl>
                                        <p:attrNameLst>
                                          <p:attrName>ppt_h</p:attrName>
                                        </p:attrNameLst>
                                      </p:cBhvr>
                                      <p:tavLst>
                                        <p:tav tm="0">
                                          <p:val>
                                            <p:fltVal val="0"/>
                                          </p:val>
                                        </p:tav>
                                        <p:tav tm="100000">
                                          <p:val>
                                            <p:strVal val="#ppt_h"/>
                                          </p:val>
                                        </p:tav>
                                      </p:tavLst>
                                    </p:anim>
                                    <p:animEffect transition="in" filter="fade">
                                      <p:cBhvr>
                                        <p:cTn id="14" dur="500"/>
                                        <p:tgtEl>
                                          <p:spTgt spid="514"/>
                                        </p:tgtEl>
                                      </p:cBhvr>
                                    </p:animEffect>
                                  </p:childTnLst>
                                </p:cTn>
                              </p:par>
                              <p:par>
                                <p:cTn id="15" presetID="53" presetClass="entr" presetSubtype="16" fill="hold" nodeType="withEffect">
                                  <p:stCondLst>
                                    <p:cond delay="0"/>
                                  </p:stCondLst>
                                  <p:childTnLst>
                                    <p:set>
                                      <p:cBhvr>
                                        <p:cTn id="16" dur="1" fill="hold">
                                          <p:stCondLst>
                                            <p:cond delay="0"/>
                                          </p:stCondLst>
                                        </p:cTn>
                                        <p:tgtEl>
                                          <p:spTgt spid="529"/>
                                        </p:tgtEl>
                                        <p:attrNameLst>
                                          <p:attrName>style.visibility</p:attrName>
                                        </p:attrNameLst>
                                      </p:cBhvr>
                                      <p:to>
                                        <p:strVal val="visible"/>
                                      </p:to>
                                    </p:set>
                                    <p:anim calcmode="lin" valueType="num">
                                      <p:cBhvr>
                                        <p:cTn id="17" dur="500" fill="hold"/>
                                        <p:tgtEl>
                                          <p:spTgt spid="529"/>
                                        </p:tgtEl>
                                        <p:attrNameLst>
                                          <p:attrName>ppt_w</p:attrName>
                                        </p:attrNameLst>
                                      </p:cBhvr>
                                      <p:tavLst>
                                        <p:tav tm="0">
                                          <p:val>
                                            <p:fltVal val="0"/>
                                          </p:val>
                                        </p:tav>
                                        <p:tav tm="100000">
                                          <p:val>
                                            <p:strVal val="#ppt_w"/>
                                          </p:val>
                                        </p:tav>
                                      </p:tavLst>
                                    </p:anim>
                                    <p:anim calcmode="lin" valueType="num">
                                      <p:cBhvr>
                                        <p:cTn id="18" dur="500" fill="hold"/>
                                        <p:tgtEl>
                                          <p:spTgt spid="529"/>
                                        </p:tgtEl>
                                        <p:attrNameLst>
                                          <p:attrName>ppt_h</p:attrName>
                                        </p:attrNameLst>
                                      </p:cBhvr>
                                      <p:tavLst>
                                        <p:tav tm="0">
                                          <p:val>
                                            <p:fltVal val="0"/>
                                          </p:val>
                                        </p:tav>
                                        <p:tav tm="100000">
                                          <p:val>
                                            <p:strVal val="#ppt_h"/>
                                          </p:val>
                                        </p:tav>
                                      </p:tavLst>
                                    </p:anim>
                                    <p:animEffect transition="in" filter="fade">
                                      <p:cBhvr>
                                        <p:cTn id="19" dur="500"/>
                                        <p:tgtEl>
                                          <p:spTgt spid="529"/>
                                        </p:tgtEl>
                                      </p:cBhvr>
                                    </p:animEffect>
                                  </p:childTnLst>
                                </p:cTn>
                              </p:par>
                              <p:par>
                                <p:cTn id="20" presetID="53" presetClass="entr" presetSubtype="16" fill="hold" nodeType="withEffect">
                                  <p:stCondLst>
                                    <p:cond delay="0"/>
                                  </p:stCondLst>
                                  <p:childTnLst>
                                    <p:set>
                                      <p:cBhvr>
                                        <p:cTn id="21" dur="1" fill="hold">
                                          <p:stCondLst>
                                            <p:cond delay="0"/>
                                          </p:stCondLst>
                                        </p:cTn>
                                        <p:tgtEl>
                                          <p:spTgt spid="483"/>
                                        </p:tgtEl>
                                        <p:attrNameLst>
                                          <p:attrName>style.visibility</p:attrName>
                                        </p:attrNameLst>
                                      </p:cBhvr>
                                      <p:to>
                                        <p:strVal val="visible"/>
                                      </p:to>
                                    </p:set>
                                    <p:anim calcmode="lin" valueType="num">
                                      <p:cBhvr>
                                        <p:cTn id="22" dur="500" fill="hold"/>
                                        <p:tgtEl>
                                          <p:spTgt spid="483"/>
                                        </p:tgtEl>
                                        <p:attrNameLst>
                                          <p:attrName>ppt_w</p:attrName>
                                        </p:attrNameLst>
                                      </p:cBhvr>
                                      <p:tavLst>
                                        <p:tav tm="0">
                                          <p:val>
                                            <p:fltVal val="0"/>
                                          </p:val>
                                        </p:tav>
                                        <p:tav tm="100000">
                                          <p:val>
                                            <p:strVal val="#ppt_w"/>
                                          </p:val>
                                        </p:tav>
                                      </p:tavLst>
                                    </p:anim>
                                    <p:anim calcmode="lin" valueType="num">
                                      <p:cBhvr>
                                        <p:cTn id="23" dur="500" fill="hold"/>
                                        <p:tgtEl>
                                          <p:spTgt spid="483"/>
                                        </p:tgtEl>
                                        <p:attrNameLst>
                                          <p:attrName>ppt_h</p:attrName>
                                        </p:attrNameLst>
                                      </p:cBhvr>
                                      <p:tavLst>
                                        <p:tav tm="0">
                                          <p:val>
                                            <p:fltVal val="0"/>
                                          </p:val>
                                        </p:tav>
                                        <p:tav tm="100000">
                                          <p:val>
                                            <p:strVal val="#ppt_h"/>
                                          </p:val>
                                        </p:tav>
                                      </p:tavLst>
                                    </p:anim>
                                    <p:animEffect transition="in" filter="fade">
                                      <p:cBhvr>
                                        <p:cTn id="24" dur="500"/>
                                        <p:tgtEl>
                                          <p:spTgt spid="483"/>
                                        </p:tgtEl>
                                      </p:cBhvr>
                                    </p:animEffect>
                                  </p:childTnLst>
                                </p:cTn>
                              </p:par>
                              <p:par>
                                <p:cTn id="25" presetID="53" presetClass="entr" presetSubtype="16" fill="hold" nodeType="withEffect">
                                  <p:stCondLst>
                                    <p:cond delay="0"/>
                                  </p:stCondLst>
                                  <p:childTnLst>
                                    <p:set>
                                      <p:cBhvr>
                                        <p:cTn id="26" dur="1" fill="hold">
                                          <p:stCondLst>
                                            <p:cond delay="0"/>
                                          </p:stCondLst>
                                        </p:cTn>
                                        <p:tgtEl>
                                          <p:spTgt spid="484"/>
                                        </p:tgtEl>
                                        <p:attrNameLst>
                                          <p:attrName>style.visibility</p:attrName>
                                        </p:attrNameLst>
                                      </p:cBhvr>
                                      <p:to>
                                        <p:strVal val="visible"/>
                                      </p:to>
                                    </p:set>
                                    <p:anim calcmode="lin" valueType="num">
                                      <p:cBhvr>
                                        <p:cTn id="27" dur="500" fill="hold"/>
                                        <p:tgtEl>
                                          <p:spTgt spid="484"/>
                                        </p:tgtEl>
                                        <p:attrNameLst>
                                          <p:attrName>ppt_w</p:attrName>
                                        </p:attrNameLst>
                                      </p:cBhvr>
                                      <p:tavLst>
                                        <p:tav tm="0">
                                          <p:val>
                                            <p:fltVal val="0"/>
                                          </p:val>
                                        </p:tav>
                                        <p:tav tm="100000">
                                          <p:val>
                                            <p:strVal val="#ppt_w"/>
                                          </p:val>
                                        </p:tav>
                                      </p:tavLst>
                                    </p:anim>
                                    <p:anim calcmode="lin" valueType="num">
                                      <p:cBhvr>
                                        <p:cTn id="28" dur="500" fill="hold"/>
                                        <p:tgtEl>
                                          <p:spTgt spid="484"/>
                                        </p:tgtEl>
                                        <p:attrNameLst>
                                          <p:attrName>ppt_h</p:attrName>
                                        </p:attrNameLst>
                                      </p:cBhvr>
                                      <p:tavLst>
                                        <p:tav tm="0">
                                          <p:val>
                                            <p:fltVal val="0"/>
                                          </p:val>
                                        </p:tav>
                                        <p:tav tm="100000">
                                          <p:val>
                                            <p:strVal val="#ppt_h"/>
                                          </p:val>
                                        </p:tav>
                                      </p:tavLst>
                                    </p:anim>
                                    <p:animEffect transition="in" filter="fade">
                                      <p:cBhvr>
                                        <p:cTn id="29" dur="500"/>
                                        <p:tgtEl>
                                          <p:spTgt spid="484"/>
                                        </p:tgtEl>
                                      </p:cBhvr>
                                    </p:animEffect>
                                  </p:childTnLst>
                                </p:cTn>
                              </p:par>
                              <p:par>
                                <p:cTn id="30" presetID="53" presetClass="entr" presetSubtype="16" fill="hold" nodeType="withEffect">
                                  <p:stCondLst>
                                    <p:cond delay="0"/>
                                  </p:stCondLst>
                                  <p:childTnLst>
                                    <p:set>
                                      <p:cBhvr>
                                        <p:cTn id="31" dur="1" fill="hold">
                                          <p:stCondLst>
                                            <p:cond delay="0"/>
                                          </p:stCondLst>
                                        </p:cTn>
                                        <p:tgtEl>
                                          <p:spTgt spid="486"/>
                                        </p:tgtEl>
                                        <p:attrNameLst>
                                          <p:attrName>style.visibility</p:attrName>
                                        </p:attrNameLst>
                                      </p:cBhvr>
                                      <p:to>
                                        <p:strVal val="visible"/>
                                      </p:to>
                                    </p:set>
                                    <p:anim calcmode="lin" valueType="num">
                                      <p:cBhvr>
                                        <p:cTn id="32" dur="500" fill="hold"/>
                                        <p:tgtEl>
                                          <p:spTgt spid="486"/>
                                        </p:tgtEl>
                                        <p:attrNameLst>
                                          <p:attrName>ppt_w</p:attrName>
                                        </p:attrNameLst>
                                      </p:cBhvr>
                                      <p:tavLst>
                                        <p:tav tm="0">
                                          <p:val>
                                            <p:fltVal val="0"/>
                                          </p:val>
                                        </p:tav>
                                        <p:tav tm="100000">
                                          <p:val>
                                            <p:strVal val="#ppt_w"/>
                                          </p:val>
                                        </p:tav>
                                      </p:tavLst>
                                    </p:anim>
                                    <p:anim calcmode="lin" valueType="num">
                                      <p:cBhvr>
                                        <p:cTn id="33" dur="500" fill="hold"/>
                                        <p:tgtEl>
                                          <p:spTgt spid="486"/>
                                        </p:tgtEl>
                                        <p:attrNameLst>
                                          <p:attrName>ppt_h</p:attrName>
                                        </p:attrNameLst>
                                      </p:cBhvr>
                                      <p:tavLst>
                                        <p:tav tm="0">
                                          <p:val>
                                            <p:fltVal val="0"/>
                                          </p:val>
                                        </p:tav>
                                        <p:tav tm="100000">
                                          <p:val>
                                            <p:strVal val="#ppt_h"/>
                                          </p:val>
                                        </p:tav>
                                      </p:tavLst>
                                    </p:anim>
                                    <p:animEffect transition="in" filter="fade">
                                      <p:cBhvr>
                                        <p:cTn id="34" dur="500"/>
                                        <p:tgtEl>
                                          <p:spTgt spid="486"/>
                                        </p:tgtEl>
                                      </p:cBhvr>
                                    </p:animEffect>
                                  </p:childTnLst>
                                </p:cTn>
                              </p:par>
                              <p:par>
                                <p:cTn id="35" presetID="53" presetClass="entr" presetSubtype="16" fill="hold" nodeType="withEffect">
                                  <p:stCondLst>
                                    <p:cond delay="0"/>
                                  </p:stCondLst>
                                  <p:childTnLst>
                                    <p:set>
                                      <p:cBhvr>
                                        <p:cTn id="36" dur="1" fill="hold">
                                          <p:stCondLst>
                                            <p:cond delay="0"/>
                                          </p:stCondLst>
                                        </p:cTn>
                                        <p:tgtEl>
                                          <p:spTgt spid="487"/>
                                        </p:tgtEl>
                                        <p:attrNameLst>
                                          <p:attrName>style.visibility</p:attrName>
                                        </p:attrNameLst>
                                      </p:cBhvr>
                                      <p:to>
                                        <p:strVal val="visible"/>
                                      </p:to>
                                    </p:set>
                                    <p:anim calcmode="lin" valueType="num">
                                      <p:cBhvr>
                                        <p:cTn id="37" dur="500" fill="hold"/>
                                        <p:tgtEl>
                                          <p:spTgt spid="487"/>
                                        </p:tgtEl>
                                        <p:attrNameLst>
                                          <p:attrName>ppt_w</p:attrName>
                                        </p:attrNameLst>
                                      </p:cBhvr>
                                      <p:tavLst>
                                        <p:tav tm="0">
                                          <p:val>
                                            <p:fltVal val="0"/>
                                          </p:val>
                                        </p:tav>
                                        <p:tav tm="100000">
                                          <p:val>
                                            <p:strVal val="#ppt_w"/>
                                          </p:val>
                                        </p:tav>
                                      </p:tavLst>
                                    </p:anim>
                                    <p:anim calcmode="lin" valueType="num">
                                      <p:cBhvr>
                                        <p:cTn id="38" dur="500" fill="hold"/>
                                        <p:tgtEl>
                                          <p:spTgt spid="487"/>
                                        </p:tgtEl>
                                        <p:attrNameLst>
                                          <p:attrName>ppt_h</p:attrName>
                                        </p:attrNameLst>
                                      </p:cBhvr>
                                      <p:tavLst>
                                        <p:tav tm="0">
                                          <p:val>
                                            <p:fltVal val="0"/>
                                          </p:val>
                                        </p:tav>
                                        <p:tav tm="100000">
                                          <p:val>
                                            <p:strVal val="#ppt_h"/>
                                          </p:val>
                                        </p:tav>
                                      </p:tavLst>
                                    </p:anim>
                                    <p:animEffect transition="in" filter="fade">
                                      <p:cBhvr>
                                        <p:cTn id="39" dur="500"/>
                                        <p:tgtEl>
                                          <p:spTgt spid="48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488"/>
                                        </p:tgtEl>
                                        <p:attrNameLst>
                                          <p:attrName>style.visibility</p:attrName>
                                        </p:attrNameLst>
                                      </p:cBhvr>
                                      <p:to>
                                        <p:strVal val="visible"/>
                                      </p:to>
                                    </p:set>
                                    <p:animEffect transition="in" filter="barn(inVertical)">
                                      <p:cBhvr>
                                        <p:cTn id="44" dur="500"/>
                                        <p:tgtEl>
                                          <p:spTgt spid="488"/>
                                        </p:tgtEl>
                                      </p:cBhvr>
                                    </p:animEffect>
                                  </p:childTnLst>
                                </p:cTn>
                              </p:par>
                            </p:childTnLst>
                          </p:cTn>
                        </p:par>
                        <p:par>
                          <p:cTn id="45" fill="hold">
                            <p:stCondLst>
                              <p:cond delay="500"/>
                            </p:stCondLst>
                            <p:childTnLst>
                              <p:par>
                                <p:cTn id="46" presetID="53" presetClass="entr" presetSubtype="16" fill="hold" grpId="0" nodeType="afterEffect">
                                  <p:stCondLst>
                                    <p:cond delay="0"/>
                                  </p:stCondLst>
                                  <p:childTnLst>
                                    <p:set>
                                      <p:cBhvr>
                                        <p:cTn id="47" dur="1" fill="hold">
                                          <p:stCondLst>
                                            <p:cond delay="0"/>
                                          </p:stCondLst>
                                        </p:cTn>
                                        <p:tgtEl>
                                          <p:spTgt spid="556"/>
                                        </p:tgtEl>
                                        <p:attrNameLst>
                                          <p:attrName>style.visibility</p:attrName>
                                        </p:attrNameLst>
                                      </p:cBhvr>
                                      <p:to>
                                        <p:strVal val="visible"/>
                                      </p:to>
                                    </p:set>
                                    <p:anim calcmode="lin" valueType="num">
                                      <p:cBhvr>
                                        <p:cTn id="48" dur="500" fill="hold"/>
                                        <p:tgtEl>
                                          <p:spTgt spid="556"/>
                                        </p:tgtEl>
                                        <p:attrNameLst>
                                          <p:attrName>ppt_w</p:attrName>
                                        </p:attrNameLst>
                                      </p:cBhvr>
                                      <p:tavLst>
                                        <p:tav tm="0">
                                          <p:val>
                                            <p:fltVal val="0"/>
                                          </p:val>
                                        </p:tav>
                                        <p:tav tm="100000">
                                          <p:val>
                                            <p:strVal val="#ppt_w"/>
                                          </p:val>
                                        </p:tav>
                                      </p:tavLst>
                                    </p:anim>
                                    <p:anim calcmode="lin" valueType="num">
                                      <p:cBhvr>
                                        <p:cTn id="49" dur="500" fill="hold"/>
                                        <p:tgtEl>
                                          <p:spTgt spid="556"/>
                                        </p:tgtEl>
                                        <p:attrNameLst>
                                          <p:attrName>ppt_h</p:attrName>
                                        </p:attrNameLst>
                                      </p:cBhvr>
                                      <p:tavLst>
                                        <p:tav tm="0">
                                          <p:val>
                                            <p:fltVal val="0"/>
                                          </p:val>
                                        </p:tav>
                                        <p:tav tm="100000">
                                          <p:val>
                                            <p:strVal val="#ppt_h"/>
                                          </p:val>
                                        </p:tav>
                                      </p:tavLst>
                                    </p:anim>
                                    <p:animEffect transition="in" filter="fade">
                                      <p:cBhvr>
                                        <p:cTn id="50" dur="500"/>
                                        <p:tgtEl>
                                          <p:spTgt spid="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 grpId="0" animBg="1"/>
      <p:bldP spid="504" grpId="0" animBg="1"/>
      <p:bldP spid="55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424383" y="195239"/>
            <a:ext cx="9243175" cy="918000"/>
          </a:xfrm>
          <a:prstGeom prst="rect">
            <a:avLst/>
          </a:prstGeom>
        </p:spPr>
        <p:txBody>
          <a:bodyPr spcFirstLastPara="1" wrap="square" lIns="121900" tIns="121900" rIns="121900" bIns="121900" anchor="t" anchorCtr="0">
            <a:noAutofit/>
          </a:bodyPr>
          <a:lstStyle/>
          <a:p>
            <a:r>
              <a:rPr lang="en-US" sz="4800">
                <a:solidFill>
                  <a:schemeClr val="accent3"/>
                </a:solidFill>
                <a:latin typeface="Times New Roman" panose="02020603050405020304" pitchFamily="18" charset="0"/>
                <a:cs typeface="Times New Roman" panose="02020603050405020304" pitchFamily="18" charset="0"/>
              </a:rPr>
              <a:t>Hoạt động vận dụng</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图片 3">
            <a:extLst>
              <a:ext uri="{FF2B5EF4-FFF2-40B4-BE49-F238E27FC236}">
                <a16:creationId xmlns:a16="http://schemas.microsoft.com/office/drawing/2014/main" id="{F9899569-9E3C-0AE5-355E-77FE58F6B7A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455652" y="2742946"/>
            <a:ext cx="4232653" cy="4232653"/>
          </a:xfrm>
          <a:prstGeom prst="rect">
            <a:avLst/>
          </a:prstGeom>
        </p:spPr>
      </p:pic>
      <p:grpSp>
        <p:nvGrpSpPr>
          <p:cNvPr id="4" name="组合 5">
            <a:extLst>
              <a:ext uri="{FF2B5EF4-FFF2-40B4-BE49-F238E27FC236}">
                <a16:creationId xmlns:a16="http://schemas.microsoft.com/office/drawing/2014/main" id="{74C9F841-18FB-3292-4819-1ED0B85E3531}"/>
              </a:ext>
            </a:extLst>
          </p:cNvPr>
          <p:cNvGrpSpPr/>
          <p:nvPr/>
        </p:nvGrpSpPr>
        <p:grpSpPr>
          <a:xfrm>
            <a:off x="6114392" y="1130644"/>
            <a:ext cx="5701776" cy="5708129"/>
            <a:chOff x="718515" y="1933977"/>
            <a:chExt cx="3232466" cy="2354736"/>
          </a:xfrm>
        </p:grpSpPr>
        <p:pic>
          <p:nvPicPr>
            <p:cNvPr id="6" name="图片 8">
              <a:extLst>
                <a:ext uri="{FF2B5EF4-FFF2-40B4-BE49-F238E27FC236}">
                  <a16:creationId xmlns:a16="http://schemas.microsoft.com/office/drawing/2014/main" id="{C46E326F-07E0-B353-3A75-CCCFA0D6AF5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8515" y="1933977"/>
              <a:ext cx="3232466" cy="2354736"/>
            </a:xfrm>
            <a:prstGeom prst="rect">
              <a:avLst/>
            </a:prstGeom>
          </p:spPr>
        </p:pic>
        <p:sp>
          <p:nvSpPr>
            <p:cNvPr id="8" name="文本框 12">
              <a:extLst>
                <a:ext uri="{FF2B5EF4-FFF2-40B4-BE49-F238E27FC236}">
                  <a16:creationId xmlns:a16="http://schemas.microsoft.com/office/drawing/2014/main" id="{7CA2A571-E0DA-67D3-FC0A-353454634769}"/>
                </a:ext>
              </a:extLst>
            </p:cNvPr>
            <p:cNvSpPr txBox="1"/>
            <p:nvPr/>
          </p:nvSpPr>
          <p:spPr>
            <a:xfrm rot="21221573">
              <a:off x="948334" y="2545290"/>
              <a:ext cx="2575904" cy="125695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20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Viết đoạn văn (khoảng 7 – 9 câu) trình bày suy nghĩ của em về một tính cách đáng phê phán được nói đến trong những truyện cười trên.</a:t>
              </a:r>
              <a:endParaRPr lang="en-US" sz="320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179837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cxnSp>
        <p:nvCxnSpPr>
          <p:cNvPr id="1050" name="Google Shape;420;p21">
            <a:extLst>
              <a:ext uri="{FF2B5EF4-FFF2-40B4-BE49-F238E27FC236}">
                <a16:creationId xmlns:a16="http://schemas.microsoft.com/office/drawing/2014/main" id="{70B67594-9CBD-4295-F51B-A654DFB83E49}"/>
              </a:ext>
            </a:extLst>
          </p:cNvPr>
          <p:cNvCxnSpPr>
            <a:cxnSpLocks/>
          </p:cNvCxnSpPr>
          <p:nvPr/>
        </p:nvCxnSpPr>
        <p:spPr>
          <a:xfrm flipH="1">
            <a:off x="2655992" y="2361343"/>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1051" name="Google Shape;422;p21">
            <a:extLst>
              <a:ext uri="{FF2B5EF4-FFF2-40B4-BE49-F238E27FC236}">
                <a16:creationId xmlns:a16="http://schemas.microsoft.com/office/drawing/2014/main" id="{E6158B0A-BFAF-7EB2-C306-456AB55E2EDA}"/>
              </a:ext>
            </a:extLst>
          </p:cNvPr>
          <p:cNvCxnSpPr>
            <a:cxnSpLocks/>
          </p:cNvCxnSpPr>
          <p:nvPr/>
        </p:nvCxnSpPr>
        <p:spPr>
          <a:xfrm>
            <a:off x="9866980" y="2356746"/>
            <a:ext cx="16619" cy="393749"/>
          </a:xfrm>
          <a:prstGeom prst="straightConnector1">
            <a:avLst/>
          </a:prstGeom>
          <a:noFill/>
          <a:ln w="9525" cap="flat" cmpd="sng">
            <a:solidFill>
              <a:srgbClr val="666666"/>
            </a:solidFill>
            <a:prstDash val="solid"/>
            <a:round/>
            <a:headEnd type="none" w="med" len="med"/>
            <a:tailEnd type="none" w="med" len="med"/>
          </a:ln>
        </p:spPr>
      </p:cxnSp>
      <p:grpSp>
        <p:nvGrpSpPr>
          <p:cNvPr id="1394" name="Google Shape;1636;p27">
            <a:extLst>
              <a:ext uri="{FF2B5EF4-FFF2-40B4-BE49-F238E27FC236}">
                <a16:creationId xmlns:a16="http://schemas.microsoft.com/office/drawing/2014/main" id="{8CCE0DBE-4013-B644-90F4-528D3356C07C}"/>
              </a:ext>
            </a:extLst>
          </p:cNvPr>
          <p:cNvGrpSpPr/>
          <p:nvPr/>
        </p:nvGrpSpPr>
        <p:grpSpPr>
          <a:xfrm>
            <a:off x="223119" y="5504756"/>
            <a:ext cx="1146519" cy="1320701"/>
            <a:chOff x="2717500" y="635175"/>
            <a:chExt cx="859975" cy="990625"/>
          </a:xfrm>
        </p:grpSpPr>
        <p:sp>
          <p:nvSpPr>
            <p:cNvPr id="1395" name="Google Shape;1637;p27">
              <a:extLst>
                <a:ext uri="{FF2B5EF4-FFF2-40B4-BE49-F238E27FC236}">
                  <a16:creationId xmlns:a16="http://schemas.microsoft.com/office/drawing/2014/main" id="{73FEBACC-C01F-4D9D-1EFE-E6E0250300AE}"/>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638;p27">
              <a:extLst>
                <a:ext uri="{FF2B5EF4-FFF2-40B4-BE49-F238E27FC236}">
                  <a16:creationId xmlns:a16="http://schemas.microsoft.com/office/drawing/2014/main" id="{660129E6-2B6C-CC49-9706-55BE59243AD3}"/>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639;p27">
              <a:extLst>
                <a:ext uri="{FF2B5EF4-FFF2-40B4-BE49-F238E27FC236}">
                  <a16:creationId xmlns:a16="http://schemas.microsoft.com/office/drawing/2014/main" id="{8D646913-C54E-F03B-8772-52FA476EAAD2}"/>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640;p27">
              <a:extLst>
                <a:ext uri="{FF2B5EF4-FFF2-40B4-BE49-F238E27FC236}">
                  <a16:creationId xmlns:a16="http://schemas.microsoft.com/office/drawing/2014/main" id="{4884C7B4-C6B2-2611-CEDB-33388F91D218}"/>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641;p27">
              <a:extLst>
                <a:ext uri="{FF2B5EF4-FFF2-40B4-BE49-F238E27FC236}">
                  <a16:creationId xmlns:a16="http://schemas.microsoft.com/office/drawing/2014/main" id="{589803B0-993F-48E1-637A-1733810EB381}"/>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642;p27">
              <a:extLst>
                <a:ext uri="{FF2B5EF4-FFF2-40B4-BE49-F238E27FC236}">
                  <a16:creationId xmlns:a16="http://schemas.microsoft.com/office/drawing/2014/main" id="{B34A0A28-F83C-D9B2-665C-114EFA93305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643;p27">
              <a:extLst>
                <a:ext uri="{FF2B5EF4-FFF2-40B4-BE49-F238E27FC236}">
                  <a16:creationId xmlns:a16="http://schemas.microsoft.com/office/drawing/2014/main" id="{567BEC18-E686-5743-3C9F-9A30C44D1E4B}"/>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644;p27">
              <a:extLst>
                <a:ext uri="{FF2B5EF4-FFF2-40B4-BE49-F238E27FC236}">
                  <a16:creationId xmlns:a16="http://schemas.microsoft.com/office/drawing/2014/main" id="{51259070-7B84-D78C-76DE-972C5009B951}"/>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645;p27">
              <a:extLst>
                <a:ext uri="{FF2B5EF4-FFF2-40B4-BE49-F238E27FC236}">
                  <a16:creationId xmlns:a16="http://schemas.microsoft.com/office/drawing/2014/main" id="{2BC7A18F-56F2-99DB-01D4-BA2CE3A8CCFF}"/>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646;p27">
              <a:extLst>
                <a:ext uri="{FF2B5EF4-FFF2-40B4-BE49-F238E27FC236}">
                  <a16:creationId xmlns:a16="http://schemas.microsoft.com/office/drawing/2014/main" id="{B3C6AEDB-FAAD-80B9-B4E0-96C8BC71DEF6}"/>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647;p27">
              <a:extLst>
                <a:ext uri="{FF2B5EF4-FFF2-40B4-BE49-F238E27FC236}">
                  <a16:creationId xmlns:a16="http://schemas.microsoft.com/office/drawing/2014/main" id="{8798A39B-735A-3722-FB1D-D8C97A0E870A}"/>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648;p27">
              <a:extLst>
                <a:ext uri="{FF2B5EF4-FFF2-40B4-BE49-F238E27FC236}">
                  <a16:creationId xmlns:a16="http://schemas.microsoft.com/office/drawing/2014/main" id="{0B83832B-5A6D-0EB3-3B99-BABBA9CE540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6" name="Table 5">
            <a:extLst>
              <a:ext uri="{FF2B5EF4-FFF2-40B4-BE49-F238E27FC236}">
                <a16:creationId xmlns:a16="http://schemas.microsoft.com/office/drawing/2014/main" id="{3AC5AA65-179E-CD31-DAE9-EDB123FFBDBB}"/>
              </a:ext>
            </a:extLst>
          </p:cNvPr>
          <p:cNvGraphicFramePr>
            <a:graphicFrameLocks noGrp="1"/>
          </p:cNvGraphicFramePr>
          <p:nvPr>
            <p:extLst>
              <p:ext uri="{D42A27DB-BD31-4B8C-83A1-F6EECF244321}">
                <p14:modId xmlns:p14="http://schemas.microsoft.com/office/powerpoint/2010/main" val="1991829685"/>
              </p:ext>
            </p:extLst>
          </p:nvPr>
        </p:nvGraphicFramePr>
        <p:xfrm>
          <a:off x="162139" y="237198"/>
          <a:ext cx="11733158" cy="6387840"/>
        </p:xfrm>
        <a:graphic>
          <a:graphicData uri="http://schemas.openxmlformats.org/drawingml/2006/table">
            <a:tbl>
              <a:tblPr firstRow="1" firstCol="1" bandRow="1">
                <a:tableStyleId>{1E171933-4619-4E11-9A3F-F7608DF75F80}</a:tableStyleId>
              </a:tblPr>
              <a:tblGrid>
                <a:gridCol w="2131882">
                  <a:extLst>
                    <a:ext uri="{9D8B030D-6E8A-4147-A177-3AD203B41FA5}">
                      <a16:colId xmlns:a16="http://schemas.microsoft.com/office/drawing/2014/main" val="578196876"/>
                    </a:ext>
                  </a:extLst>
                </a:gridCol>
                <a:gridCol w="7042484">
                  <a:extLst>
                    <a:ext uri="{9D8B030D-6E8A-4147-A177-3AD203B41FA5}">
                      <a16:colId xmlns:a16="http://schemas.microsoft.com/office/drawing/2014/main" val="133546868"/>
                    </a:ext>
                  </a:extLst>
                </a:gridCol>
                <a:gridCol w="1283369">
                  <a:extLst>
                    <a:ext uri="{9D8B030D-6E8A-4147-A177-3AD203B41FA5}">
                      <a16:colId xmlns:a16="http://schemas.microsoft.com/office/drawing/2014/main" val="1935664962"/>
                    </a:ext>
                  </a:extLst>
                </a:gridCol>
                <a:gridCol w="1275423">
                  <a:extLst>
                    <a:ext uri="{9D8B030D-6E8A-4147-A177-3AD203B41FA5}">
                      <a16:colId xmlns:a16="http://schemas.microsoft.com/office/drawing/2014/main" val="284352500"/>
                    </a:ext>
                  </a:extLst>
                </a:gridCol>
              </a:tblGrid>
              <a:tr h="583944">
                <a:tc>
                  <a:txBody>
                    <a:bodyPr/>
                    <a:lstStyle/>
                    <a:p>
                      <a:pPr algn="ctr">
                        <a:lnSpc>
                          <a:spcPct val="100000"/>
                        </a:lnSpc>
                        <a:spcAft>
                          <a:spcPts val="800"/>
                        </a:spcAft>
                      </a:pPr>
                      <a:r>
                        <a:rPr lang="vi-VN" sz="3200">
                          <a:effectLst/>
                          <a:latin typeface="+mj-lt"/>
                        </a:rPr>
                        <a:t>Yếu tố</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200">
                          <a:effectLst/>
                          <a:latin typeface="+mj-lt"/>
                        </a:rPr>
                        <a:t>Đ</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200">
                          <a:effectLst/>
                          <a:latin typeface="+mj-lt"/>
                        </a:rPr>
                        <a:t>CĐ</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57297207"/>
                  </a:ext>
                </a:extLst>
              </a:tr>
              <a:tr h="1201003">
                <a:tc rowSpan="4">
                  <a:txBody>
                    <a:bodyPr/>
                    <a:lstStyle/>
                    <a:p>
                      <a:pPr algn="just">
                        <a:lnSpc>
                          <a:spcPct val="100000"/>
                        </a:lnSpc>
                        <a:spcAft>
                          <a:spcPts val="800"/>
                        </a:spcAft>
                      </a:pPr>
                      <a:r>
                        <a:rPr lang="vi-VN" sz="3200">
                          <a:effectLst/>
                          <a:latin typeface="+mj-lt"/>
                        </a:rPr>
                        <a:t>Nội dung</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Giới thiệu khái quát về truyện cười và giới thiệu một tính cách đáng phê phán</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88814617"/>
                  </a:ext>
                </a:extLst>
              </a:tr>
              <a:tr h="570175">
                <a:tc vMerge="1">
                  <a:txBody>
                    <a:bodyPr/>
                    <a:lstStyle/>
                    <a:p>
                      <a:endParaRPr lang="en-US"/>
                    </a:p>
                  </a:txBody>
                  <a:tcPr/>
                </a:tc>
                <a:tc>
                  <a:txBody>
                    <a:bodyPr/>
                    <a:lstStyle/>
                    <a:p>
                      <a:pPr algn="just">
                        <a:lnSpc>
                          <a:spcPct val="100000"/>
                        </a:lnSpc>
                        <a:spcAft>
                          <a:spcPts val="800"/>
                        </a:spcAft>
                      </a:pPr>
                      <a:r>
                        <a:rPr lang="vi-VN" sz="3200">
                          <a:effectLst/>
                          <a:latin typeface="+mj-lt"/>
                        </a:rPr>
                        <a:t>Giải thích tính cách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80523345"/>
                  </a:ext>
                </a:extLst>
              </a:tr>
              <a:tr h="584006">
                <a:tc vMerge="1">
                  <a:txBody>
                    <a:bodyPr/>
                    <a:lstStyle/>
                    <a:p>
                      <a:endParaRPr lang="en-US"/>
                    </a:p>
                  </a:txBody>
                  <a:tcPr/>
                </a:tc>
                <a:tc>
                  <a:txBody>
                    <a:bodyPr/>
                    <a:lstStyle/>
                    <a:p>
                      <a:pPr algn="just">
                        <a:lnSpc>
                          <a:spcPct val="100000"/>
                        </a:lnSpc>
                        <a:spcAft>
                          <a:spcPts val="800"/>
                        </a:spcAft>
                      </a:pPr>
                      <a:r>
                        <a:rPr lang="vi-VN" sz="3200">
                          <a:effectLst/>
                          <a:latin typeface="+mj-lt"/>
                        </a:rPr>
                        <a:t>Chỉ ra những tác hại của tính cách đó</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90794407"/>
                  </a:ext>
                </a:extLst>
              </a:tr>
              <a:tr h="570175">
                <a:tc vMerge="1">
                  <a:txBody>
                    <a:bodyPr/>
                    <a:lstStyle/>
                    <a:p>
                      <a:endParaRPr lang="en-US"/>
                    </a:p>
                  </a:txBody>
                  <a:tcPr/>
                </a:tc>
                <a:tc>
                  <a:txBody>
                    <a:bodyPr/>
                    <a:lstStyle/>
                    <a:p>
                      <a:pPr algn="just">
                        <a:lnSpc>
                          <a:spcPct val="100000"/>
                        </a:lnSpc>
                        <a:spcAft>
                          <a:spcPts val="800"/>
                        </a:spcAft>
                      </a:pPr>
                      <a:r>
                        <a:rPr lang="vi-VN" sz="3200">
                          <a:effectLst/>
                          <a:latin typeface="+mj-lt"/>
                        </a:rPr>
                        <a:t>Rút ra bài học</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11422886"/>
                  </a:ext>
                </a:extLst>
              </a:tr>
              <a:tr h="584006">
                <a:tc rowSpan="3">
                  <a:txBody>
                    <a:bodyPr/>
                    <a:lstStyle/>
                    <a:p>
                      <a:pPr algn="just">
                        <a:lnSpc>
                          <a:spcPct val="100000"/>
                        </a:lnSpc>
                        <a:spcAft>
                          <a:spcPts val="800"/>
                        </a:spcAft>
                      </a:pPr>
                      <a:r>
                        <a:rPr lang="vi-VN" sz="3200">
                          <a:effectLst/>
                          <a:latin typeface="+mj-lt"/>
                        </a:rPr>
                        <a:t>Hình thức</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Viết đoạn văn đảm bảo dung lượng</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20861657"/>
                  </a:ext>
                </a:extLst>
              </a:tr>
              <a:tr h="1710525">
                <a:tc vMerge="1">
                  <a:txBody>
                    <a:bodyPr/>
                    <a:lstStyle/>
                    <a:p>
                      <a:endParaRPr lang="en-US"/>
                    </a:p>
                  </a:txBody>
                  <a:tcPr/>
                </a:tc>
                <a:tc>
                  <a:txBody>
                    <a:bodyPr/>
                    <a:lstStyle/>
                    <a:p>
                      <a:pPr algn="just">
                        <a:lnSpc>
                          <a:spcPct val="100000"/>
                        </a:lnSpc>
                        <a:spcAft>
                          <a:spcPts val="800"/>
                        </a:spcAft>
                      </a:pPr>
                      <a:r>
                        <a:rPr lang="vi-VN" sz="3200">
                          <a:effectLst/>
                          <a:latin typeface="+mj-lt"/>
                        </a:rPr>
                        <a:t>Các câu trong đoạn phải đúng ngữ pháp, Liên kết với nhau bằng các phương tiện phù hợp</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30730083"/>
                  </a:ext>
                </a:extLst>
              </a:tr>
              <a:tr h="584006">
                <a:tc vMerge="1">
                  <a:txBody>
                    <a:bodyPr/>
                    <a:lstStyle/>
                    <a:p>
                      <a:endParaRPr lang="en-US"/>
                    </a:p>
                  </a:txBody>
                  <a:tcPr/>
                </a:tc>
                <a:tc>
                  <a:txBody>
                    <a:bodyPr/>
                    <a:lstStyle/>
                    <a:p>
                      <a:pPr algn="just">
                        <a:lnSpc>
                          <a:spcPct val="100000"/>
                        </a:lnSpc>
                        <a:spcAft>
                          <a:spcPts val="800"/>
                        </a:spcAft>
                      </a:pPr>
                      <a:r>
                        <a:rPr lang="vi-VN" sz="3200">
                          <a:effectLst/>
                          <a:latin typeface="+mj-lt"/>
                        </a:rPr>
                        <a:t>Tránh các lỗi về chính tả và dùng từ</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a:effectLst/>
                          <a:latin typeface="+mj-lt"/>
                        </a:rPr>
                        <a:t> </a:t>
                      </a:r>
                      <a:endParaRPr lang="en-US" sz="1800">
                        <a:effectLst/>
                        <a:latin typeface="+mj-lt"/>
                        <a:ea typeface="Calibri" panose="020F0502020204030204" pitchFamily="34" charset="0"/>
                        <a:cs typeface="Times New Roman" panose="02020603050405020304" pitchFamily="18" charset="0"/>
                      </a:endParaRPr>
                    </a:p>
                  </a:txBody>
                  <a:tcPr marL="56542" marR="5654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13225941"/>
                  </a:ext>
                </a:extLst>
              </a:tr>
            </a:tbl>
          </a:graphicData>
        </a:graphic>
      </p:graphicFrame>
      <p:grpSp>
        <p:nvGrpSpPr>
          <p:cNvPr id="1052" name="Google Shape;821;p49">
            <a:extLst>
              <a:ext uri="{FF2B5EF4-FFF2-40B4-BE49-F238E27FC236}">
                <a16:creationId xmlns:a16="http://schemas.microsoft.com/office/drawing/2014/main" id="{B7444F95-B4A5-0396-5369-037254F69C07}"/>
              </a:ext>
            </a:extLst>
          </p:cNvPr>
          <p:cNvGrpSpPr/>
          <p:nvPr/>
        </p:nvGrpSpPr>
        <p:grpSpPr>
          <a:xfrm flipH="1">
            <a:off x="11081303" y="4360103"/>
            <a:ext cx="1229124" cy="2529718"/>
            <a:chOff x="4962025" y="2116675"/>
            <a:chExt cx="279050" cy="570875"/>
          </a:xfrm>
        </p:grpSpPr>
        <p:sp>
          <p:nvSpPr>
            <p:cNvPr id="1053" name="Google Shape;822;p49">
              <a:extLst>
                <a:ext uri="{FF2B5EF4-FFF2-40B4-BE49-F238E27FC236}">
                  <a16:creationId xmlns:a16="http://schemas.microsoft.com/office/drawing/2014/main" id="{219CD744-A338-DCF2-C1FB-1AC44B0E4F72}"/>
                </a:ext>
              </a:extLst>
            </p:cNvPr>
            <p:cNvSpPr/>
            <p:nvPr/>
          </p:nvSpPr>
          <p:spPr>
            <a:xfrm>
              <a:off x="5104400" y="2668175"/>
              <a:ext cx="64500" cy="17600"/>
            </a:xfrm>
            <a:custGeom>
              <a:avLst/>
              <a:gdLst/>
              <a:ahLst/>
              <a:cxnLst/>
              <a:rect l="l" t="t" r="r" b="b"/>
              <a:pathLst>
                <a:path w="2580" h="704" extrusionOk="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4" name="Google Shape;823;p49">
              <a:extLst>
                <a:ext uri="{FF2B5EF4-FFF2-40B4-BE49-F238E27FC236}">
                  <a16:creationId xmlns:a16="http://schemas.microsoft.com/office/drawing/2014/main" id="{258BC77A-B241-D513-492F-72D8289642E4}"/>
                </a:ext>
              </a:extLst>
            </p:cNvPr>
            <p:cNvSpPr/>
            <p:nvPr/>
          </p:nvSpPr>
          <p:spPr>
            <a:xfrm>
              <a:off x="510440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5" name="Google Shape;824;p49">
              <a:extLst>
                <a:ext uri="{FF2B5EF4-FFF2-40B4-BE49-F238E27FC236}">
                  <a16:creationId xmlns:a16="http://schemas.microsoft.com/office/drawing/2014/main" id="{36F75368-E2B4-071B-D370-92281FF49999}"/>
                </a:ext>
              </a:extLst>
            </p:cNvPr>
            <p:cNvSpPr/>
            <p:nvPr/>
          </p:nvSpPr>
          <p:spPr>
            <a:xfrm>
              <a:off x="5025275" y="2668175"/>
              <a:ext cx="64825" cy="17600"/>
            </a:xfrm>
            <a:custGeom>
              <a:avLst/>
              <a:gdLst/>
              <a:ahLst/>
              <a:cxnLst/>
              <a:rect l="l" t="t" r="r" b="b"/>
              <a:pathLst>
                <a:path w="2593" h="704" extrusionOk="0">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6" name="Google Shape;825;p49">
              <a:extLst>
                <a:ext uri="{FF2B5EF4-FFF2-40B4-BE49-F238E27FC236}">
                  <a16:creationId xmlns:a16="http://schemas.microsoft.com/office/drawing/2014/main" id="{EACBA651-674A-4C96-5616-8BD5DF6E0DA6}"/>
                </a:ext>
              </a:extLst>
            </p:cNvPr>
            <p:cNvSpPr/>
            <p:nvPr/>
          </p:nvSpPr>
          <p:spPr>
            <a:xfrm>
              <a:off x="5025625" y="2667600"/>
              <a:ext cx="65975" cy="19950"/>
            </a:xfrm>
            <a:custGeom>
              <a:avLst/>
              <a:gdLst/>
              <a:ahLst/>
              <a:cxnLst/>
              <a:rect l="l" t="t" r="r" b="b"/>
              <a:pathLst>
                <a:path w="2639" h="798" extrusionOk="0">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7" name="Google Shape;826;p49">
              <a:extLst>
                <a:ext uri="{FF2B5EF4-FFF2-40B4-BE49-F238E27FC236}">
                  <a16:creationId xmlns:a16="http://schemas.microsoft.com/office/drawing/2014/main" id="{33131939-667F-D96F-D355-D39ACC2D2B9B}"/>
                </a:ext>
              </a:extLst>
            </p:cNvPr>
            <p:cNvSpPr/>
            <p:nvPr/>
          </p:nvSpPr>
          <p:spPr>
            <a:xfrm>
              <a:off x="5027825" y="2501800"/>
              <a:ext cx="66325" cy="166400"/>
            </a:xfrm>
            <a:custGeom>
              <a:avLst/>
              <a:gdLst/>
              <a:ahLst/>
              <a:cxnLst/>
              <a:rect l="l" t="t" r="r" b="b"/>
              <a:pathLst>
                <a:path w="2653" h="6656" extrusionOk="0">
                  <a:moveTo>
                    <a:pt x="0" y="0"/>
                  </a:moveTo>
                  <a:lnTo>
                    <a:pt x="102" y="6655"/>
                  </a:lnTo>
                  <a:lnTo>
                    <a:pt x="1273" y="6655"/>
                  </a:lnTo>
                  <a:cubicBezTo>
                    <a:pt x="1273" y="6655"/>
                    <a:pt x="2652" y="2857"/>
                    <a:pt x="1847"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8" name="Google Shape;827;p49">
              <a:extLst>
                <a:ext uri="{FF2B5EF4-FFF2-40B4-BE49-F238E27FC236}">
                  <a16:creationId xmlns:a16="http://schemas.microsoft.com/office/drawing/2014/main" id="{15EE9F58-90AB-CF7F-0CA9-5A11D632FBD2}"/>
                </a:ext>
              </a:extLst>
            </p:cNvPr>
            <p:cNvSpPr/>
            <p:nvPr/>
          </p:nvSpPr>
          <p:spPr>
            <a:xfrm>
              <a:off x="5106950" y="2501800"/>
              <a:ext cx="66325" cy="166400"/>
            </a:xfrm>
            <a:custGeom>
              <a:avLst/>
              <a:gdLst/>
              <a:ahLst/>
              <a:cxnLst/>
              <a:rect l="l" t="t" r="r" b="b"/>
              <a:pathLst>
                <a:path w="2653" h="6656" extrusionOk="0">
                  <a:moveTo>
                    <a:pt x="1" y="0"/>
                  </a:moveTo>
                  <a:lnTo>
                    <a:pt x="103" y="6655"/>
                  </a:lnTo>
                  <a:lnTo>
                    <a:pt x="1274" y="6655"/>
                  </a:lnTo>
                  <a:cubicBezTo>
                    <a:pt x="1274" y="6655"/>
                    <a:pt x="2653" y="2857"/>
                    <a:pt x="1847"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59" name="Google Shape;828;p49">
              <a:extLst>
                <a:ext uri="{FF2B5EF4-FFF2-40B4-BE49-F238E27FC236}">
                  <a16:creationId xmlns:a16="http://schemas.microsoft.com/office/drawing/2014/main" id="{BD39EEC7-847A-0AD0-7F4B-924D140FC02B}"/>
                </a:ext>
              </a:extLst>
            </p:cNvPr>
            <p:cNvSpPr/>
            <p:nvPr/>
          </p:nvSpPr>
          <p:spPr>
            <a:xfrm>
              <a:off x="5025275" y="2493000"/>
              <a:ext cx="136325" cy="52800"/>
            </a:xfrm>
            <a:custGeom>
              <a:avLst/>
              <a:gdLst/>
              <a:ahLst/>
              <a:cxnLst/>
              <a:rect l="l" t="t" r="r" b="b"/>
              <a:pathLst>
                <a:path w="5453" h="2112" extrusionOk="0">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0" name="Google Shape;829;p49">
              <a:extLst>
                <a:ext uri="{FF2B5EF4-FFF2-40B4-BE49-F238E27FC236}">
                  <a16:creationId xmlns:a16="http://schemas.microsoft.com/office/drawing/2014/main" id="{C03D3281-D6FF-F4FF-F709-C57971F68854}"/>
                </a:ext>
              </a:extLst>
            </p:cNvPr>
            <p:cNvSpPr/>
            <p:nvPr/>
          </p:nvSpPr>
          <p:spPr>
            <a:xfrm>
              <a:off x="5035825" y="2494500"/>
              <a:ext cx="16900" cy="172200"/>
            </a:xfrm>
            <a:custGeom>
              <a:avLst/>
              <a:gdLst/>
              <a:ahLst/>
              <a:cxnLst/>
              <a:rect l="l" t="t" r="r" b="b"/>
              <a:pathLst>
                <a:path w="676" h="6888" extrusionOk="0">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1" name="Google Shape;830;p49">
              <a:extLst>
                <a:ext uri="{FF2B5EF4-FFF2-40B4-BE49-F238E27FC236}">
                  <a16:creationId xmlns:a16="http://schemas.microsoft.com/office/drawing/2014/main" id="{3786F7D0-757D-CF9E-7758-38EE886D39E9}"/>
                </a:ext>
              </a:extLst>
            </p:cNvPr>
            <p:cNvSpPr/>
            <p:nvPr/>
          </p:nvSpPr>
          <p:spPr>
            <a:xfrm>
              <a:off x="5030725" y="2494500"/>
              <a:ext cx="6250" cy="27100"/>
            </a:xfrm>
            <a:custGeom>
              <a:avLst/>
              <a:gdLst/>
              <a:ahLst/>
              <a:cxnLst/>
              <a:rect l="l" t="t" r="r" b="b"/>
              <a:pathLst>
                <a:path w="250" h="1084" extrusionOk="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2" name="Google Shape;831;p49">
              <a:extLst>
                <a:ext uri="{FF2B5EF4-FFF2-40B4-BE49-F238E27FC236}">
                  <a16:creationId xmlns:a16="http://schemas.microsoft.com/office/drawing/2014/main" id="{93ADC774-4F94-E866-CE65-4C492FAB7EFC}"/>
                </a:ext>
              </a:extLst>
            </p:cNvPr>
            <p:cNvSpPr/>
            <p:nvPr/>
          </p:nvSpPr>
          <p:spPr>
            <a:xfrm>
              <a:off x="5080225" y="2536625"/>
              <a:ext cx="37750" cy="130775"/>
            </a:xfrm>
            <a:custGeom>
              <a:avLst/>
              <a:gdLst/>
              <a:ahLst/>
              <a:cxnLst/>
              <a:rect l="l" t="t" r="r" b="b"/>
              <a:pathLst>
                <a:path w="1510" h="5231" extrusionOk="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3" name="Google Shape;832;p49">
              <a:extLst>
                <a:ext uri="{FF2B5EF4-FFF2-40B4-BE49-F238E27FC236}">
                  <a16:creationId xmlns:a16="http://schemas.microsoft.com/office/drawing/2014/main" id="{D63A6AC4-0333-13A1-E100-9B0E28092F9B}"/>
                </a:ext>
              </a:extLst>
            </p:cNvPr>
            <p:cNvSpPr/>
            <p:nvPr/>
          </p:nvSpPr>
          <p:spPr>
            <a:xfrm>
              <a:off x="5147575" y="2498900"/>
              <a:ext cx="11375" cy="26750"/>
            </a:xfrm>
            <a:custGeom>
              <a:avLst/>
              <a:gdLst/>
              <a:ahLst/>
              <a:cxnLst/>
              <a:rect l="l" t="t" r="r" b="b"/>
              <a:pathLst>
                <a:path w="455" h="1070" extrusionOk="0">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4" name="Google Shape;833;p49">
              <a:extLst>
                <a:ext uri="{FF2B5EF4-FFF2-40B4-BE49-F238E27FC236}">
                  <a16:creationId xmlns:a16="http://schemas.microsoft.com/office/drawing/2014/main" id="{C7C8F094-DF58-B9E1-2941-55D1FB76312D}"/>
                </a:ext>
              </a:extLst>
            </p:cNvPr>
            <p:cNvSpPr/>
            <p:nvPr/>
          </p:nvSpPr>
          <p:spPr>
            <a:xfrm>
              <a:off x="5198150" y="2453075"/>
              <a:ext cx="42925" cy="49000"/>
            </a:xfrm>
            <a:custGeom>
              <a:avLst/>
              <a:gdLst/>
              <a:ahLst/>
              <a:cxnLst/>
              <a:rect l="l" t="t" r="r" b="b"/>
              <a:pathLst>
                <a:path w="1717" h="1960" extrusionOk="0">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5" name="Google Shape;834;p49">
              <a:extLst>
                <a:ext uri="{FF2B5EF4-FFF2-40B4-BE49-F238E27FC236}">
                  <a16:creationId xmlns:a16="http://schemas.microsoft.com/office/drawing/2014/main" id="{79D9DA3A-EE5D-D388-546D-E61A466B343E}"/>
                </a:ext>
              </a:extLst>
            </p:cNvPr>
            <p:cNvSpPr/>
            <p:nvPr/>
          </p:nvSpPr>
          <p:spPr>
            <a:xfrm>
              <a:off x="5123400" y="2350800"/>
              <a:ext cx="116200" cy="126825"/>
            </a:xfrm>
            <a:custGeom>
              <a:avLst/>
              <a:gdLst/>
              <a:ahLst/>
              <a:cxnLst/>
              <a:rect l="l" t="t" r="r" b="b"/>
              <a:pathLst>
                <a:path w="4648" h="5073" extrusionOk="0">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6" name="Google Shape;835;p49">
              <a:extLst>
                <a:ext uri="{FF2B5EF4-FFF2-40B4-BE49-F238E27FC236}">
                  <a16:creationId xmlns:a16="http://schemas.microsoft.com/office/drawing/2014/main" id="{35482E4F-EB13-51A6-CCF6-1C0922FB768F}"/>
                </a:ext>
              </a:extLst>
            </p:cNvPr>
            <p:cNvSpPr/>
            <p:nvPr/>
          </p:nvSpPr>
          <p:spPr>
            <a:xfrm>
              <a:off x="4980150" y="2343850"/>
              <a:ext cx="101850" cy="148675"/>
            </a:xfrm>
            <a:custGeom>
              <a:avLst/>
              <a:gdLst/>
              <a:ahLst/>
              <a:cxnLst/>
              <a:rect l="l" t="t" r="r" b="b"/>
              <a:pathLst>
                <a:path w="4074" h="5947" extrusionOk="0">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7" name="Google Shape;836;p49">
              <a:extLst>
                <a:ext uri="{FF2B5EF4-FFF2-40B4-BE49-F238E27FC236}">
                  <a16:creationId xmlns:a16="http://schemas.microsoft.com/office/drawing/2014/main" id="{1A4FB454-84EC-F947-407E-29BF1253EC76}"/>
                </a:ext>
              </a:extLst>
            </p:cNvPr>
            <p:cNvSpPr/>
            <p:nvPr/>
          </p:nvSpPr>
          <p:spPr>
            <a:xfrm>
              <a:off x="5005025" y="2388975"/>
              <a:ext cx="14725" cy="3275"/>
            </a:xfrm>
            <a:custGeom>
              <a:avLst/>
              <a:gdLst/>
              <a:ahLst/>
              <a:cxnLst/>
              <a:rect l="l" t="t" r="r" b="b"/>
              <a:pathLst>
                <a:path w="589" h="131" extrusionOk="0">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8" name="Google Shape;837;p49">
              <a:extLst>
                <a:ext uri="{FF2B5EF4-FFF2-40B4-BE49-F238E27FC236}">
                  <a16:creationId xmlns:a16="http://schemas.microsoft.com/office/drawing/2014/main" id="{F0E7B66A-ABB5-D57D-1B56-D6C7F7BDA704}"/>
                </a:ext>
              </a:extLst>
            </p:cNvPr>
            <p:cNvSpPr/>
            <p:nvPr/>
          </p:nvSpPr>
          <p:spPr>
            <a:xfrm>
              <a:off x="5021925" y="2340175"/>
              <a:ext cx="141875" cy="153550"/>
            </a:xfrm>
            <a:custGeom>
              <a:avLst/>
              <a:gdLst/>
              <a:ahLst/>
              <a:cxnLst/>
              <a:rect l="l" t="t" r="r" b="b"/>
              <a:pathLst>
                <a:path w="5675" h="6142" extrusionOk="0">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69" name="Google Shape;838;p49">
              <a:extLst>
                <a:ext uri="{FF2B5EF4-FFF2-40B4-BE49-F238E27FC236}">
                  <a16:creationId xmlns:a16="http://schemas.microsoft.com/office/drawing/2014/main" id="{DDA2536F-D5CF-7A52-541E-3ACFD657FC42}"/>
                </a:ext>
              </a:extLst>
            </p:cNvPr>
            <p:cNvSpPr/>
            <p:nvPr/>
          </p:nvSpPr>
          <p:spPr>
            <a:xfrm>
              <a:off x="5099225" y="2347900"/>
              <a:ext cx="60875" cy="124200"/>
            </a:xfrm>
            <a:custGeom>
              <a:avLst/>
              <a:gdLst/>
              <a:ahLst/>
              <a:cxnLst/>
              <a:rect l="l" t="t" r="r" b="b"/>
              <a:pathLst>
                <a:path w="2435" h="4968" extrusionOk="0">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0" name="Google Shape;839;p49">
              <a:extLst>
                <a:ext uri="{FF2B5EF4-FFF2-40B4-BE49-F238E27FC236}">
                  <a16:creationId xmlns:a16="http://schemas.microsoft.com/office/drawing/2014/main" id="{C68A2FB3-B2FA-FC49-3D35-349A7EC7ED4E}"/>
                </a:ext>
              </a:extLst>
            </p:cNvPr>
            <p:cNvSpPr/>
            <p:nvPr/>
          </p:nvSpPr>
          <p:spPr>
            <a:xfrm>
              <a:off x="5025975" y="2346400"/>
              <a:ext cx="67025" cy="125700"/>
            </a:xfrm>
            <a:custGeom>
              <a:avLst/>
              <a:gdLst/>
              <a:ahLst/>
              <a:cxnLst/>
              <a:rect l="l" t="t" r="r" b="b"/>
              <a:pathLst>
                <a:path w="2681" h="5028" extrusionOk="0">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1" name="Google Shape;840;p49">
              <a:extLst>
                <a:ext uri="{FF2B5EF4-FFF2-40B4-BE49-F238E27FC236}">
                  <a16:creationId xmlns:a16="http://schemas.microsoft.com/office/drawing/2014/main" id="{0EDAB6B9-60DA-642A-65CA-0D70AE9F5316}"/>
                </a:ext>
              </a:extLst>
            </p:cNvPr>
            <p:cNvSpPr/>
            <p:nvPr/>
          </p:nvSpPr>
          <p:spPr>
            <a:xfrm>
              <a:off x="5070650" y="2329600"/>
              <a:ext cx="42125" cy="35200"/>
            </a:xfrm>
            <a:custGeom>
              <a:avLst/>
              <a:gdLst/>
              <a:ahLst/>
              <a:cxnLst/>
              <a:rect l="l" t="t" r="r" b="b"/>
              <a:pathLst>
                <a:path w="1685" h="1408" extrusionOk="0">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2" name="Google Shape;841;p49">
              <a:extLst>
                <a:ext uri="{FF2B5EF4-FFF2-40B4-BE49-F238E27FC236}">
                  <a16:creationId xmlns:a16="http://schemas.microsoft.com/office/drawing/2014/main" id="{929BBEF9-6B9D-F0CC-7986-700D72C9F73C}"/>
                </a:ext>
              </a:extLst>
            </p:cNvPr>
            <p:cNvSpPr/>
            <p:nvPr/>
          </p:nvSpPr>
          <p:spPr>
            <a:xfrm>
              <a:off x="5070650" y="2335075"/>
              <a:ext cx="42125" cy="9250"/>
            </a:xfrm>
            <a:custGeom>
              <a:avLst/>
              <a:gdLst/>
              <a:ahLst/>
              <a:cxnLst/>
              <a:rect l="l" t="t" r="r" b="b"/>
              <a:pathLst>
                <a:path w="1685" h="370" extrusionOk="0">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3" name="Google Shape;842;p49">
              <a:extLst>
                <a:ext uri="{FF2B5EF4-FFF2-40B4-BE49-F238E27FC236}">
                  <a16:creationId xmlns:a16="http://schemas.microsoft.com/office/drawing/2014/main" id="{E21219FA-2526-8315-C734-300C6D17AF0D}"/>
                </a:ext>
              </a:extLst>
            </p:cNvPr>
            <p:cNvSpPr/>
            <p:nvPr/>
          </p:nvSpPr>
          <p:spPr>
            <a:xfrm>
              <a:off x="5083825" y="2360400"/>
              <a:ext cx="21650" cy="20850"/>
            </a:xfrm>
            <a:custGeom>
              <a:avLst/>
              <a:gdLst/>
              <a:ahLst/>
              <a:cxnLst/>
              <a:rect l="l" t="t" r="r" b="b"/>
              <a:pathLst>
                <a:path w="866" h="834" extrusionOk="0">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4" name="Google Shape;843;p49">
              <a:extLst>
                <a:ext uri="{FF2B5EF4-FFF2-40B4-BE49-F238E27FC236}">
                  <a16:creationId xmlns:a16="http://schemas.microsoft.com/office/drawing/2014/main" id="{5951BCA5-8744-BD03-B7E1-EF0642C8F5EC}"/>
                </a:ext>
              </a:extLst>
            </p:cNvPr>
            <p:cNvSpPr/>
            <p:nvPr/>
          </p:nvSpPr>
          <p:spPr>
            <a:xfrm>
              <a:off x="5082775" y="2377975"/>
              <a:ext cx="23425" cy="109150"/>
            </a:xfrm>
            <a:custGeom>
              <a:avLst/>
              <a:gdLst/>
              <a:ahLst/>
              <a:cxnLst/>
              <a:rect l="l" t="t" r="r" b="b"/>
              <a:pathLst>
                <a:path w="937" h="4366" extrusionOk="0">
                  <a:moveTo>
                    <a:pt x="306" y="1"/>
                  </a:moveTo>
                  <a:lnTo>
                    <a:pt x="0" y="3750"/>
                  </a:lnTo>
                  <a:lnTo>
                    <a:pt x="454" y="4366"/>
                  </a:lnTo>
                  <a:lnTo>
                    <a:pt x="936" y="3750"/>
                  </a:lnTo>
                  <a:lnTo>
                    <a:pt x="630" y="1"/>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5" name="Google Shape;844;p49">
              <a:extLst>
                <a:ext uri="{FF2B5EF4-FFF2-40B4-BE49-F238E27FC236}">
                  <a16:creationId xmlns:a16="http://schemas.microsoft.com/office/drawing/2014/main" id="{56474A20-B7C8-2492-D8F9-4E751090C25B}"/>
                </a:ext>
              </a:extLst>
            </p:cNvPr>
            <p:cNvSpPr/>
            <p:nvPr/>
          </p:nvSpPr>
          <p:spPr>
            <a:xfrm>
              <a:off x="5061500" y="2339550"/>
              <a:ext cx="36325" cy="33825"/>
            </a:xfrm>
            <a:custGeom>
              <a:avLst/>
              <a:gdLst/>
              <a:ahLst/>
              <a:cxnLst/>
              <a:rect l="l" t="t" r="r" b="b"/>
              <a:pathLst>
                <a:path w="1453" h="1353" extrusionOk="0">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6" name="Google Shape;845;p49">
              <a:extLst>
                <a:ext uri="{FF2B5EF4-FFF2-40B4-BE49-F238E27FC236}">
                  <a16:creationId xmlns:a16="http://schemas.microsoft.com/office/drawing/2014/main" id="{367B9BD9-3B73-F91D-0BBD-FA9E96AD4480}"/>
                </a:ext>
              </a:extLst>
            </p:cNvPr>
            <p:cNvSpPr/>
            <p:nvPr/>
          </p:nvSpPr>
          <p:spPr>
            <a:xfrm>
              <a:off x="5087175" y="2339550"/>
              <a:ext cx="36600" cy="33825"/>
            </a:xfrm>
            <a:custGeom>
              <a:avLst/>
              <a:gdLst/>
              <a:ahLst/>
              <a:cxnLst/>
              <a:rect l="l" t="t" r="r" b="b"/>
              <a:pathLst>
                <a:path w="1464" h="1353" extrusionOk="0">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7" name="Google Shape;846;p49">
              <a:extLst>
                <a:ext uri="{FF2B5EF4-FFF2-40B4-BE49-F238E27FC236}">
                  <a16:creationId xmlns:a16="http://schemas.microsoft.com/office/drawing/2014/main" id="{4081D13A-ED66-A8BE-5175-85B40ACC9FD3}"/>
                </a:ext>
              </a:extLst>
            </p:cNvPr>
            <p:cNvSpPr/>
            <p:nvPr/>
          </p:nvSpPr>
          <p:spPr>
            <a:xfrm>
              <a:off x="5074325" y="2351950"/>
              <a:ext cx="19125" cy="22350"/>
            </a:xfrm>
            <a:custGeom>
              <a:avLst/>
              <a:gdLst/>
              <a:ahLst/>
              <a:cxnLst/>
              <a:rect l="l" t="t" r="r" b="b"/>
              <a:pathLst>
                <a:path w="765" h="894" extrusionOk="0">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8" name="Google Shape;847;p49">
              <a:extLst>
                <a:ext uri="{FF2B5EF4-FFF2-40B4-BE49-F238E27FC236}">
                  <a16:creationId xmlns:a16="http://schemas.microsoft.com/office/drawing/2014/main" id="{67E9F315-8D68-EEC0-3222-D62A8EA4EC7F}"/>
                </a:ext>
              </a:extLst>
            </p:cNvPr>
            <p:cNvSpPr/>
            <p:nvPr/>
          </p:nvSpPr>
          <p:spPr>
            <a:xfrm>
              <a:off x="5092625" y="2364350"/>
              <a:ext cx="22800" cy="9950"/>
            </a:xfrm>
            <a:custGeom>
              <a:avLst/>
              <a:gdLst/>
              <a:ahLst/>
              <a:cxnLst/>
              <a:rect l="l" t="t" r="r" b="b"/>
              <a:pathLst>
                <a:path w="912" h="398" extrusionOk="0">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79" name="Google Shape;848;p49">
              <a:extLst>
                <a:ext uri="{FF2B5EF4-FFF2-40B4-BE49-F238E27FC236}">
                  <a16:creationId xmlns:a16="http://schemas.microsoft.com/office/drawing/2014/main" id="{65A13328-EDB9-54ED-BC6A-4FB61207B4B2}"/>
                </a:ext>
              </a:extLst>
            </p:cNvPr>
            <p:cNvSpPr/>
            <p:nvPr/>
          </p:nvSpPr>
          <p:spPr>
            <a:xfrm>
              <a:off x="5086825" y="2400675"/>
              <a:ext cx="126375" cy="23500"/>
            </a:xfrm>
            <a:custGeom>
              <a:avLst/>
              <a:gdLst/>
              <a:ahLst/>
              <a:cxnLst/>
              <a:rect l="l" t="t" r="r" b="b"/>
              <a:pathLst>
                <a:path w="5055" h="940" extrusionOk="0">
                  <a:moveTo>
                    <a:pt x="0" y="0"/>
                  </a:moveTo>
                  <a:lnTo>
                    <a:pt x="0" y="939"/>
                  </a:lnTo>
                  <a:lnTo>
                    <a:pt x="5055" y="939"/>
                  </a:lnTo>
                  <a:lnTo>
                    <a:pt x="5055" y="0"/>
                  </a:ln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0" name="Google Shape;849;p49">
              <a:extLst>
                <a:ext uri="{FF2B5EF4-FFF2-40B4-BE49-F238E27FC236}">
                  <a16:creationId xmlns:a16="http://schemas.microsoft.com/office/drawing/2014/main" id="{391A55F6-0FA1-2A5E-A0D1-A83687AB2C3B}"/>
                </a:ext>
              </a:extLst>
            </p:cNvPr>
            <p:cNvSpPr/>
            <p:nvPr/>
          </p:nvSpPr>
          <p:spPr>
            <a:xfrm>
              <a:off x="5194100" y="2402875"/>
              <a:ext cx="1875" cy="19800"/>
            </a:xfrm>
            <a:custGeom>
              <a:avLst/>
              <a:gdLst/>
              <a:ahLst/>
              <a:cxnLst/>
              <a:rect l="l" t="t" r="r" b="b"/>
              <a:pathLst>
                <a:path w="75" h="792" extrusionOk="0">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1" name="Google Shape;850;p49">
              <a:extLst>
                <a:ext uri="{FF2B5EF4-FFF2-40B4-BE49-F238E27FC236}">
                  <a16:creationId xmlns:a16="http://schemas.microsoft.com/office/drawing/2014/main" id="{3328ABD6-06C7-5F31-1C35-60D620D64550}"/>
                </a:ext>
              </a:extLst>
            </p:cNvPr>
            <p:cNvSpPr/>
            <p:nvPr/>
          </p:nvSpPr>
          <p:spPr>
            <a:xfrm>
              <a:off x="5180550" y="2402875"/>
              <a:ext cx="1875" cy="19800"/>
            </a:xfrm>
            <a:custGeom>
              <a:avLst/>
              <a:gdLst/>
              <a:ahLst/>
              <a:cxnLst/>
              <a:rect l="l" t="t" r="r" b="b"/>
              <a:pathLst>
                <a:path w="75" h="792" extrusionOk="0">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2" name="Google Shape;851;p49">
              <a:extLst>
                <a:ext uri="{FF2B5EF4-FFF2-40B4-BE49-F238E27FC236}">
                  <a16:creationId xmlns:a16="http://schemas.microsoft.com/office/drawing/2014/main" id="{EAEEEE87-04E8-527D-DFD7-327706E73B3B}"/>
                </a:ext>
              </a:extLst>
            </p:cNvPr>
            <p:cNvSpPr/>
            <p:nvPr/>
          </p:nvSpPr>
          <p:spPr>
            <a:xfrm>
              <a:off x="5166675" y="2402875"/>
              <a:ext cx="2225" cy="19800"/>
            </a:xfrm>
            <a:custGeom>
              <a:avLst/>
              <a:gdLst/>
              <a:ahLst/>
              <a:cxnLst/>
              <a:rect l="l" t="t" r="r" b="b"/>
              <a:pathLst>
                <a:path w="89" h="792" extrusionOk="0">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3" name="Google Shape;852;p49">
              <a:extLst>
                <a:ext uri="{FF2B5EF4-FFF2-40B4-BE49-F238E27FC236}">
                  <a16:creationId xmlns:a16="http://schemas.microsoft.com/office/drawing/2014/main" id="{23415AEB-6836-3B5A-CD0C-33985E2251E0}"/>
                </a:ext>
              </a:extLst>
            </p:cNvPr>
            <p:cNvSpPr/>
            <p:nvPr/>
          </p:nvSpPr>
          <p:spPr>
            <a:xfrm>
              <a:off x="5098875" y="2402875"/>
              <a:ext cx="2225" cy="19800"/>
            </a:xfrm>
            <a:custGeom>
              <a:avLst/>
              <a:gdLst/>
              <a:ahLst/>
              <a:cxnLst/>
              <a:rect l="l" t="t" r="r" b="b"/>
              <a:pathLst>
                <a:path w="89" h="792" extrusionOk="0">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4" name="Google Shape;853;p49">
              <a:extLst>
                <a:ext uri="{FF2B5EF4-FFF2-40B4-BE49-F238E27FC236}">
                  <a16:creationId xmlns:a16="http://schemas.microsoft.com/office/drawing/2014/main" id="{B1495BCF-146C-A4BD-CF9C-C53EAA508B7A}"/>
                </a:ext>
              </a:extLst>
            </p:cNvPr>
            <p:cNvSpPr/>
            <p:nvPr/>
          </p:nvSpPr>
          <p:spPr>
            <a:xfrm>
              <a:off x="5079075" y="2424150"/>
              <a:ext cx="148025" cy="38100"/>
            </a:xfrm>
            <a:custGeom>
              <a:avLst/>
              <a:gdLst/>
              <a:ahLst/>
              <a:cxnLst/>
              <a:rect l="l" t="t" r="r" b="b"/>
              <a:pathLst>
                <a:path w="5921" h="1524" extrusionOk="0">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5" name="Google Shape;854;p49">
              <a:extLst>
                <a:ext uri="{FF2B5EF4-FFF2-40B4-BE49-F238E27FC236}">
                  <a16:creationId xmlns:a16="http://schemas.microsoft.com/office/drawing/2014/main" id="{FD82A8A2-C3EB-3D56-23E0-743031251696}"/>
                </a:ext>
              </a:extLst>
            </p:cNvPr>
            <p:cNvSpPr/>
            <p:nvPr/>
          </p:nvSpPr>
          <p:spPr>
            <a:xfrm>
              <a:off x="5087175" y="2428550"/>
              <a:ext cx="135975" cy="28950"/>
            </a:xfrm>
            <a:custGeom>
              <a:avLst/>
              <a:gdLst/>
              <a:ahLst/>
              <a:cxnLst/>
              <a:rect l="l" t="t" r="r" b="b"/>
              <a:pathLst>
                <a:path w="5439" h="1158" extrusionOk="0">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6" name="Google Shape;855;p49">
              <a:extLst>
                <a:ext uri="{FF2B5EF4-FFF2-40B4-BE49-F238E27FC236}">
                  <a16:creationId xmlns:a16="http://schemas.microsoft.com/office/drawing/2014/main" id="{1089E5EA-9DCC-E37A-C6DC-F33FEFFF490C}"/>
                </a:ext>
              </a:extLst>
            </p:cNvPr>
            <p:cNvSpPr/>
            <p:nvPr/>
          </p:nvSpPr>
          <p:spPr>
            <a:xfrm>
              <a:off x="5110200" y="2432950"/>
              <a:ext cx="105200" cy="1775"/>
            </a:xfrm>
            <a:custGeom>
              <a:avLst/>
              <a:gdLst/>
              <a:ahLst/>
              <a:cxnLst/>
              <a:rect l="l" t="t" r="r" b="b"/>
              <a:pathLst>
                <a:path w="4208" h="71" extrusionOk="0">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7" name="Google Shape;856;p49">
              <a:extLst>
                <a:ext uri="{FF2B5EF4-FFF2-40B4-BE49-F238E27FC236}">
                  <a16:creationId xmlns:a16="http://schemas.microsoft.com/office/drawing/2014/main" id="{23306951-1D65-DDC4-A8E5-38183C494055}"/>
                </a:ext>
              </a:extLst>
            </p:cNvPr>
            <p:cNvSpPr/>
            <p:nvPr/>
          </p:nvSpPr>
          <p:spPr>
            <a:xfrm>
              <a:off x="5112750" y="2440250"/>
              <a:ext cx="20975" cy="1850"/>
            </a:xfrm>
            <a:custGeom>
              <a:avLst/>
              <a:gdLst/>
              <a:ahLst/>
              <a:cxnLst/>
              <a:rect l="l" t="t" r="r" b="b"/>
              <a:pathLst>
                <a:path w="839" h="74" extrusionOk="0">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8" name="Google Shape;857;p49">
              <a:extLst>
                <a:ext uri="{FF2B5EF4-FFF2-40B4-BE49-F238E27FC236}">
                  <a16:creationId xmlns:a16="http://schemas.microsoft.com/office/drawing/2014/main" id="{F05A2D75-5F99-E10A-8137-55E6C7AB4C8F}"/>
                </a:ext>
              </a:extLst>
            </p:cNvPr>
            <p:cNvSpPr/>
            <p:nvPr/>
          </p:nvSpPr>
          <p:spPr>
            <a:xfrm>
              <a:off x="5131150" y="2448675"/>
              <a:ext cx="41425" cy="2225"/>
            </a:xfrm>
            <a:custGeom>
              <a:avLst/>
              <a:gdLst/>
              <a:ahLst/>
              <a:cxnLst/>
              <a:rect l="l" t="t" r="r" b="b"/>
              <a:pathLst>
                <a:path w="1657" h="89" extrusionOk="0">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89" name="Google Shape;858;p49">
              <a:extLst>
                <a:ext uri="{FF2B5EF4-FFF2-40B4-BE49-F238E27FC236}">
                  <a16:creationId xmlns:a16="http://schemas.microsoft.com/office/drawing/2014/main" id="{CA0050C3-AEAB-168B-F797-A13EA95798E2}"/>
                </a:ext>
              </a:extLst>
            </p:cNvPr>
            <p:cNvSpPr/>
            <p:nvPr/>
          </p:nvSpPr>
          <p:spPr>
            <a:xfrm>
              <a:off x="5157875" y="2462225"/>
              <a:ext cx="79175" cy="33000"/>
            </a:xfrm>
            <a:custGeom>
              <a:avLst/>
              <a:gdLst/>
              <a:ahLst/>
              <a:cxnLst/>
              <a:rect l="l" t="t" r="r" b="b"/>
              <a:pathLst>
                <a:path w="3167" h="1320" extrusionOk="0">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0" name="Google Shape;859;p49">
              <a:extLst>
                <a:ext uri="{FF2B5EF4-FFF2-40B4-BE49-F238E27FC236}">
                  <a16:creationId xmlns:a16="http://schemas.microsoft.com/office/drawing/2014/main" id="{96F0BCD0-9462-AF12-4988-EC51ED2217A7}"/>
                </a:ext>
              </a:extLst>
            </p:cNvPr>
            <p:cNvSpPr/>
            <p:nvPr/>
          </p:nvSpPr>
          <p:spPr>
            <a:xfrm>
              <a:off x="5064050" y="2462225"/>
              <a:ext cx="114700" cy="33000"/>
            </a:xfrm>
            <a:custGeom>
              <a:avLst/>
              <a:gdLst/>
              <a:ahLst/>
              <a:cxnLst/>
              <a:rect l="l" t="t" r="r" b="b"/>
              <a:pathLst>
                <a:path w="4588" h="1320" extrusionOk="0">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1" name="Google Shape;860;p49">
              <a:extLst>
                <a:ext uri="{FF2B5EF4-FFF2-40B4-BE49-F238E27FC236}">
                  <a16:creationId xmlns:a16="http://schemas.microsoft.com/office/drawing/2014/main" id="{9073DB85-4F81-2C00-2988-87932FBB94B3}"/>
                </a:ext>
              </a:extLst>
            </p:cNvPr>
            <p:cNvSpPr/>
            <p:nvPr/>
          </p:nvSpPr>
          <p:spPr>
            <a:xfrm>
              <a:off x="5069925" y="2466975"/>
              <a:ext cx="104075" cy="23500"/>
            </a:xfrm>
            <a:custGeom>
              <a:avLst/>
              <a:gdLst/>
              <a:ahLst/>
              <a:cxnLst/>
              <a:rect l="l" t="t" r="r" b="b"/>
              <a:pathLst>
                <a:path w="4163" h="940" extrusionOk="0">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2" name="Google Shape;861;p49">
              <a:extLst>
                <a:ext uri="{FF2B5EF4-FFF2-40B4-BE49-F238E27FC236}">
                  <a16:creationId xmlns:a16="http://schemas.microsoft.com/office/drawing/2014/main" id="{E2B2AE3B-92F6-5685-2595-4CC4FE73559A}"/>
                </a:ext>
              </a:extLst>
            </p:cNvPr>
            <p:cNvSpPr/>
            <p:nvPr/>
          </p:nvSpPr>
          <p:spPr>
            <a:xfrm>
              <a:off x="5212475" y="2464775"/>
              <a:ext cx="1875" cy="27900"/>
            </a:xfrm>
            <a:custGeom>
              <a:avLst/>
              <a:gdLst/>
              <a:ahLst/>
              <a:cxnLst/>
              <a:rect l="l" t="t" r="r" b="b"/>
              <a:pathLst>
                <a:path w="75" h="1116" extrusionOk="0">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3" name="Google Shape;862;p49">
              <a:extLst>
                <a:ext uri="{FF2B5EF4-FFF2-40B4-BE49-F238E27FC236}">
                  <a16:creationId xmlns:a16="http://schemas.microsoft.com/office/drawing/2014/main" id="{E1CF9C1B-326C-5F49-23D7-96548AB4711E}"/>
                </a:ext>
              </a:extLst>
            </p:cNvPr>
            <p:cNvSpPr/>
            <p:nvPr/>
          </p:nvSpPr>
          <p:spPr>
            <a:xfrm>
              <a:off x="5080925" y="2458525"/>
              <a:ext cx="70750" cy="48775"/>
            </a:xfrm>
            <a:custGeom>
              <a:avLst/>
              <a:gdLst/>
              <a:ahLst/>
              <a:cxnLst/>
              <a:rect l="l" t="t" r="r" b="b"/>
              <a:pathLst>
                <a:path w="2830" h="1951" extrusionOk="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4" name="Google Shape;863;p49">
              <a:extLst>
                <a:ext uri="{FF2B5EF4-FFF2-40B4-BE49-F238E27FC236}">
                  <a16:creationId xmlns:a16="http://schemas.microsoft.com/office/drawing/2014/main" id="{1431EDDE-40D9-E5F0-3E6F-357393AA7CC2}"/>
                </a:ext>
              </a:extLst>
            </p:cNvPr>
            <p:cNvSpPr/>
            <p:nvPr/>
          </p:nvSpPr>
          <p:spPr>
            <a:xfrm>
              <a:off x="5025625" y="2350450"/>
              <a:ext cx="89350" cy="143275"/>
            </a:xfrm>
            <a:custGeom>
              <a:avLst/>
              <a:gdLst/>
              <a:ahLst/>
              <a:cxnLst/>
              <a:rect l="l" t="t" r="r" b="b"/>
              <a:pathLst>
                <a:path w="3574" h="5731" extrusionOk="0">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5" name="Google Shape;864;p49">
              <a:extLst>
                <a:ext uri="{FF2B5EF4-FFF2-40B4-BE49-F238E27FC236}">
                  <a16:creationId xmlns:a16="http://schemas.microsoft.com/office/drawing/2014/main" id="{DF93BB9A-BA79-CD87-DD25-802A9A90A093}"/>
                </a:ext>
              </a:extLst>
            </p:cNvPr>
            <p:cNvSpPr/>
            <p:nvPr/>
          </p:nvSpPr>
          <p:spPr>
            <a:xfrm>
              <a:off x="5029225" y="2399950"/>
              <a:ext cx="18750" cy="28175"/>
            </a:xfrm>
            <a:custGeom>
              <a:avLst/>
              <a:gdLst/>
              <a:ahLst/>
              <a:cxnLst/>
              <a:rect l="l" t="t" r="r" b="b"/>
              <a:pathLst>
                <a:path w="750" h="1127" extrusionOk="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6" name="Google Shape;865;p49">
              <a:extLst>
                <a:ext uri="{FF2B5EF4-FFF2-40B4-BE49-F238E27FC236}">
                  <a16:creationId xmlns:a16="http://schemas.microsoft.com/office/drawing/2014/main" id="{19B0DAA7-11E2-A2EC-EED5-067D4802CE11}"/>
                </a:ext>
              </a:extLst>
            </p:cNvPr>
            <p:cNvSpPr/>
            <p:nvPr/>
          </p:nvSpPr>
          <p:spPr>
            <a:xfrm>
              <a:off x="5078725" y="2464075"/>
              <a:ext cx="28250" cy="14275"/>
            </a:xfrm>
            <a:custGeom>
              <a:avLst/>
              <a:gdLst/>
              <a:ahLst/>
              <a:cxnLst/>
              <a:rect l="l" t="t" r="r" b="b"/>
              <a:pathLst>
                <a:path w="1130" h="571" extrusionOk="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7" name="Google Shape;866;p49">
              <a:extLst>
                <a:ext uri="{FF2B5EF4-FFF2-40B4-BE49-F238E27FC236}">
                  <a16:creationId xmlns:a16="http://schemas.microsoft.com/office/drawing/2014/main" id="{10E747DE-324C-976F-E86D-DFC9058427A3}"/>
                </a:ext>
              </a:extLst>
            </p:cNvPr>
            <p:cNvSpPr/>
            <p:nvPr/>
          </p:nvSpPr>
          <p:spPr>
            <a:xfrm>
              <a:off x="4994050" y="2143800"/>
              <a:ext cx="193925" cy="193650"/>
            </a:xfrm>
            <a:custGeom>
              <a:avLst/>
              <a:gdLst/>
              <a:ahLst/>
              <a:cxnLst/>
              <a:rect l="l" t="t" r="r" b="b"/>
              <a:pathLst>
                <a:path w="7757" h="7746" extrusionOk="0">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8" name="Google Shape;867;p49">
              <a:extLst>
                <a:ext uri="{FF2B5EF4-FFF2-40B4-BE49-F238E27FC236}">
                  <a16:creationId xmlns:a16="http://schemas.microsoft.com/office/drawing/2014/main" id="{0C4A098E-B7A0-B902-55EA-5392216F769D}"/>
                </a:ext>
              </a:extLst>
            </p:cNvPr>
            <p:cNvSpPr/>
            <p:nvPr/>
          </p:nvSpPr>
          <p:spPr>
            <a:xfrm>
              <a:off x="4962025" y="2234775"/>
              <a:ext cx="61600" cy="47800"/>
            </a:xfrm>
            <a:custGeom>
              <a:avLst/>
              <a:gdLst/>
              <a:ahLst/>
              <a:cxnLst/>
              <a:rect l="l" t="t" r="r" b="b"/>
              <a:pathLst>
                <a:path w="2464" h="1912" extrusionOk="0">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099" name="Google Shape;868;p49">
              <a:extLst>
                <a:ext uri="{FF2B5EF4-FFF2-40B4-BE49-F238E27FC236}">
                  <a16:creationId xmlns:a16="http://schemas.microsoft.com/office/drawing/2014/main" id="{0CCFAE14-376C-FBBA-7ED3-4A652D54CE30}"/>
                </a:ext>
              </a:extLst>
            </p:cNvPr>
            <p:cNvSpPr/>
            <p:nvPr/>
          </p:nvSpPr>
          <p:spPr>
            <a:xfrm>
              <a:off x="5159875" y="2234775"/>
              <a:ext cx="61250" cy="47800"/>
            </a:xfrm>
            <a:custGeom>
              <a:avLst/>
              <a:gdLst/>
              <a:ahLst/>
              <a:cxnLst/>
              <a:rect l="l" t="t" r="r" b="b"/>
              <a:pathLst>
                <a:path w="2450" h="1912" extrusionOk="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0" name="Google Shape;869;p49">
              <a:extLst>
                <a:ext uri="{FF2B5EF4-FFF2-40B4-BE49-F238E27FC236}">
                  <a16:creationId xmlns:a16="http://schemas.microsoft.com/office/drawing/2014/main" id="{02B266C3-5C94-82C2-5FB9-90451EF1E16A}"/>
                </a:ext>
              </a:extLst>
            </p:cNvPr>
            <p:cNvSpPr/>
            <p:nvPr/>
          </p:nvSpPr>
          <p:spPr>
            <a:xfrm>
              <a:off x="4979100" y="2246775"/>
              <a:ext cx="25250" cy="16900"/>
            </a:xfrm>
            <a:custGeom>
              <a:avLst/>
              <a:gdLst/>
              <a:ahLst/>
              <a:cxnLst/>
              <a:rect l="l" t="t" r="r" b="b"/>
              <a:pathLst>
                <a:path w="1010" h="676" extrusionOk="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1" name="Google Shape;870;p49">
              <a:extLst>
                <a:ext uri="{FF2B5EF4-FFF2-40B4-BE49-F238E27FC236}">
                  <a16:creationId xmlns:a16="http://schemas.microsoft.com/office/drawing/2014/main" id="{665CF5CC-1741-67D5-A11F-C9CE208120CD}"/>
                </a:ext>
              </a:extLst>
            </p:cNvPr>
            <p:cNvSpPr/>
            <p:nvPr/>
          </p:nvSpPr>
          <p:spPr>
            <a:xfrm>
              <a:off x="4987450" y="2251875"/>
              <a:ext cx="9950" cy="22000"/>
            </a:xfrm>
            <a:custGeom>
              <a:avLst/>
              <a:gdLst/>
              <a:ahLst/>
              <a:cxnLst/>
              <a:rect l="l" t="t" r="r" b="b"/>
              <a:pathLst>
                <a:path w="398" h="880" extrusionOk="0">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2" name="Google Shape;871;p49">
              <a:extLst>
                <a:ext uri="{FF2B5EF4-FFF2-40B4-BE49-F238E27FC236}">
                  <a16:creationId xmlns:a16="http://schemas.microsoft.com/office/drawing/2014/main" id="{BE7A252B-A7DE-F0F6-3684-8C0995256327}"/>
                </a:ext>
              </a:extLst>
            </p:cNvPr>
            <p:cNvSpPr/>
            <p:nvPr/>
          </p:nvSpPr>
          <p:spPr>
            <a:xfrm>
              <a:off x="5178725" y="2246775"/>
              <a:ext cx="25700" cy="16900"/>
            </a:xfrm>
            <a:custGeom>
              <a:avLst/>
              <a:gdLst/>
              <a:ahLst/>
              <a:cxnLst/>
              <a:rect l="l" t="t" r="r" b="b"/>
              <a:pathLst>
                <a:path w="1028" h="676" extrusionOk="0">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3" name="Google Shape;872;p49">
              <a:extLst>
                <a:ext uri="{FF2B5EF4-FFF2-40B4-BE49-F238E27FC236}">
                  <a16:creationId xmlns:a16="http://schemas.microsoft.com/office/drawing/2014/main" id="{7E1C4CDC-3AA3-349D-2A72-3C0E5A15466A}"/>
                </a:ext>
              </a:extLst>
            </p:cNvPr>
            <p:cNvSpPr/>
            <p:nvPr/>
          </p:nvSpPr>
          <p:spPr>
            <a:xfrm>
              <a:off x="5186100" y="2251875"/>
              <a:ext cx="9875" cy="22000"/>
            </a:xfrm>
            <a:custGeom>
              <a:avLst/>
              <a:gdLst/>
              <a:ahLst/>
              <a:cxnLst/>
              <a:rect l="l" t="t" r="r" b="b"/>
              <a:pathLst>
                <a:path w="395" h="880" extrusionOk="0">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4" name="Google Shape;873;p49">
              <a:extLst>
                <a:ext uri="{FF2B5EF4-FFF2-40B4-BE49-F238E27FC236}">
                  <a16:creationId xmlns:a16="http://schemas.microsoft.com/office/drawing/2014/main" id="{F60D8567-04C1-BB4D-9BFD-C86C87D55A94}"/>
                </a:ext>
              </a:extLst>
            </p:cNvPr>
            <p:cNvSpPr/>
            <p:nvPr/>
          </p:nvSpPr>
          <p:spPr>
            <a:xfrm>
              <a:off x="4972500" y="2116675"/>
              <a:ext cx="229025" cy="131175"/>
            </a:xfrm>
            <a:custGeom>
              <a:avLst/>
              <a:gdLst/>
              <a:ahLst/>
              <a:cxnLst/>
              <a:rect l="l" t="t" r="r" b="b"/>
              <a:pathLst>
                <a:path w="9161" h="5247" extrusionOk="0">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5" name="Google Shape;874;p49">
              <a:extLst>
                <a:ext uri="{FF2B5EF4-FFF2-40B4-BE49-F238E27FC236}">
                  <a16:creationId xmlns:a16="http://schemas.microsoft.com/office/drawing/2014/main" id="{62E575EE-EE88-1EAC-1DAB-0D33B05159C9}"/>
                </a:ext>
              </a:extLst>
            </p:cNvPr>
            <p:cNvSpPr/>
            <p:nvPr/>
          </p:nvSpPr>
          <p:spPr>
            <a:xfrm>
              <a:off x="5016825" y="2161375"/>
              <a:ext cx="14625" cy="26775"/>
            </a:xfrm>
            <a:custGeom>
              <a:avLst/>
              <a:gdLst/>
              <a:ahLst/>
              <a:cxnLst/>
              <a:rect l="l" t="t" r="r" b="b"/>
              <a:pathLst>
                <a:path w="585" h="1071" extrusionOk="0">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6" name="Google Shape;875;p49">
              <a:extLst>
                <a:ext uri="{FF2B5EF4-FFF2-40B4-BE49-F238E27FC236}">
                  <a16:creationId xmlns:a16="http://schemas.microsoft.com/office/drawing/2014/main" id="{48176518-C896-5B4F-C88B-7A272562FC70}"/>
                </a:ext>
              </a:extLst>
            </p:cNvPr>
            <p:cNvSpPr/>
            <p:nvPr/>
          </p:nvSpPr>
          <p:spPr>
            <a:xfrm>
              <a:off x="5025275" y="2124000"/>
              <a:ext cx="86800" cy="38900"/>
            </a:xfrm>
            <a:custGeom>
              <a:avLst/>
              <a:gdLst/>
              <a:ahLst/>
              <a:cxnLst/>
              <a:rect l="l" t="t" r="r" b="b"/>
              <a:pathLst>
                <a:path w="3472" h="1556" extrusionOk="0">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7" name="Google Shape;876;p49">
              <a:extLst>
                <a:ext uri="{FF2B5EF4-FFF2-40B4-BE49-F238E27FC236}">
                  <a16:creationId xmlns:a16="http://schemas.microsoft.com/office/drawing/2014/main" id="{7521A523-080D-E045-3227-B4E5E4D2AEE6}"/>
                </a:ext>
              </a:extLst>
            </p:cNvPr>
            <p:cNvSpPr/>
            <p:nvPr/>
          </p:nvSpPr>
          <p:spPr>
            <a:xfrm>
              <a:off x="5032200" y="2161025"/>
              <a:ext cx="18675" cy="8475"/>
            </a:xfrm>
            <a:custGeom>
              <a:avLst/>
              <a:gdLst/>
              <a:ahLst/>
              <a:cxnLst/>
              <a:rect l="l" t="t" r="r" b="b"/>
              <a:pathLst>
                <a:path w="747" h="339" extrusionOk="0">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8" name="Google Shape;877;p49">
              <a:extLst>
                <a:ext uri="{FF2B5EF4-FFF2-40B4-BE49-F238E27FC236}">
                  <a16:creationId xmlns:a16="http://schemas.microsoft.com/office/drawing/2014/main" id="{2F18304D-D955-2EAB-D833-418E5433C1C6}"/>
                </a:ext>
              </a:extLst>
            </p:cNvPr>
            <p:cNvSpPr/>
            <p:nvPr/>
          </p:nvSpPr>
          <p:spPr>
            <a:xfrm>
              <a:off x="5039500" y="2164275"/>
              <a:ext cx="148475" cy="15075"/>
            </a:xfrm>
            <a:custGeom>
              <a:avLst/>
              <a:gdLst/>
              <a:ahLst/>
              <a:cxnLst/>
              <a:rect l="l" t="t" r="r" b="b"/>
              <a:pathLst>
                <a:path w="5939" h="603" extrusionOk="0">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09" name="Google Shape;878;p49">
              <a:extLst>
                <a:ext uri="{FF2B5EF4-FFF2-40B4-BE49-F238E27FC236}">
                  <a16:creationId xmlns:a16="http://schemas.microsoft.com/office/drawing/2014/main" id="{7859D05F-7FD9-4B9A-F6A7-C811D4388E1E}"/>
                </a:ext>
              </a:extLst>
            </p:cNvPr>
            <p:cNvSpPr/>
            <p:nvPr/>
          </p:nvSpPr>
          <p:spPr>
            <a:xfrm>
              <a:off x="5011625" y="2185575"/>
              <a:ext cx="9975" cy="19800"/>
            </a:xfrm>
            <a:custGeom>
              <a:avLst/>
              <a:gdLst/>
              <a:ahLst/>
              <a:cxnLst/>
              <a:rect l="l" t="t" r="r" b="b"/>
              <a:pathLst>
                <a:path w="399" h="792" extrusionOk="0">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0" name="Google Shape;879;p49">
              <a:extLst>
                <a:ext uri="{FF2B5EF4-FFF2-40B4-BE49-F238E27FC236}">
                  <a16:creationId xmlns:a16="http://schemas.microsoft.com/office/drawing/2014/main" id="{E411B0C2-532A-D66D-17AF-3E12717893A9}"/>
                </a:ext>
              </a:extLst>
            </p:cNvPr>
            <p:cNvSpPr/>
            <p:nvPr/>
          </p:nvSpPr>
          <p:spPr>
            <a:xfrm>
              <a:off x="5006875" y="2172025"/>
              <a:ext cx="10675" cy="15075"/>
            </a:xfrm>
            <a:custGeom>
              <a:avLst/>
              <a:gdLst/>
              <a:ahLst/>
              <a:cxnLst/>
              <a:rect l="l" t="t" r="r" b="b"/>
              <a:pathLst>
                <a:path w="427" h="603" extrusionOk="0">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1" name="Google Shape;880;p49">
              <a:extLst>
                <a:ext uri="{FF2B5EF4-FFF2-40B4-BE49-F238E27FC236}">
                  <a16:creationId xmlns:a16="http://schemas.microsoft.com/office/drawing/2014/main" id="{F1CCD789-C979-57CD-58E5-2E1F2573A571}"/>
                </a:ext>
              </a:extLst>
            </p:cNvPr>
            <p:cNvSpPr/>
            <p:nvPr/>
          </p:nvSpPr>
          <p:spPr>
            <a:xfrm>
              <a:off x="5160425" y="2193300"/>
              <a:ext cx="11375" cy="31875"/>
            </a:xfrm>
            <a:custGeom>
              <a:avLst/>
              <a:gdLst/>
              <a:ahLst/>
              <a:cxnLst/>
              <a:rect l="l" t="t" r="r" b="b"/>
              <a:pathLst>
                <a:path w="455" h="1275" extrusionOk="0">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2" name="Google Shape;881;p49">
              <a:extLst>
                <a:ext uri="{FF2B5EF4-FFF2-40B4-BE49-F238E27FC236}">
                  <a16:creationId xmlns:a16="http://schemas.microsoft.com/office/drawing/2014/main" id="{02E193D2-4094-2FD5-24CB-60486BF75A90}"/>
                </a:ext>
              </a:extLst>
            </p:cNvPr>
            <p:cNvSpPr/>
            <p:nvPr/>
          </p:nvSpPr>
          <p:spPr>
            <a:xfrm>
              <a:off x="5035825" y="2249225"/>
              <a:ext cx="41425" cy="38050"/>
            </a:xfrm>
            <a:custGeom>
              <a:avLst/>
              <a:gdLst/>
              <a:ahLst/>
              <a:cxnLst/>
              <a:rect l="l" t="t" r="r" b="b"/>
              <a:pathLst>
                <a:path w="1657" h="1522" extrusionOk="0">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3" name="Google Shape;882;p49">
              <a:extLst>
                <a:ext uri="{FF2B5EF4-FFF2-40B4-BE49-F238E27FC236}">
                  <a16:creationId xmlns:a16="http://schemas.microsoft.com/office/drawing/2014/main" id="{271330FF-7323-ACEE-168E-44F92F5A9F14}"/>
                </a:ext>
              </a:extLst>
            </p:cNvPr>
            <p:cNvSpPr/>
            <p:nvPr/>
          </p:nvSpPr>
          <p:spPr>
            <a:xfrm>
              <a:off x="5036950" y="2248625"/>
              <a:ext cx="39250" cy="39600"/>
            </a:xfrm>
            <a:custGeom>
              <a:avLst/>
              <a:gdLst/>
              <a:ahLst/>
              <a:cxnLst/>
              <a:rect l="l" t="t" r="r" b="b"/>
              <a:pathLst>
                <a:path w="1570" h="1584" extrusionOk="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4" name="Google Shape;883;p49">
              <a:extLst>
                <a:ext uri="{FF2B5EF4-FFF2-40B4-BE49-F238E27FC236}">
                  <a16:creationId xmlns:a16="http://schemas.microsoft.com/office/drawing/2014/main" id="{9B1007CB-3FFC-D02B-6731-EC1F4EEB730D}"/>
                </a:ext>
              </a:extLst>
            </p:cNvPr>
            <p:cNvSpPr/>
            <p:nvPr/>
          </p:nvSpPr>
          <p:spPr>
            <a:xfrm>
              <a:off x="5036250" y="2250975"/>
              <a:ext cx="41000" cy="37800"/>
            </a:xfrm>
            <a:custGeom>
              <a:avLst/>
              <a:gdLst/>
              <a:ahLst/>
              <a:cxnLst/>
              <a:rect l="l" t="t" r="r" b="b"/>
              <a:pathLst>
                <a:path w="1640" h="1512" extrusionOk="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5" name="Google Shape;884;p49">
              <a:extLst>
                <a:ext uri="{FF2B5EF4-FFF2-40B4-BE49-F238E27FC236}">
                  <a16:creationId xmlns:a16="http://schemas.microsoft.com/office/drawing/2014/main" id="{4907FACF-040E-2E78-C577-F2D0194CEBC3}"/>
                </a:ext>
              </a:extLst>
            </p:cNvPr>
            <p:cNvSpPr/>
            <p:nvPr/>
          </p:nvSpPr>
          <p:spPr>
            <a:xfrm>
              <a:off x="5039500" y="2251800"/>
              <a:ext cx="26775" cy="24600"/>
            </a:xfrm>
            <a:custGeom>
              <a:avLst/>
              <a:gdLst/>
              <a:ahLst/>
              <a:cxnLst/>
              <a:rect l="l" t="t" r="r" b="b"/>
              <a:pathLst>
                <a:path w="1071" h="984" extrusionOk="0">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6" name="Google Shape;885;p49">
              <a:extLst>
                <a:ext uri="{FF2B5EF4-FFF2-40B4-BE49-F238E27FC236}">
                  <a16:creationId xmlns:a16="http://schemas.microsoft.com/office/drawing/2014/main" id="{A6E71E54-C80B-437F-57CF-5B1B468B7963}"/>
                </a:ext>
              </a:extLst>
            </p:cNvPr>
            <p:cNvSpPr/>
            <p:nvPr/>
          </p:nvSpPr>
          <p:spPr>
            <a:xfrm>
              <a:off x="5060000" y="2261200"/>
              <a:ext cx="9600" cy="6175"/>
            </a:xfrm>
            <a:custGeom>
              <a:avLst/>
              <a:gdLst/>
              <a:ahLst/>
              <a:cxnLst/>
              <a:rect l="l" t="t" r="r" b="b"/>
              <a:pathLst>
                <a:path w="384" h="247" extrusionOk="0">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7" name="Google Shape;886;p49">
              <a:extLst>
                <a:ext uri="{FF2B5EF4-FFF2-40B4-BE49-F238E27FC236}">
                  <a16:creationId xmlns:a16="http://schemas.microsoft.com/office/drawing/2014/main" id="{43D882B7-E1AC-728B-43C1-68C1F3CC0A45}"/>
                </a:ext>
              </a:extLst>
            </p:cNvPr>
            <p:cNvSpPr/>
            <p:nvPr/>
          </p:nvSpPr>
          <p:spPr>
            <a:xfrm>
              <a:off x="5110200" y="2246925"/>
              <a:ext cx="40400" cy="38150"/>
            </a:xfrm>
            <a:custGeom>
              <a:avLst/>
              <a:gdLst/>
              <a:ahLst/>
              <a:cxnLst/>
              <a:rect l="l" t="t" r="r" b="b"/>
              <a:pathLst>
                <a:path w="1616" h="1526" extrusionOk="0">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8" name="Google Shape;887;p49">
              <a:extLst>
                <a:ext uri="{FF2B5EF4-FFF2-40B4-BE49-F238E27FC236}">
                  <a16:creationId xmlns:a16="http://schemas.microsoft.com/office/drawing/2014/main" id="{E2E5D624-91FC-A93C-0957-798502D117C4}"/>
                </a:ext>
              </a:extLst>
            </p:cNvPr>
            <p:cNvSpPr/>
            <p:nvPr/>
          </p:nvSpPr>
          <p:spPr>
            <a:xfrm>
              <a:off x="5110550" y="2246075"/>
              <a:ext cx="39250" cy="39600"/>
            </a:xfrm>
            <a:custGeom>
              <a:avLst/>
              <a:gdLst/>
              <a:ahLst/>
              <a:cxnLst/>
              <a:rect l="l" t="t" r="r" b="b"/>
              <a:pathLst>
                <a:path w="1570" h="1584" extrusionOk="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19" name="Google Shape;888;p49">
              <a:extLst>
                <a:ext uri="{FF2B5EF4-FFF2-40B4-BE49-F238E27FC236}">
                  <a16:creationId xmlns:a16="http://schemas.microsoft.com/office/drawing/2014/main" id="{4F77DD45-3DA9-AA4E-D08D-6D99E3666BE2}"/>
                </a:ext>
              </a:extLst>
            </p:cNvPr>
            <p:cNvSpPr/>
            <p:nvPr/>
          </p:nvSpPr>
          <p:spPr>
            <a:xfrm>
              <a:off x="5109850" y="2248675"/>
              <a:ext cx="40300" cy="37625"/>
            </a:xfrm>
            <a:custGeom>
              <a:avLst/>
              <a:gdLst/>
              <a:ahLst/>
              <a:cxnLst/>
              <a:rect l="l" t="t" r="r" b="b"/>
              <a:pathLst>
                <a:path w="1612" h="1505" extrusionOk="0">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0" name="Google Shape;889;p49">
              <a:extLst>
                <a:ext uri="{FF2B5EF4-FFF2-40B4-BE49-F238E27FC236}">
                  <a16:creationId xmlns:a16="http://schemas.microsoft.com/office/drawing/2014/main" id="{E7A04C94-25C7-84CD-1DD5-4B291E1B6BE6}"/>
                </a:ext>
              </a:extLst>
            </p:cNvPr>
            <p:cNvSpPr/>
            <p:nvPr/>
          </p:nvSpPr>
          <p:spPr>
            <a:xfrm>
              <a:off x="5112750" y="2249175"/>
              <a:ext cx="26075" cy="24525"/>
            </a:xfrm>
            <a:custGeom>
              <a:avLst/>
              <a:gdLst/>
              <a:ahLst/>
              <a:cxnLst/>
              <a:rect l="l" t="t" r="r" b="b"/>
              <a:pathLst>
                <a:path w="1043" h="981" extrusionOk="0">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1" name="Google Shape;890;p49">
              <a:extLst>
                <a:ext uri="{FF2B5EF4-FFF2-40B4-BE49-F238E27FC236}">
                  <a16:creationId xmlns:a16="http://schemas.microsoft.com/office/drawing/2014/main" id="{198FED42-CC8C-F54C-2806-7B46C14B813C}"/>
                </a:ext>
              </a:extLst>
            </p:cNvPr>
            <p:cNvSpPr/>
            <p:nvPr/>
          </p:nvSpPr>
          <p:spPr>
            <a:xfrm>
              <a:off x="5133350" y="2258125"/>
              <a:ext cx="8800" cy="5950"/>
            </a:xfrm>
            <a:custGeom>
              <a:avLst/>
              <a:gdLst/>
              <a:ahLst/>
              <a:cxnLst/>
              <a:rect l="l" t="t" r="r" b="b"/>
              <a:pathLst>
                <a:path w="352" h="238" extrusionOk="0">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2" name="Google Shape;891;p49">
              <a:extLst>
                <a:ext uri="{FF2B5EF4-FFF2-40B4-BE49-F238E27FC236}">
                  <a16:creationId xmlns:a16="http://schemas.microsoft.com/office/drawing/2014/main" id="{BA7209E6-6A77-93F5-6A11-11287CE75CB4}"/>
                </a:ext>
              </a:extLst>
            </p:cNvPr>
            <p:cNvSpPr/>
            <p:nvPr/>
          </p:nvSpPr>
          <p:spPr>
            <a:xfrm>
              <a:off x="5084975" y="2307625"/>
              <a:ext cx="11375" cy="4550"/>
            </a:xfrm>
            <a:custGeom>
              <a:avLst/>
              <a:gdLst/>
              <a:ahLst/>
              <a:cxnLst/>
              <a:rect l="l" t="t" r="r" b="b"/>
              <a:pathLst>
                <a:path w="455" h="182" extrusionOk="0">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3" name="Google Shape;892;p49">
              <a:extLst>
                <a:ext uri="{FF2B5EF4-FFF2-40B4-BE49-F238E27FC236}">
                  <a16:creationId xmlns:a16="http://schemas.microsoft.com/office/drawing/2014/main" id="{217B8222-C7AD-A4E3-D373-E5697B07631B}"/>
                </a:ext>
              </a:extLst>
            </p:cNvPr>
            <p:cNvSpPr/>
            <p:nvPr/>
          </p:nvSpPr>
          <p:spPr>
            <a:xfrm>
              <a:off x="5027175" y="2221025"/>
              <a:ext cx="45675" cy="24600"/>
            </a:xfrm>
            <a:custGeom>
              <a:avLst/>
              <a:gdLst/>
              <a:ahLst/>
              <a:cxnLst/>
              <a:rect l="l" t="t" r="r" b="b"/>
              <a:pathLst>
                <a:path w="1827" h="984" extrusionOk="0">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4" name="Google Shape;893;p49">
              <a:extLst>
                <a:ext uri="{FF2B5EF4-FFF2-40B4-BE49-F238E27FC236}">
                  <a16:creationId xmlns:a16="http://schemas.microsoft.com/office/drawing/2014/main" id="{CF6650B6-AD12-C58C-014E-D88147735AFD}"/>
                </a:ext>
              </a:extLst>
            </p:cNvPr>
            <p:cNvSpPr/>
            <p:nvPr/>
          </p:nvSpPr>
          <p:spPr>
            <a:xfrm>
              <a:off x="5111700" y="2223650"/>
              <a:ext cx="47950" cy="21650"/>
            </a:xfrm>
            <a:custGeom>
              <a:avLst/>
              <a:gdLst/>
              <a:ahLst/>
              <a:cxnLst/>
              <a:rect l="l" t="t" r="r" b="b"/>
              <a:pathLst>
                <a:path w="1918" h="866" extrusionOk="0">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5" name="Google Shape;894;p49">
              <a:extLst>
                <a:ext uri="{FF2B5EF4-FFF2-40B4-BE49-F238E27FC236}">
                  <a16:creationId xmlns:a16="http://schemas.microsoft.com/office/drawing/2014/main" id="{3E6ACB94-B591-676C-09F3-52462996AEF8}"/>
                </a:ext>
              </a:extLst>
            </p:cNvPr>
            <p:cNvSpPr/>
            <p:nvPr/>
          </p:nvSpPr>
          <p:spPr>
            <a:xfrm>
              <a:off x="5090775" y="2245275"/>
              <a:ext cx="20250" cy="45500"/>
            </a:xfrm>
            <a:custGeom>
              <a:avLst/>
              <a:gdLst/>
              <a:ahLst/>
              <a:cxnLst/>
              <a:rect l="l" t="t" r="r" b="b"/>
              <a:pathLst>
                <a:path w="810" h="1820" extrusionOk="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6" name="Google Shape;895;p49">
              <a:extLst>
                <a:ext uri="{FF2B5EF4-FFF2-40B4-BE49-F238E27FC236}">
                  <a16:creationId xmlns:a16="http://schemas.microsoft.com/office/drawing/2014/main" id="{6921F5E2-3137-9DAF-8C63-AE6813DA981D}"/>
                </a:ext>
              </a:extLst>
            </p:cNvPr>
            <p:cNvSpPr/>
            <p:nvPr/>
          </p:nvSpPr>
          <p:spPr>
            <a:xfrm>
              <a:off x="5084175" y="2296500"/>
              <a:ext cx="21675" cy="12650"/>
            </a:xfrm>
            <a:custGeom>
              <a:avLst/>
              <a:gdLst/>
              <a:ahLst/>
              <a:cxnLst/>
              <a:rect l="l" t="t" r="r" b="b"/>
              <a:pathLst>
                <a:path w="867" h="506" extrusionOk="0">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7" name="Google Shape;896;p49">
              <a:extLst>
                <a:ext uri="{FF2B5EF4-FFF2-40B4-BE49-F238E27FC236}">
                  <a16:creationId xmlns:a16="http://schemas.microsoft.com/office/drawing/2014/main" id="{25C1F858-DA73-DBEE-BDC1-23A7F8F4AD17}"/>
                </a:ext>
              </a:extLst>
            </p:cNvPr>
            <p:cNvSpPr/>
            <p:nvPr/>
          </p:nvSpPr>
          <p:spPr>
            <a:xfrm>
              <a:off x="5096325" y="2296625"/>
              <a:ext cx="6975" cy="5650"/>
            </a:xfrm>
            <a:custGeom>
              <a:avLst/>
              <a:gdLst/>
              <a:ahLst/>
              <a:cxnLst/>
              <a:rect l="l" t="t" r="r" b="b"/>
              <a:pathLst>
                <a:path w="279" h="226" extrusionOk="0">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8" name="Google Shape;897;p49">
              <a:extLst>
                <a:ext uri="{FF2B5EF4-FFF2-40B4-BE49-F238E27FC236}">
                  <a16:creationId xmlns:a16="http://schemas.microsoft.com/office/drawing/2014/main" id="{6D118D10-A134-3AC4-B4B4-704C99C5AA6F}"/>
                </a:ext>
              </a:extLst>
            </p:cNvPr>
            <p:cNvSpPr/>
            <p:nvPr/>
          </p:nvSpPr>
          <p:spPr>
            <a:xfrm>
              <a:off x="5087525" y="2296625"/>
              <a:ext cx="6625" cy="3825"/>
            </a:xfrm>
            <a:custGeom>
              <a:avLst/>
              <a:gdLst/>
              <a:ahLst/>
              <a:cxnLst/>
              <a:rect l="l" t="t" r="r" b="b"/>
              <a:pathLst>
                <a:path w="265" h="153" extrusionOk="0">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29" name="Google Shape;898;p49">
              <a:extLst>
                <a:ext uri="{FF2B5EF4-FFF2-40B4-BE49-F238E27FC236}">
                  <a16:creationId xmlns:a16="http://schemas.microsoft.com/office/drawing/2014/main" id="{2D0A8A70-D6E6-7762-BF98-2CE0D344AC92}"/>
                </a:ext>
              </a:extLst>
            </p:cNvPr>
            <p:cNvSpPr/>
            <p:nvPr/>
          </p:nvSpPr>
          <p:spPr>
            <a:xfrm>
              <a:off x="5086025" y="2303575"/>
              <a:ext cx="13575" cy="5625"/>
            </a:xfrm>
            <a:custGeom>
              <a:avLst/>
              <a:gdLst/>
              <a:ahLst/>
              <a:cxnLst/>
              <a:rect l="l" t="t" r="r" b="b"/>
              <a:pathLst>
                <a:path w="543" h="225" extrusionOk="0">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grpSp>
      <p:grpSp>
        <p:nvGrpSpPr>
          <p:cNvPr id="1130" name="Google Shape;899;p49">
            <a:extLst>
              <a:ext uri="{FF2B5EF4-FFF2-40B4-BE49-F238E27FC236}">
                <a16:creationId xmlns:a16="http://schemas.microsoft.com/office/drawing/2014/main" id="{DB2017C5-8654-DD1B-DE6E-9E44D9965C1B}"/>
              </a:ext>
            </a:extLst>
          </p:cNvPr>
          <p:cNvGrpSpPr/>
          <p:nvPr/>
        </p:nvGrpSpPr>
        <p:grpSpPr>
          <a:xfrm>
            <a:off x="-34086" y="4360103"/>
            <a:ext cx="1477626" cy="2552178"/>
            <a:chOff x="487575" y="4251100"/>
            <a:chExt cx="393550" cy="586300"/>
          </a:xfrm>
        </p:grpSpPr>
        <p:sp>
          <p:nvSpPr>
            <p:cNvPr id="1131" name="Google Shape;900;p49">
              <a:extLst>
                <a:ext uri="{FF2B5EF4-FFF2-40B4-BE49-F238E27FC236}">
                  <a16:creationId xmlns:a16="http://schemas.microsoft.com/office/drawing/2014/main" id="{3EFFE76B-3C95-2861-DB43-3213E781B39C}"/>
                </a:ext>
              </a:extLst>
            </p:cNvPr>
            <p:cNvSpPr/>
            <p:nvPr/>
          </p:nvSpPr>
          <p:spPr>
            <a:xfrm>
              <a:off x="598650" y="4253450"/>
              <a:ext cx="274125" cy="291450"/>
            </a:xfrm>
            <a:custGeom>
              <a:avLst/>
              <a:gdLst/>
              <a:ahLst/>
              <a:cxnLst/>
              <a:rect l="l" t="t" r="r" b="b"/>
              <a:pathLst>
                <a:path w="10965" h="11658" extrusionOk="0">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2" name="Google Shape;901;p49">
              <a:extLst>
                <a:ext uri="{FF2B5EF4-FFF2-40B4-BE49-F238E27FC236}">
                  <a16:creationId xmlns:a16="http://schemas.microsoft.com/office/drawing/2014/main" id="{1FF9FC18-88D4-FD2A-0D57-50C5F632AA26}"/>
                </a:ext>
              </a:extLst>
            </p:cNvPr>
            <p:cNvSpPr/>
            <p:nvPr/>
          </p:nvSpPr>
          <p:spPr>
            <a:xfrm>
              <a:off x="682175" y="4251100"/>
              <a:ext cx="23875" cy="31475"/>
            </a:xfrm>
            <a:custGeom>
              <a:avLst/>
              <a:gdLst/>
              <a:ahLst/>
              <a:cxnLst/>
              <a:rect l="l" t="t" r="r" b="b"/>
              <a:pathLst>
                <a:path w="955" h="1259" extrusionOk="0">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3" name="Google Shape;902;p49">
              <a:extLst>
                <a:ext uri="{FF2B5EF4-FFF2-40B4-BE49-F238E27FC236}">
                  <a16:creationId xmlns:a16="http://schemas.microsoft.com/office/drawing/2014/main" id="{363C662E-AABE-923D-117B-9366F11F1B71}"/>
                </a:ext>
              </a:extLst>
            </p:cNvPr>
            <p:cNvSpPr/>
            <p:nvPr/>
          </p:nvSpPr>
          <p:spPr>
            <a:xfrm>
              <a:off x="594600" y="4273400"/>
              <a:ext cx="103000" cy="249150"/>
            </a:xfrm>
            <a:custGeom>
              <a:avLst/>
              <a:gdLst/>
              <a:ahLst/>
              <a:cxnLst/>
              <a:rect l="l" t="t" r="r" b="b"/>
              <a:pathLst>
                <a:path w="4120" h="9966" extrusionOk="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4" name="Google Shape;903;p49">
              <a:extLst>
                <a:ext uri="{FF2B5EF4-FFF2-40B4-BE49-F238E27FC236}">
                  <a16:creationId xmlns:a16="http://schemas.microsoft.com/office/drawing/2014/main" id="{DEDFFE59-C686-8D6A-610F-488E493446A8}"/>
                </a:ext>
              </a:extLst>
            </p:cNvPr>
            <p:cNvSpPr/>
            <p:nvPr/>
          </p:nvSpPr>
          <p:spPr>
            <a:xfrm>
              <a:off x="772675" y="4261275"/>
              <a:ext cx="108450" cy="286625"/>
            </a:xfrm>
            <a:custGeom>
              <a:avLst/>
              <a:gdLst/>
              <a:ahLst/>
              <a:cxnLst/>
              <a:rect l="l" t="t" r="r" b="b"/>
              <a:pathLst>
                <a:path w="4338" h="11465" extrusionOk="0">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5" name="Google Shape;904;p49">
              <a:extLst>
                <a:ext uri="{FF2B5EF4-FFF2-40B4-BE49-F238E27FC236}">
                  <a16:creationId xmlns:a16="http://schemas.microsoft.com/office/drawing/2014/main" id="{6CE97ADA-BFB0-9D46-8AE6-61AAA8103E9F}"/>
                </a:ext>
              </a:extLst>
            </p:cNvPr>
            <p:cNvSpPr/>
            <p:nvPr/>
          </p:nvSpPr>
          <p:spPr>
            <a:xfrm>
              <a:off x="616225" y="4284050"/>
              <a:ext cx="64150" cy="228225"/>
            </a:xfrm>
            <a:custGeom>
              <a:avLst/>
              <a:gdLst/>
              <a:ahLst/>
              <a:cxnLst/>
              <a:rect l="l" t="t" r="r" b="b"/>
              <a:pathLst>
                <a:path w="2566" h="9129" extrusionOk="0">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6" name="Google Shape;905;p49">
              <a:extLst>
                <a:ext uri="{FF2B5EF4-FFF2-40B4-BE49-F238E27FC236}">
                  <a16:creationId xmlns:a16="http://schemas.microsoft.com/office/drawing/2014/main" id="{03A5863A-612E-9563-9C74-01D137289E9F}"/>
                </a:ext>
              </a:extLst>
            </p:cNvPr>
            <p:cNvSpPr/>
            <p:nvPr/>
          </p:nvSpPr>
          <p:spPr>
            <a:xfrm>
              <a:off x="618075" y="4613750"/>
              <a:ext cx="175550" cy="192800"/>
            </a:xfrm>
            <a:custGeom>
              <a:avLst/>
              <a:gdLst/>
              <a:ahLst/>
              <a:cxnLst/>
              <a:rect l="l" t="t" r="r" b="b"/>
              <a:pathLst>
                <a:path w="7022" h="7712" extrusionOk="0">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7" name="Google Shape;906;p49">
              <a:extLst>
                <a:ext uri="{FF2B5EF4-FFF2-40B4-BE49-F238E27FC236}">
                  <a16:creationId xmlns:a16="http://schemas.microsoft.com/office/drawing/2014/main" id="{BE685139-C537-E097-76C7-9765E45B95EC}"/>
                </a:ext>
              </a:extLst>
            </p:cNvPr>
            <p:cNvSpPr/>
            <p:nvPr/>
          </p:nvSpPr>
          <p:spPr>
            <a:xfrm>
              <a:off x="675600" y="4695150"/>
              <a:ext cx="57875" cy="8025"/>
            </a:xfrm>
            <a:custGeom>
              <a:avLst/>
              <a:gdLst/>
              <a:ahLst/>
              <a:cxnLst/>
              <a:rect l="l" t="t" r="r" b="b"/>
              <a:pathLst>
                <a:path w="2315" h="321" extrusionOk="0">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8" name="Google Shape;907;p49">
              <a:extLst>
                <a:ext uri="{FF2B5EF4-FFF2-40B4-BE49-F238E27FC236}">
                  <a16:creationId xmlns:a16="http://schemas.microsoft.com/office/drawing/2014/main" id="{6C530B84-4C41-0045-5A4C-2ADD0D51815E}"/>
                </a:ext>
              </a:extLst>
            </p:cNvPr>
            <p:cNvSpPr/>
            <p:nvPr/>
          </p:nvSpPr>
          <p:spPr>
            <a:xfrm>
              <a:off x="674450" y="4694025"/>
              <a:ext cx="60175" cy="9950"/>
            </a:xfrm>
            <a:custGeom>
              <a:avLst/>
              <a:gdLst/>
              <a:ahLst/>
              <a:cxnLst/>
              <a:rect l="l" t="t" r="r" b="b"/>
              <a:pathLst>
                <a:path w="2407" h="398" extrusionOk="0">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39" name="Google Shape;908;p49">
              <a:extLst>
                <a:ext uri="{FF2B5EF4-FFF2-40B4-BE49-F238E27FC236}">
                  <a16:creationId xmlns:a16="http://schemas.microsoft.com/office/drawing/2014/main" id="{956E2093-BABB-D02B-E5BA-D26779DEBEED}"/>
                </a:ext>
              </a:extLst>
            </p:cNvPr>
            <p:cNvSpPr/>
            <p:nvPr/>
          </p:nvSpPr>
          <p:spPr>
            <a:xfrm>
              <a:off x="700475" y="4636500"/>
              <a:ext cx="1525" cy="51650"/>
            </a:xfrm>
            <a:custGeom>
              <a:avLst/>
              <a:gdLst/>
              <a:ahLst/>
              <a:cxnLst/>
              <a:rect l="l" t="t" r="r" b="b"/>
              <a:pathLst>
                <a:path w="61" h="2066" extrusionOk="0">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0" name="Google Shape;909;p49">
              <a:extLst>
                <a:ext uri="{FF2B5EF4-FFF2-40B4-BE49-F238E27FC236}">
                  <a16:creationId xmlns:a16="http://schemas.microsoft.com/office/drawing/2014/main" id="{3D1CA092-6781-B5B2-81CF-86875489D783}"/>
                </a:ext>
              </a:extLst>
            </p:cNvPr>
            <p:cNvSpPr/>
            <p:nvPr/>
          </p:nvSpPr>
          <p:spPr>
            <a:xfrm>
              <a:off x="699775" y="4635800"/>
              <a:ext cx="2925" cy="53150"/>
            </a:xfrm>
            <a:custGeom>
              <a:avLst/>
              <a:gdLst/>
              <a:ahLst/>
              <a:cxnLst/>
              <a:rect l="l" t="t" r="r" b="b"/>
              <a:pathLst>
                <a:path w="117" h="2126" extrusionOk="0">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1" name="Google Shape;910;p49">
              <a:extLst>
                <a:ext uri="{FF2B5EF4-FFF2-40B4-BE49-F238E27FC236}">
                  <a16:creationId xmlns:a16="http://schemas.microsoft.com/office/drawing/2014/main" id="{65E8971F-8E71-002D-43D5-41E737F5C59E}"/>
                </a:ext>
              </a:extLst>
            </p:cNvPr>
            <p:cNvSpPr/>
            <p:nvPr/>
          </p:nvSpPr>
          <p:spPr>
            <a:xfrm>
              <a:off x="752525" y="4653400"/>
              <a:ext cx="22725" cy="29300"/>
            </a:xfrm>
            <a:custGeom>
              <a:avLst/>
              <a:gdLst/>
              <a:ahLst/>
              <a:cxnLst/>
              <a:rect l="l" t="t" r="r" b="b"/>
              <a:pathLst>
                <a:path w="909" h="1172" extrusionOk="0">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2" name="Google Shape;911;p49">
              <a:extLst>
                <a:ext uri="{FF2B5EF4-FFF2-40B4-BE49-F238E27FC236}">
                  <a16:creationId xmlns:a16="http://schemas.microsoft.com/office/drawing/2014/main" id="{7B0260DE-A9FB-D9C8-9861-F0F9900B4771}"/>
                </a:ext>
              </a:extLst>
            </p:cNvPr>
            <p:cNvSpPr/>
            <p:nvPr/>
          </p:nvSpPr>
          <p:spPr>
            <a:xfrm>
              <a:off x="751825" y="4652600"/>
              <a:ext cx="24575" cy="30800"/>
            </a:xfrm>
            <a:custGeom>
              <a:avLst/>
              <a:gdLst/>
              <a:ahLst/>
              <a:cxnLst/>
              <a:rect l="l" t="t" r="r" b="b"/>
              <a:pathLst>
                <a:path w="983" h="1232" extrusionOk="0">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3" name="Google Shape;912;p49">
              <a:extLst>
                <a:ext uri="{FF2B5EF4-FFF2-40B4-BE49-F238E27FC236}">
                  <a16:creationId xmlns:a16="http://schemas.microsoft.com/office/drawing/2014/main" id="{E5E481DF-9491-A35A-AAF4-BCD1DE235AC0}"/>
                </a:ext>
              </a:extLst>
            </p:cNvPr>
            <p:cNvSpPr/>
            <p:nvPr/>
          </p:nvSpPr>
          <p:spPr>
            <a:xfrm>
              <a:off x="620275" y="4637550"/>
              <a:ext cx="29675" cy="48850"/>
            </a:xfrm>
            <a:custGeom>
              <a:avLst/>
              <a:gdLst/>
              <a:ahLst/>
              <a:cxnLst/>
              <a:rect l="l" t="t" r="r" b="b"/>
              <a:pathLst>
                <a:path w="1187" h="1954" extrusionOk="0">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4" name="Google Shape;913;p49">
              <a:extLst>
                <a:ext uri="{FF2B5EF4-FFF2-40B4-BE49-F238E27FC236}">
                  <a16:creationId xmlns:a16="http://schemas.microsoft.com/office/drawing/2014/main" id="{1DA55E13-0614-C6C2-92D9-E1BCB34B3C0B}"/>
                </a:ext>
              </a:extLst>
            </p:cNvPr>
            <p:cNvSpPr/>
            <p:nvPr/>
          </p:nvSpPr>
          <p:spPr>
            <a:xfrm>
              <a:off x="619125" y="4636850"/>
              <a:ext cx="31600" cy="50600"/>
            </a:xfrm>
            <a:custGeom>
              <a:avLst/>
              <a:gdLst/>
              <a:ahLst/>
              <a:cxnLst/>
              <a:rect l="l" t="t" r="r" b="b"/>
              <a:pathLst>
                <a:path w="1264" h="2024" extrusionOk="0">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5" name="Google Shape;914;p49">
              <a:extLst>
                <a:ext uri="{FF2B5EF4-FFF2-40B4-BE49-F238E27FC236}">
                  <a16:creationId xmlns:a16="http://schemas.microsoft.com/office/drawing/2014/main" id="{0684F1D6-6D80-EA07-F859-4CAB64534308}"/>
                </a:ext>
              </a:extLst>
            </p:cNvPr>
            <p:cNvSpPr/>
            <p:nvPr/>
          </p:nvSpPr>
          <p:spPr>
            <a:xfrm>
              <a:off x="593900" y="4464625"/>
              <a:ext cx="205175" cy="196450"/>
            </a:xfrm>
            <a:custGeom>
              <a:avLst/>
              <a:gdLst/>
              <a:ahLst/>
              <a:cxnLst/>
              <a:rect l="l" t="t" r="r" b="b"/>
              <a:pathLst>
                <a:path w="8207" h="7858" extrusionOk="0">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6" name="Google Shape;915;p49">
              <a:extLst>
                <a:ext uri="{FF2B5EF4-FFF2-40B4-BE49-F238E27FC236}">
                  <a16:creationId xmlns:a16="http://schemas.microsoft.com/office/drawing/2014/main" id="{0E99AE6B-FFEF-38CB-9CBE-F2F85CE4DB3E}"/>
                </a:ext>
              </a:extLst>
            </p:cNvPr>
            <p:cNvSpPr/>
            <p:nvPr/>
          </p:nvSpPr>
          <p:spPr>
            <a:xfrm>
              <a:off x="724300" y="4466050"/>
              <a:ext cx="79525" cy="85800"/>
            </a:xfrm>
            <a:custGeom>
              <a:avLst/>
              <a:gdLst/>
              <a:ahLst/>
              <a:cxnLst/>
              <a:rect l="l" t="t" r="r" b="b"/>
              <a:pathLst>
                <a:path w="3181" h="3432" extrusionOk="0">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7" name="Google Shape;916;p49">
              <a:extLst>
                <a:ext uri="{FF2B5EF4-FFF2-40B4-BE49-F238E27FC236}">
                  <a16:creationId xmlns:a16="http://schemas.microsoft.com/office/drawing/2014/main" id="{975B5EAF-7B08-4F6A-096B-61A342E336C7}"/>
                </a:ext>
              </a:extLst>
            </p:cNvPr>
            <p:cNvSpPr/>
            <p:nvPr/>
          </p:nvSpPr>
          <p:spPr>
            <a:xfrm>
              <a:off x="584300" y="4811250"/>
              <a:ext cx="23875" cy="19800"/>
            </a:xfrm>
            <a:custGeom>
              <a:avLst/>
              <a:gdLst/>
              <a:ahLst/>
              <a:cxnLst/>
              <a:rect l="l" t="t" r="r" b="b"/>
              <a:pathLst>
                <a:path w="955" h="792" extrusionOk="0">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8" name="Google Shape;917;p49">
              <a:extLst>
                <a:ext uri="{FF2B5EF4-FFF2-40B4-BE49-F238E27FC236}">
                  <a16:creationId xmlns:a16="http://schemas.microsoft.com/office/drawing/2014/main" id="{4E606C3F-B8F9-FC31-E4F7-FC74A38A6E6C}"/>
                </a:ext>
              </a:extLst>
            </p:cNvPr>
            <p:cNvSpPr/>
            <p:nvPr/>
          </p:nvSpPr>
          <p:spPr>
            <a:xfrm>
              <a:off x="603750" y="4792150"/>
              <a:ext cx="60450" cy="39525"/>
            </a:xfrm>
            <a:custGeom>
              <a:avLst/>
              <a:gdLst/>
              <a:ahLst/>
              <a:cxnLst/>
              <a:rect l="l" t="t" r="r" b="b"/>
              <a:pathLst>
                <a:path w="2418" h="1581" extrusionOk="0">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49" name="Google Shape;918;p49">
              <a:extLst>
                <a:ext uri="{FF2B5EF4-FFF2-40B4-BE49-F238E27FC236}">
                  <a16:creationId xmlns:a16="http://schemas.microsoft.com/office/drawing/2014/main" id="{E289E8B5-C7D7-5F6A-5D91-5BEC4E8542D5}"/>
                </a:ext>
              </a:extLst>
            </p:cNvPr>
            <p:cNvSpPr/>
            <p:nvPr/>
          </p:nvSpPr>
          <p:spPr>
            <a:xfrm>
              <a:off x="587300" y="4827775"/>
              <a:ext cx="76625" cy="9625"/>
            </a:xfrm>
            <a:custGeom>
              <a:avLst/>
              <a:gdLst/>
              <a:ahLst/>
              <a:cxnLst/>
              <a:rect l="l" t="t" r="r" b="b"/>
              <a:pathLst>
                <a:path w="3065" h="385" extrusionOk="0">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0" name="Google Shape;919;p49">
              <a:extLst>
                <a:ext uri="{FF2B5EF4-FFF2-40B4-BE49-F238E27FC236}">
                  <a16:creationId xmlns:a16="http://schemas.microsoft.com/office/drawing/2014/main" id="{6A254975-17C1-73DC-1FEC-0DB46EADCF22}"/>
                </a:ext>
              </a:extLst>
            </p:cNvPr>
            <p:cNvSpPr/>
            <p:nvPr/>
          </p:nvSpPr>
          <p:spPr>
            <a:xfrm>
              <a:off x="644450" y="4810525"/>
              <a:ext cx="11025" cy="11025"/>
            </a:xfrm>
            <a:custGeom>
              <a:avLst/>
              <a:gdLst/>
              <a:ahLst/>
              <a:cxnLst/>
              <a:rect l="l" t="t" r="r" b="b"/>
              <a:pathLst>
                <a:path w="441" h="441" extrusionOk="0">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1" name="Google Shape;920;p49">
              <a:extLst>
                <a:ext uri="{FF2B5EF4-FFF2-40B4-BE49-F238E27FC236}">
                  <a16:creationId xmlns:a16="http://schemas.microsoft.com/office/drawing/2014/main" id="{361DEC26-4569-8F03-CB1F-5C170CBF68CE}"/>
                </a:ext>
              </a:extLst>
            </p:cNvPr>
            <p:cNvSpPr/>
            <p:nvPr/>
          </p:nvSpPr>
          <p:spPr>
            <a:xfrm>
              <a:off x="610700" y="4809050"/>
              <a:ext cx="20950" cy="3700"/>
            </a:xfrm>
            <a:custGeom>
              <a:avLst/>
              <a:gdLst/>
              <a:ahLst/>
              <a:cxnLst/>
              <a:rect l="l" t="t" r="r" b="b"/>
              <a:pathLst>
                <a:path w="838" h="148" extrusionOk="0">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2" name="Google Shape;921;p49">
              <a:extLst>
                <a:ext uri="{FF2B5EF4-FFF2-40B4-BE49-F238E27FC236}">
                  <a16:creationId xmlns:a16="http://schemas.microsoft.com/office/drawing/2014/main" id="{ECF2C07C-BC41-4FE8-A414-B2CD20EADE30}"/>
                </a:ext>
              </a:extLst>
            </p:cNvPr>
            <p:cNvSpPr/>
            <p:nvPr/>
          </p:nvSpPr>
          <p:spPr>
            <a:xfrm>
              <a:off x="602700" y="4790575"/>
              <a:ext cx="30450" cy="18150"/>
            </a:xfrm>
            <a:custGeom>
              <a:avLst/>
              <a:gdLst/>
              <a:ahLst/>
              <a:cxnLst/>
              <a:rect l="l" t="t" r="r" b="b"/>
              <a:pathLst>
                <a:path w="1218" h="726" extrusionOk="0">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3" name="Google Shape;922;p49">
              <a:extLst>
                <a:ext uri="{FF2B5EF4-FFF2-40B4-BE49-F238E27FC236}">
                  <a16:creationId xmlns:a16="http://schemas.microsoft.com/office/drawing/2014/main" id="{DAF54C92-215E-AB19-0E67-AF7DAE969837}"/>
                </a:ext>
              </a:extLst>
            </p:cNvPr>
            <p:cNvSpPr/>
            <p:nvPr/>
          </p:nvSpPr>
          <p:spPr>
            <a:xfrm>
              <a:off x="804600" y="4810175"/>
              <a:ext cx="23775" cy="19825"/>
            </a:xfrm>
            <a:custGeom>
              <a:avLst/>
              <a:gdLst/>
              <a:ahLst/>
              <a:cxnLst/>
              <a:rect l="l" t="t" r="r" b="b"/>
              <a:pathLst>
                <a:path w="951" h="793" extrusionOk="0">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4" name="Google Shape;923;p49">
              <a:extLst>
                <a:ext uri="{FF2B5EF4-FFF2-40B4-BE49-F238E27FC236}">
                  <a16:creationId xmlns:a16="http://schemas.microsoft.com/office/drawing/2014/main" id="{BE97D1AC-85E8-30C8-AC11-5981D3E95174}"/>
                </a:ext>
              </a:extLst>
            </p:cNvPr>
            <p:cNvSpPr/>
            <p:nvPr/>
          </p:nvSpPr>
          <p:spPr>
            <a:xfrm>
              <a:off x="748500" y="4791025"/>
              <a:ext cx="60075" cy="39525"/>
            </a:xfrm>
            <a:custGeom>
              <a:avLst/>
              <a:gdLst/>
              <a:ahLst/>
              <a:cxnLst/>
              <a:rect l="l" t="t" r="r" b="b"/>
              <a:pathLst>
                <a:path w="2403" h="1581" extrusionOk="0">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5" name="Google Shape;924;p49">
              <a:extLst>
                <a:ext uri="{FF2B5EF4-FFF2-40B4-BE49-F238E27FC236}">
                  <a16:creationId xmlns:a16="http://schemas.microsoft.com/office/drawing/2014/main" id="{3FF2B849-9AA7-ECCA-786B-7B2DF062F0A8}"/>
                </a:ext>
              </a:extLst>
            </p:cNvPr>
            <p:cNvSpPr/>
            <p:nvPr/>
          </p:nvSpPr>
          <p:spPr>
            <a:xfrm>
              <a:off x="755800" y="4809475"/>
              <a:ext cx="11000" cy="10575"/>
            </a:xfrm>
            <a:custGeom>
              <a:avLst/>
              <a:gdLst/>
              <a:ahLst/>
              <a:cxnLst/>
              <a:rect l="l" t="t" r="r" b="b"/>
              <a:pathLst>
                <a:path w="440" h="423" extrusionOk="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6" name="Google Shape;925;p49">
              <a:extLst>
                <a:ext uri="{FF2B5EF4-FFF2-40B4-BE49-F238E27FC236}">
                  <a16:creationId xmlns:a16="http://schemas.microsoft.com/office/drawing/2014/main" id="{E4C30821-6A53-7F65-36C8-3E48A8A1F10F}"/>
                </a:ext>
              </a:extLst>
            </p:cNvPr>
            <p:cNvSpPr/>
            <p:nvPr/>
          </p:nvSpPr>
          <p:spPr>
            <a:xfrm>
              <a:off x="748500" y="4826625"/>
              <a:ext cx="76600" cy="9725"/>
            </a:xfrm>
            <a:custGeom>
              <a:avLst/>
              <a:gdLst/>
              <a:ahLst/>
              <a:cxnLst/>
              <a:rect l="l" t="t" r="r" b="b"/>
              <a:pathLst>
                <a:path w="3064" h="389" extrusionOk="0">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7" name="Google Shape;926;p49">
              <a:extLst>
                <a:ext uri="{FF2B5EF4-FFF2-40B4-BE49-F238E27FC236}">
                  <a16:creationId xmlns:a16="http://schemas.microsoft.com/office/drawing/2014/main" id="{7C2A612D-EB92-8628-680E-6F2915F52C2E}"/>
                </a:ext>
              </a:extLst>
            </p:cNvPr>
            <p:cNvSpPr/>
            <p:nvPr/>
          </p:nvSpPr>
          <p:spPr>
            <a:xfrm>
              <a:off x="780775" y="4807975"/>
              <a:ext cx="20850" cy="3300"/>
            </a:xfrm>
            <a:custGeom>
              <a:avLst/>
              <a:gdLst/>
              <a:ahLst/>
              <a:cxnLst/>
              <a:rect l="l" t="t" r="r" b="b"/>
              <a:pathLst>
                <a:path w="834" h="132" extrusionOk="0">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8" name="Google Shape;927;p49">
              <a:extLst>
                <a:ext uri="{FF2B5EF4-FFF2-40B4-BE49-F238E27FC236}">
                  <a16:creationId xmlns:a16="http://schemas.microsoft.com/office/drawing/2014/main" id="{93F45D6D-DE63-1AAC-A4F6-9C8A1C85716A}"/>
                </a:ext>
              </a:extLst>
            </p:cNvPr>
            <p:cNvSpPr/>
            <p:nvPr/>
          </p:nvSpPr>
          <p:spPr>
            <a:xfrm>
              <a:off x="779275" y="4789400"/>
              <a:ext cx="30800" cy="17900"/>
            </a:xfrm>
            <a:custGeom>
              <a:avLst/>
              <a:gdLst/>
              <a:ahLst/>
              <a:cxnLst/>
              <a:rect l="l" t="t" r="r" b="b"/>
              <a:pathLst>
                <a:path w="1232" h="716" extrusionOk="0">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59" name="Google Shape;928;p49">
              <a:extLst>
                <a:ext uri="{FF2B5EF4-FFF2-40B4-BE49-F238E27FC236}">
                  <a16:creationId xmlns:a16="http://schemas.microsoft.com/office/drawing/2014/main" id="{99B13A88-1090-A808-E1F4-72B92CC25411}"/>
                </a:ext>
              </a:extLst>
            </p:cNvPr>
            <p:cNvSpPr/>
            <p:nvPr/>
          </p:nvSpPr>
          <p:spPr>
            <a:xfrm>
              <a:off x="578850" y="4466050"/>
              <a:ext cx="79875" cy="85800"/>
            </a:xfrm>
            <a:custGeom>
              <a:avLst/>
              <a:gdLst/>
              <a:ahLst/>
              <a:cxnLst/>
              <a:rect l="l" t="t" r="r" b="b"/>
              <a:pathLst>
                <a:path w="3195" h="3432" extrusionOk="0">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0" name="Google Shape;929;p49">
              <a:extLst>
                <a:ext uri="{FF2B5EF4-FFF2-40B4-BE49-F238E27FC236}">
                  <a16:creationId xmlns:a16="http://schemas.microsoft.com/office/drawing/2014/main" id="{F154EB56-2FC5-9F82-690F-D399D1AFDA7E}"/>
                </a:ext>
              </a:extLst>
            </p:cNvPr>
            <p:cNvSpPr/>
            <p:nvPr/>
          </p:nvSpPr>
          <p:spPr>
            <a:xfrm>
              <a:off x="694675" y="4411775"/>
              <a:ext cx="61925" cy="76375"/>
            </a:xfrm>
            <a:custGeom>
              <a:avLst/>
              <a:gdLst/>
              <a:ahLst/>
              <a:cxnLst/>
              <a:rect l="l" t="t" r="r" b="b"/>
              <a:pathLst>
                <a:path w="2477" h="3055" extrusionOk="0">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1" name="Google Shape;930;p49">
              <a:extLst>
                <a:ext uri="{FF2B5EF4-FFF2-40B4-BE49-F238E27FC236}">
                  <a16:creationId xmlns:a16="http://schemas.microsoft.com/office/drawing/2014/main" id="{CAF1F4C0-F93A-5EBD-FE65-AE72C4490CBD}"/>
                </a:ext>
              </a:extLst>
            </p:cNvPr>
            <p:cNvSpPr/>
            <p:nvPr/>
          </p:nvSpPr>
          <p:spPr>
            <a:xfrm>
              <a:off x="697925" y="4437500"/>
              <a:ext cx="52450" cy="27900"/>
            </a:xfrm>
            <a:custGeom>
              <a:avLst/>
              <a:gdLst/>
              <a:ahLst/>
              <a:cxnLst/>
              <a:rect l="l" t="t" r="r" b="b"/>
              <a:pathLst>
                <a:path w="2098" h="1116" extrusionOk="0">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2" name="Google Shape;931;p49">
              <a:extLst>
                <a:ext uri="{FF2B5EF4-FFF2-40B4-BE49-F238E27FC236}">
                  <a16:creationId xmlns:a16="http://schemas.microsoft.com/office/drawing/2014/main" id="{3FED76DB-E3FB-1732-3189-46CF825C5D75}"/>
                </a:ext>
              </a:extLst>
            </p:cNvPr>
            <p:cNvSpPr/>
            <p:nvPr/>
          </p:nvSpPr>
          <p:spPr>
            <a:xfrm>
              <a:off x="745600" y="4464675"/>
              <a:ext cx="375" cy="1425"/>
            </a:xfrm>
            <a:custGeom>
              <a:avLst/>
              <a:gdLst/>
              <a:ahLst/>
              <a:cxnLst/>
              <a:rect l="l" t="t" r="r" b="b"/>
              <a:pathLst>
                <a:path w="15" h="57" extrusionOk="0">
                  <a:moveTo>
                    <a:pt x="14" y="0"/>
                  </a:moveTo>
                  <a:lnTo>
                    <a:pt x="0" y="57"/>
                  </a:lnTo>
                  <a:lnTo>
                    <a:pt x="0" y="57"/>
                  </a:lnTo>
                  <a:close/>
                </a:path>
              </a:pathLst>
            </a:custGeom>
            <a:solidFill>
              <a:srgbClr val="F097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3" name="Google Shape;932;p49">
              <a:extLst>
                <a:ext uri="{FF2B5EF4-FFF2-40B4-BE49-F238E27FC236}">
                  <a16:creationId xmlns:a16="http://schemas.microsoft.com/office/drawing/2014/main" id="{BB05E6B0-A516-AD64-BF54-D526D16A7938}"/>
                </a:ext>
              </a:extLst>
            </p:cNvPr>
            <p:cNvSpPr/>
            <p:nvPr/>
          </p:nvSpPr>
          <p:spPr>
            <a:xfrm>
              <a:off x="743400" y="4466075"/>
              <a:ext cx="2225" cy="8475"/>
            </a:xfrm>
            <a:custGeom>
              <a:avLst/>
              <a:gdLst/>
              <a:ahLst/>
              <a:cxnLst/>
              <a:rect l="l" t="t" r="r" b="b"/>
              <a:pathLst>
                <a:path w="89" h="339" extrusionOk="0">
                  <a:moveTo>
                    <a:pt x="88" y="1"/>
                  </a:moveTo>
                  <a:lnTo>
                    <a:pt x="0" y="338"/>
                  </a:lnTo>
                  <a:lnTo>
                    <a:pt x="0" y="338"/>
                  </a:lnTo>
                  <a:close/>
                </a:path>
              </a:pathLst>
            </a:custGeom>
            <a:solidFill>
              <a:srgbClr val="F097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4" name="Google Shape;933;p49">
              <a:extLst>
                <a:ext uri="{FF2B5EF4-FFF2-40B4-BE49-F238E27FC236}">
                  <a16:creationId xmlns:a16="http://schemas.microsoft.com/office/drawing/2014/main" id="{6B47B168-CE03-5F07-35C5-7EEEFAEF0A90}"/>
                </a:ext>
              </a:extLst>
            </p:cNvPr>
            <p:cNvSpPr/>
            <p:nvPr/>
          </p:nvSpPr>
          <p:spPr>
            <a:xfrm>
              <a:off x="697925" y="4421400"/>
              <a:ext cx="55700" cy="53150"/>
            </a:xfrm>
            <a:custGeom>
              <a:avLst/>
              <a:gdLst/>
              <a:ahLst/>
              <a:cxnLst/>
              <a:rect l="l" t="t" r="r" b="b"/>
              <a:pathLst>
                <a:path w="2228" h="2126" extrusionOk="0">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5" name="Google Shape;934;p49">
              <a:extLst>
                <a:ext uri="{FF2B5EF4-FFF2-40B4-BE49-F238E27FC236}">
                  <a16:creationId xmlns:a16="http://schemas.microsoft.com/office/drawing/2014/main" id="{ED27568A-D68B-D9B2-481D-4B11745B1663}"/>
                </a:ext>
              </a:extLst>
            </p:cNvPr>
            <p:cNvSpPr/>
            <p:nvPr/>
          </p:nvSpPr>
          <p:spPr>
            <a:xfrm>
              <a:off x="620275" y="4348750"/>
              <a:ext cx="63000" cy="55575"/>
            </a:xfrm>
            <a:custGeom>
              <a:avLst/>
              <a:gdLst/>
              <a:ahLst/>
              <a:cxnLst/>
              <a:rect l="l" t="t" r="r" b="b"/>
              <a:pathLst>
                <a:path w="2520" h="2223" extrusionOk="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6" name="Google Shape;935;p49">
              <a:extLst>
                <a:ext uri="{FF2B5EF4-FFF2-40B4-BE49-F238E27FC236}">
                  <a16:creationId xmlns:a16="http://schemas.microsoft.com/office/drawing/2014/main" id="{F7A624E3-A896-39B7-54A9-F1727F11A12B}"/>
                </a:ext>
              </a:extLst>
            </p:cNvPr>
            <p:cNvSpPr/>
            <p:nvPr/>
          </p:nvSpPr>
          <p:spPr>
            <a:xfrm>
              <a:off x="625025" y="4366100"/>
              <a:ext cx="47250" cy="38100"/>
            </a:xfrm>
            <a:custGeom>
              <a:avLst/>
              <a:gdLst/>
              <a:ahLst/>
              <a:cxnLst/>
              <a:rect l="l" t="t" r="r" b="b"/>
              <a:pathLst>
                <a:path w="1890" h="1524" extrusionOk="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7" name="Google Shape;936;p49">
              <a:extLst>
                <a:ext uri="{FF2B5EF4-FFF2-40B4-BE49-F238E27FC236}">
                  <a16:creationId xmlns:a16="http://schemas.microsoft.com/office/drawing/2014/main" id="{9CCAE212-F94C-067F-0F58-87E9040F1A20}"/>
                </a:ext>
              </a:extLst>
            </p:cNvPr>
            <p:cNvSpPr/>
            <p:nvPr/>
          </p:nvSpPr>
          <p:spPr>
            <a:xfrm>
              <a:off x="629425" y="4366100"/>
              <a:ext cx="44350" cy="22000"/>
            </a:xfrm>
            <a:custGeom>
              <a:avLst/>
              <a:gdLst/>
              <a:ahLst/>
              <a:cxnLst/>
              <a:rect l="l" t="t" r="r" b="b"/>
              <a:pathLst>
                <a:path w="1774" h="880" extrusionOk="0">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8" name="Google Shape;937;p49">
              <a:extLst>
                <a:ext uri="{FF2B5EF4-FFF2-40B4-BE49-F238E27FC236}">
                  <a16:creationId xmlns:a16="http://schemas.microsoft.com/office/drawing/2014/main" id="{871542DB-BB66-4AE4-290E-647D8B1941AF}"/>
                </a:ext>
              </a:extLst>
            </p:cNvPr>
            <p:cNvSpPr/>
            <p:nvPr/>
          </p:nvSpPr>
          <p:spPr>
            <a:xfrm>
              <a:off x="643325" y="4381125"/>
              <a:ext cx="34500" cy="17425"/>
            </a:xfrm>
            <a:custGeom>
              <a:avLst/>
              <a:gdLst/>
              <a:ahLst/>
              <a:cxnLst/>
              <a:rect l="l" t="t" r="r" b="b"/>
              <a:pathLst>
                <a:path w="1380" h="697" extrusionOk="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69" name="Google Shape;938;p49">
              <a:extLst>
                <a:ext uri="{FF2B5EF4-FFF2-40B4-BE49-F238E27FC236}">
                  <a16:creationId xmlns:a16="http://schemas.microsoft.com/office/drawing/2014/main" id="{77004B30-0F43-7CA1-8461-0E6177396283}"/>
                </a:ext>
              </a:extLst>
            </p:cNvPr>
            <p:cNvSpPr/>
            <p:nvPr/>
          </p:nvSpPr>
          <p:spPr>
            <a:xfrm>
              <a:off x="789200" y="4411275"/>
              <a:ext cx="58950" cy="55550"/>
            </a:xfrm>
            <a:custGeom>
              <a:avLst/>
              <a:gdLst/>
              <a:ahLst/>
              <a:cxnLst/>
              <a:rect l="l" t="t" r="r" b="b"/>
              <a:pathLst>
                <a:path w="2358" h="2222" extrusionOk="0">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0" name="Google Shape;939;p49">
              <a:extLst>
                <a:ext uri="{FF2B5EF4-FFF2-40B4-BE49-F238E27FC236}">
                  <a16:creationId xmlns:a16="http://schemas.microsoft.com/office/drawing/2014/main" id="{D0F79916-8968-42C1-6AA6-42AA2BB94A44}"/>
                </a:ext>
              </a:extLst>
            </p:cNvPr>
            <p:cNvSpPr/>
            <p:nvPr/>
          </p:nvSpPr>
          <p:spPr>
            <a:xfrm>
              <a:off x="792800" y="4429150"/>
              <a:ext cx="45500" cy="36600"/>
            </a:xfrm>
            <a:custGeom>
              <a:avLst/>
              <a:gdLst/>
              <a:ahLst/>
              <a:cxnLst/>
              <a:rect l="l" t="t" r="r" b="b"/>
              <a:pathLst>
                <a:path w="1820" h="1464" extrusionOk="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1" name="Google Shape;940;p49">
              <a:extLst>
                <a:ext uri="{FF2B5EF4-FFF2-40B4-BE49-F238E27FC236}">
                  <a16:creationId xmlns:a16="http://schemas.microsoft.com/office/drawing/2014/main" id="{BC85B3DB-4ED0-EA6A-6EA6-6DCEAE6C9092}"/>
                </a:ext>
              </a:extLst>
            </p:cNvPr>
            <p:cNvSpPr/>
            <p:nvPr/>
          </p:nvSpPr>
          <p:spPr>
            <a:xfrm>
              <a:off x="794650" y="4428700"/>
              <a:ext cx="46550" cy="19000"/>
            </a:xfrm>
            <a:custGeom>
              <a:avLst/>
              <a:gdLst/>
              <a:ahLst/>
              <a:cxnLst/>
              <a:rect l="l" t="t" r="r" b="b"/>
              <a:pathLst>
                <a:path w="1862" h="760" extrusionOk="0">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2" name="Google Shape;941;p49">
              <a:extLst>
                <a:ext uri="{FF2B5EF4-FFF2-40B4-BE49-F238E27FC236}">
                  <a16:creationId xmlns:a16="http://schemas.microsoft.com/office/drawing/2014/main" id="{AA481CE9-8747-8F89-EE73-538EDF62D940}"/>
                </a:ext>
              </a:extLst>
            </p:cNvPr>
            <p:cNvSpPr/>
            <p:nvPr/>
          </p:nvSpPr>
          <p:spPr>
            <a:xfrm>
              <a:off x="785150" y="4435300"/>
              <a:ext cx="35925" cy="14625"/>
            </a:xfrm>
            <a:custGeom>
              <a:avLst/>
              <a:gdLst/>
              <a:ahLst/>
              <a:cxnLst/>
              <a:rect l="l" t="t" r="r" b="b"/>
              <a:pathLst>
                <a:path w="1437" h="585" extrusionOk="0">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3" name="Google Shape;942;p49">
              <a:extLst>
                <a:ext uri="{FF2B5EF4-FFF2-40B4-BE49-F238E27FC236}">
                  <a16:creationId xmlns:a16="http://schemas.microsoft.com/office/drawing/2014/main" id="{D460FFAF-2383-DEFD-3D9B-CA77FF87AF71}"/>
                </a:ext>
              </a:extLst>
            </p:cNvPr>
            <p:cNvSpPr/>
            <p:nvPr/>
          </p:nvSpPr>
          <p:spPr>
            <a:xfrm>
              <a:off x="651050" y="4278825"/>
              <a:ext cx="203700" cy="184775"/>
            </a:xfrm>
            <a:custGeom>
              <a:avLst/>
              <a:gdLst/>
              <a:ahLst/>
              <a:cxnLst/>
              <a:rect l="l" t="t" r="r" b="b"/>
              <a:pathLst>
                <a:path w="8148" h="7391" extrusionOk="0">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4" name="Google Shape;943;p49">
              <a:extLst>
                <a:ext uri="{FF2B5EF4-FFF2-40B4-BE49-F238E27FC236}">
                  <a16:creationId xmlns:a16="http://schemas.microsoft.com/office/drawing/2014/main" id="{9339C5FA-6F0F-EF5A-F59A-79995B83FD2C}"/>
                </a:ext>
              </a:extLst>
            </p:cNvPr>
            <p:cNvSpPr/>
            <p:nvPr/>
          </p:nvSpPr>
          <p:spPr>
            <a:xfrm>
              <a:off x="658700" y="4263275"/>
              <a:ext cx="213275" cy="141275"/>
            </a:xfrm>
            <a:custGeom>
              <a:avLst/>
              <a:gdLst/>
              <a:ahLst/>
              <a:cxnLst/>
              <a:rect l="l" t="t" r="r" b="b"/>
              <a:pathLst>
                <a:path w="8531" h="5651" extrusionOk="0">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5" name="Google Shape;944;p49">
              <a:extLst>
                <a:ext uri="{FF2B5EF4-FFF2-40B4-BE49-F238E27FC236}">
                  <a16:creationId xmlns:a16="http://schemas.microsoft.com/office/drawing/2014/main" id="{146FF42C-CCFB-68C9-EBFD-F0345C587F2D}"/>
                </a:ext>
              </a:extLst>
            </p:cNvPr>
            <p:cNvSpPr/>
            <p:nvPr/>
          </p:nvSpPr>
          <p:spPr>
            <a:xfrm>
              <a:off x="728000" y="4403125"/>
              <a:ext cx="23850" cy="13550"/>
            </a:xfrm>
            <a:custGeom>
              <a:avLst/>
              <a:gdLst/>
              <a:ahLst/>
              <a:cxnLst/>
              <a:rect l="l" t="t" r="r" b="b"/>
              <a:pathLst>
                <a:path w="954" h="542" extrusionOk="0">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6" name="Google Shape;945;p49">
              <a:extLst>
                <a:ext uri="{FF2B5EF4-FFF2-40B4-BE49-F238E27FC236}">
                  <a16:creationId xmlns:a16="http://schemas.microsoft.com/office/drawing/2014/main" id="{C74CFFDF-CA9B-0C2B-B2D5-9CB6C2316438}"/>
                </a:ext>
              </a:extLst>
            </p:cNvPr>
            <p:cNvSpPr/>
            <p:nvPr/>
          </p:nvSpPr>
          <p:spPr>
            <a:xfrm>
              <a:off x="686750" y="4331800"/>
              <a:ext cx="53675" cy="19325"/>
            </a:xfrm>
            <a:custGeom>
              <a:avLst/>
              <a:gdLst/>
              <a:ahLst/>
              <a:cxnLst/>
              <a:rect l="l" t="t" r="r" b="b"/>
              <a:pathLst>
                <a:path w="2147" h="773" extrusionOk="0">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7" name="Google Shape;946;p49">
              <a:extLst>
                <a:ext uri="{FF2B5EF4-FFF2-40B4-BE49-F238E27FC236}">
                  <a16:creationId xmlns:a16="http://schemas.microsoft.com/office/drawing/2014/main" id="{13DFF17F-45ED-35EE-96DB-BC871DA6779D}"/>
                </a:ext>
              </a:extLst>
            </p:cNvPr>
            <p:cNvSpPr/>
            <p:nvPr/>
          </p:nvSpPr>
          <p:spPr>
            <a:xfrm>
              <a:off x="774875" y="4358500"/>
              <a:ext cx="37375" cy="36100"/>
            </a:xfrm>
            <a:custGeom>
              <a:avLst/>
              <a:gdLst/>
              <a:ahLst/>
              <a:cxnLst/>
              <a:rect l="l" t="t" r="r" b="b"/>
              <a:pathLst>
                <a:path w="1495" h="1444" extrusionOk="0">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8" name="Google Shape;947;p49">
              <a:extLst>
                <a:ext uri="{FF2B5EF4-FFF2-40B4-BE49-F238E27FC236}">
                  <a16:creationId xmlns:a16="http://schemas.microsoft.com/office/drawing/2014/main" id="{51C6380B-5F1C-D934-8C78-E3BCD7B143EA}"/>
                </a:ext>
              </a:extLst>
            </p:cNvPr>
            <p:cNvSpPr/>
            <p:nvPr/>
          </p:nvSpPr>
          <p:spPr>
            <a:xfrm>
              <a:off x="740850" y="4357400"/>
              <a:ext cx="18650" cy="47150"/>
            </a:xfrm>
            <a:custGeom>
              <a:avLst/>
              <a:gdLst/>
              <a:ahLst/>
              <a:cxnLst/>
              <a:rect l="l" t="t" r="r" b="b"/>
              <a:pathLst>
                <a:path w="746" h="1886" extrusionOk="0">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79" name="Google Shape;948;p49">
              <a:extLst>
                <a:ext uri="{FF2B5EF4-FFF2-40B4-BE49-F238E27FC236}">
                  <a16:creationId xmlns:a16="http://schemas.microsoft.com/office/drawing/2014/main" id="{51E6A847-7C6F-0724-9B62-5B6A20195118}"/>
                </a:ext>
              </a:extLst>
            </p:cNvPr>
            <p:cNvSpPr/>
            <p:nvPr/>
          </p:nvSpPr>
          <p:spPr>
            <a:xfrm>
              <a:off x="764225" y="4388375"/>
              <a:ext cx="33800" cy="25400"/>
            </a:xfrm>
            <a:custGeom>
              <a:avLst/>
              <a:gdLst/>
              <a:ahLst/>
              <a:cxnLst/>
              <a:rect l="l" t="t" r="r" b="b"/>
              <a:pathLst>
                <a:path w="1352" h="1016" extrusionOk="0">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0" name="Google Shape;949;p49">
              <a:extLst>
                <a:ext uri="{FF2B5EF4-FFF2-40B4-BE49-F238E27FC236}">
                  <a16:creationId xmlns:a16="http://schemas.microsoft.com/office/drawing/2014/main" id="{8E20F236-19A5-F56D-9EBF-7AD3ABCF4169}"/>
                </a:ext>
              </a:extLst>
            </p:cNvPr>
            <p:cNvSpPr/>
            <p:nvPr/>
          </p:nvSpPr>
          <p:spPr>
            <a:xfrm>
              <a:off x="794650" y="4408925"/>
              <a:ext cx="9175" cy="4075"/>
            </a:xfrm>
            <a:custGeom>
              <a:avLst/>
              <a:gdLst/>
              <a:ahLst/>
              <a:cxnLst/>
              <a:rect l="l" t="t" r="r" b="b"/>
              <a:pathLst>
                <a:path w="367" h="163" extrusionOk="0">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1" name="Google Shape;950;p49">
              <a:extLst>
                <a:ext uri="{FF2B5EF4-FFF2-40B4-BE49-F238E27FC236}">
                  <a16:creationId xmlns:a16="http://schemas.microsoft.com/office/drawing/2014/main" id="{C167B1BD-A2D2-4A23-651E-6C5AC69EF21C}"/>
                </a:ext>
              </a:extLst>
            </p:cNvPr>
            <p:cNvSpPr/>
            <p:nvPr/>
          </p:nvSpPr>
          <p:spPr>
            <a:xfrm>
              <a:off x="795000" y="4406025"/>
              <a:ext cx="9625" cy="2575"/>
            </a:xfrm>
            <a:custGeom>
              <a:avLst/>
              <a:gdLst/>
              <a:ahLst/>
              <a:cxnLst/>
              <a:rect l="l" t="t" r="r" b="b"/>
              <a:pathLst>
                <a:path w="385" h="103" extrusionOk="0">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2" name="Google Shape;951;p49">
              <a:extLst>
                <a:ext uri="{FF2B5EF4-FFF2-40B4-BE49-F238E27FC236}">
                  <a16:creationId xmlns:a16="http://schemas.microsoft.com/office/drawing/2014/main" id="{5DD87DFA-5DBD-F5CE-1D10-855A24368783}"/>
                </a:ext>
              </a:extLst>
            </p:cNvPr>
            <p:cNvSpPr/>
            <p:nvPr/>
          </p:nvSpPr>
          <p:spPr>
            <a:xfrm>
              <a:off x="795800" y="4401625"/>
              <a:ext cx="9175" cy="3375"/>
            </a:xfrm>
            <a:custGeom>
              <a:avLst/>
              <a:gdLst/>
              <a:ahLst/>
              <a:cxnLst/>
              <a:rect l="l" t="t" r="r" b="b"/>
              <a:pathLst>
                <a:path w="367" h="135" extrusionOk="0">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3" name="Google Shape;952;p49">
              <a:extLst>
                <a:ext uri="{FF2B5EF4-FFF2-40B4-BE49-F238E27FC236}">
                  <a16:creationId xmlns:a16="http://schemas.microsoft.com/office/drawing/2014/main" id="{60970C7B-088D-AB2B-4E2A-AC0EABE64448}"/>
                </a:ext>
              </a:extLst>
            </p:cNvPr>
            <p:cNvSpPr/>
            <p:nvPr/>
          </p:nvSpPr>
          <p:spPr>
            <a:xfrm>
              <a:off x="695025" y="4360750"/>
              <a:ext cx="34050" cy="26550"/>
            </a:xfrm>
            <a:custGeom>
              <a:avLst/>
              <a:gdLst/>
              <a:ahLst/>
              <a:cxnLst/>
              <a:rect l="l" t="t" r="r" b="b"/>
              <a:pathLst>
                <a:path w="1362" h="1062" extrusionOk="0">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4" name="Google Shape;953;p49">
              <a:extLst>
                <a:ext uri="{FF2B5EF4-FFF2-40B4-BE49-F238E27FC236}">
                  <a16:creationId xmlns:a16="http://schemas.microsoft.com/office/drawing/2014/main" id="{5474F213-E872-49A5-9125-A5637CC3FC06}"/>
                </a:ext>
              </a:extLst>
            </p:cNvPr>
            <p:cNvSpPr/>
            <p:nvPr/>
          </p:nvSpPr>
          <p:spPr>
            <a:xfrm>
              <a:off x="688425" y="4366175"/>
              <a:ext cx="9175" cy="5575"/>
            </a:xfrm>
            <a:custGeom>
              <a:avLst/>
              <a:gdLst/>
              <a:ahLst/>
              <a:cxnLst/>
              <a:rect l="l" t="t" r="r" b="b"/>
              <a:pathLst>
                <a:path w="367" h="223" extrusionOk="0">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5" name="Google Shape;954;p49">
              <a:extLst>
                <a:ext uri="{FF2B5EF4-FFF2-40B4-BE49-F238E27FC236}">
                  <a16:creationId xmlns:a16="http://schemas.microsoft.com/office/drawing/2014/main" id="{5A7A5581-10AB-1B94-21F2-C5BCDDF7F07A}"/>
                </a:ext>
              </a:extLst>
            </p:cNvPr>
            <p:cNvSpPr/>
            <p:nvPr/>
          </p:nvSpPr>
          <p:spPr>
            <a:xfrm>
              <a:off x="691325" y="4362500"/>
              <a:ext cx="7775" cy="6775"/>
            </a:xfrm>
            <a:custGeom>
              <a:avLst/>
              <a:gdLst/>
              <a:ahLst/>
              <a:cxnLst/>
              <a:rect l="l" t="t" r="r" b="b"/>
              <a:pathLst>
                <a:path w="311" h="271" extrusionOk="0">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6" name="Google Shape;955;p49">
              <a:extLst>
                <a:ext uri="{FF2B5EF4-FFF2-40B4-BE49-F238E27FC236}">
                  <a16:creationId xmlns:a16="http://schemas.microsoft.com/office/drawing/2014/main" id="{181A73E4-4F0E-8193-439E-EB7DF4F325BB}"/>
                </a:ext>
              </a:extLst>
            </p:cNvPr>
            <p:cNvSpPr/>
            <p:nvPr/>
          </p:nvSpPr>
          <p:spPr>
            <a:xfrm>
              <a:off x="694675" y="4358350"/>
              <a:ext cx="6625" cy="8025"/>
            </a:xfrm>
            <a:custGeom>
              <a:avLst/>
              <a:gdLst/>
              <a:ahLst/>
              <a:cxnLst/>
              <a:rect l="l" t="t" r="r" b="b"/>
              <a:pathLst>
                <a:path w="265" h="321" extrusionOk="0">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7" name="Google Shape;956;p49">
              <a:extLst>
                <a:ext uri="{FF2B5EF4-FFF2-40B4-BE49-F238E27FC236}">
                  <a16:creationId xmlns:a16="http://schemas.microsoft.com/office/drawing/2014/main" id="{D23878F0-A6A8-91A5-5F7C-491114110A9A}"/>
                </a:ext>
              </a:extLst>
            </p:cNvPr>
            <p:cNvSpPr/>
            <p:nvPr/>
          </p:nvSpPr>
          <p:spPr>
            <a:xfrm>
              <a:off x="806350" y="4264625"/>
              <a:ext cx="52450" cy="269625"/>
            </a:xfrm>
            <a:custGeom>
              <a:avLst/>
              <a:gdLst/>
              <a:ahLst/>
              <a:cxnLst/>
              <a:rect l="l" t="t" r="r" b="b"/>
              <a:pathLst>
                <a:path w="2098" h="10785" extrusionOk="0">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8" name="Google Shape;957;p49">
              <a:extLst>
                <a:ext uri="{FF2B5EF4-FFF2-40B4-BE49-F238E27FC236}">
                  <a16:creationId xmlns:a16="http://schemas.microsoft.com/office/drawing/2014/main" id="{5FD83228-BDC8-030B-5AC7-DDE60C283953}"/>
                </a:ext>
              </a:extLst>
            </p:cNvPr>
            <p:cNvSpPr/>
            <p:nvPr/>
          </p:nvSpPr>
          <p:spPr>
            <a:xfrm>
              <a:off x="818500" y="4415950"/>
              <a:ext cx="14700" cy="108100"/>
            </a:xfrm>
            <a:custGeom>
              <a:avLst/>
              <a:gdLst/>
              <a:ahLst/>
              <a:cxnLst/>
              <a:rect l="l" t="t" r="r" b="b"/>
              <a:pathLst>
                <a:path w="588" h="4324" extrusionOk="0">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89" name="Google Shape;958;p49">
              <a:extLst>
                <a:ext uri="{FF2B5EF4-FFF2-40B4-BE49-F238E27FC236}">
                  <a16:creationId xmlns:a16="http://schemas.microsoft.com/office/drawing/2014/main" id="{07C3AB8F-501A-6E13-D418-8DB76003764E}"/>
                </a:ext>
              </a:extLst>
            </p:cNvPr>
            <p:cNvSpPr/>
            <p:nvPr/>
          </p:nvSpPr>
          <p:spPr>
            <a:xfrm>
              <a:off x="657650" y="4404525"/>
              <a:ext cx="13575" cy="103000"/>
            </a:xfrm>
            <a:custGeom>
              <a:avLst/>
              <a:gdLst/>
              <a:ahLst/>
              <a:cxnLst/>
              <a:rect l="l" t="t" r="r" b="b"/>
              <a:pathLst>
                <a:path w="543" h="4120" extrusionOk="0">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0" name="Google Shape;959;p49">
              <a:extLst>
                <a:ext uri="{FF2B5EF4-FFF2-40B4-BE49-F238E27FC236}">
                  <a16:creationId xmlns:a16="http://schemas.microsoft.com/office/drawing/2014/main" id="{B83CF1C6-109C-8B9C-CEA9-66C64F5FA32F}"/>
                </a:ext>
              </a:extLst>
            </p:cNvPr>
            <p:cNvSpPr/>
            <p:nvPr/>
          </p:nvSpPr>
          <p:spPr>
            <a:xfrm>
              <a:off x="746650" y="4285100"/>
              <a:ext cx="80650" cy="93850"/>
            </a:xfrm>
            <a:custGeom>
              <a:avLst/>
              <a:gdLst/>
              <a:ahLst/>
              <a:cxnLst/>
              <a:rect l="l" t="t" r="r" b="b"/>
              <a:pathLst>
                <a:path w="3226" h="3754" extrusionOk="0">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1" name="Google Shape;960;p49">
              <a:extLst>
                <a:ext uri="{FF2B5EF4-FFF2-40B4-BE49-F238E27FC236}">
                  <a16:creationId xmlns:a16="http://schemas.microsoft.com/office/drawing/2014/main" id="{8958E219-0488-E19F-5056-5A03888C1E39}"/>
                </a:ext>
              </a:extLst>
            </p:cNvPr>
            <p:cNvSpPr/>
            <p:nvPr/>
          </p:nvSpPr>
          <p:spPr>
            <a:xfrm>
              <a:off x="774525" y="4291700"/>
              <a:ext cx="60875" cy="61575"/>
            </a:xfrm>
            <a:custGeom>
              <a:avLst/>
              <a:gdLst/>
              <a:ahLst/>
              <a:cxnLst/>
              <a:rect l="l" t="t" r="r" b="b"/>
              <a:pathLst>
                <a:path w="2435" h="2463" extrusionOk="0">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2" name="Google Shape;961;p49">
              <a:extLst>
                <a:ext uri="{FF2B5EF4-FFF2-40B4-BE49-F238E27FC236}">
                  <a16:creationId xmlns:a16="http://schemas.microsoft.com/office/drawing/2014/main" id="{794B25D8-6450-0E36-2B8A-155D93B47E1A}"/>
                </a:ext>
              </a:extLst>
            </p:cNvPr>
            <p:cNvSpPr/>
            <p:nvPr/>
          </p:nvSpPr>
          <p:spPr>
            <a:xfrm>
              <a:off x="788425" y="4275250"/>
              <a:ext cx="56475" cy="78025"/>
            </a:xfrm>
            <a:custGeom>
              <a:avLst/>
              <a:gdLst/>
              <a:ahLst/>
              <a:cxnLst/>
              <a:rect l="l" t="t" r="r" b="b"/>
              <a:pathLst>
                <a:path w="2259" h="3121" extrusionOk="0">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3" name="Google Shape;962;p49">
              <a:extLst>
                <a:ext uri="{FF2B5EF4-FFF2-40B4-BE49-F238E27FC236}">
                  <a16:creationId xmlns:a16="http://schemas.microsoft.com/office/drawing/2014/main" id="{1EA12B63-8F8B-DAB9-B2D0-F2F7A135E00C}"/>
                </a:ext>
              </a:extLst>
            </p:cNvPr>
            <p:cNvSpPr/>
            <p:nvPr/>
          </p:nvSpPr>
          <p:spPr>
            <a:xfrm>
              <a:off x="659050" y="4275600"/>
              <a:ext cx="78825" cy="57200"/>
            </a:xfrm>
            <a:custGeom>
              <a:avLst/>
              <a:gdLst/>
              <a:ahLst/>
              <a:cxnLst/>
              <a:rect l="l" t="t" r="r" b="b"/>
              <a:pathLst>
                <a:path w="3153" h="2288" extrusionOk="0">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4" name="Google Shape;963;p49">
              <a:extLst>
                <a:ext uri="{FF2B5EF4-FFF2-40B4-BE49-F238E27FC236}">
                  <a16:creationId xmlns:a16="http://schemas.microsoft.com/office/drawing/2014/main" id="{7B56B593-9709-5C37-394A-680030CB30B0}"/>
                </a:ext>
              </a:extLst>
            </p:cNvPr>
            <p:cNvSpPr/>
            <p:nvPr/>
          </p:nvSpPr>
          <p:spPr>
            <a:xfrm>
              <a:off x="673400" y="4284400"/>
              <a:ext cx="49450" cy="32200"/>
            </a:xfrm>
            <a:custGeom>
              <a:avLst/>
              <a:gdLst/>
              <a:ahLst/>
              <a:cxnLst/>
              <a:rect l="l" t="t" r="r" b="b"/>
              <a:pathLst>
                <a:path w="1978" h="1288" extrusionOk="0">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5" name="Google Shape;964;p49">
              <a:extLst>
                <a:ext uri="{FF2B5EF4-FFF2-40B4-BE49-F238E27FC236}">
                  <a16:creationId xmlns:a16="http://schemas.microsoft.com/office/drawing/2014/main" id="{57886852-EA77-D540-A8F2-E96D18380C8A}"/>
                </a:ext>
              </a:extLst>
            </p:cNvPr>
            <p:cNvSpPr/>
            <p:nvPr/>
          </p:nvSpPr>
          <p:spPr>
            <a:xfrm>
              <a:off x="510700" y="4351050"/>
              <a:ext cx="115050" cy="195700"/>
            </a:xfrm>
            <a:custGeom>
              <a:avLst/>
              <a:gdLst/>
              <a:ahLst/>
              <a:cxnLst/>
              <a:rect l="l" t="t" r="r" b="b"/>
              <a:pathLst>
                <a:path w="4602" h="7828" extrusionOk="0">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6" name="Google Shape;965;p49">
              <a:extLst>
                <a:ext uri="{FF2B5EF4-FFF2-40B4-BE49-F238E27FC236}">
                  <a16:creationId xmlns:a16="http://schemas.microsoft.com/office/drawing/2014/main" id="{416E0D17-7447-627E-0D8E-B88888E1FD9A}"/>
                </a:ext>
              </a:extLst>
            </p:cNvPr>
            <p:cNvSpPr/>
            <p:nvPr/>
          </p:nvSpPr>
          <p:spPr>
            <a:xfrm>
              <a:off x="507800" y="4355450"/>
              <a:ext cx="118300" cy="193850"/>
            </a:xfrm>
            <a:custGeom>
              <a:avLst/>
              <a:gdLst/>
              <a:ahLst/>
              <a:cxnLst/>
              <a:rect l="l" t="t" r="r" b="b"/>
              <a:pathLst>
                <a:path w="4732" h="7754" extrusionOk="0">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7" name="Google Shape;966;p49">
              <a:extLst>
                <a:ext uri="{FF2B5EF4-FFF2-40B4-BE49-F238E27FC236}">
                  <a16:creationId xmlns:a16="http://schemas.microsoft.com/office/drawing/2014/main" id="{E57C574D-FDA5-7AED-A849-556F5DFBD8E2}"/>
                </a:ext>
              </a:extLst>
            </p:cNvPr>
            <p:cNvSpPr/>
            <p:nvPr/>
          </p:nvSpPr>
          <p:spPr>
            <a:xfrm>
              <a:off x="501925" y="4359850"/>
              <a:ext cx="124175" cy="192000"/>
            </a:xfrm>
            <a:custGeom>
              <a:avLst/>
              <a:gdLst/>
              <a:ahLst/>
              <a:cxnLst/>
              <a:rect l="l" t="t" r="r" b="b"/>
              <a:pathLst>
                <a:path w="4967" h="7680" extrusionOk="0">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8" name="Google Shape;967;p49">
              <a:extLst>
                <a:ext uri="{FF2B5EF4-FFF2-40B4-BE49-F238E27FC236}">
                  <a16:creationId xmlns:a16="http://schemas.microsoft.com/office/drawing/2014/main" id="{F6914136-4691-26AB-91F9-AF3059770D5D}"/>
                </a:ext>
              </a:extLst>
            </p:cNvPr>
            <p:cNvSpPr/>
            <p:nvPr/>
          </p:nvSpPr>
          <p:spPr>
            <a:xfrm>
              <a:off x="599700" y="4323175"/>
              <a:ext cx="107400" cy="223225"/>
            </a:xfrm>
            <a:custGeom>
              <a:avLst/>
              <a:gdLst/>
              <a:ahLst/>
              <a:cxnLst/>
              <a:rect l="l" t="t" r="r" b="b"/>
              <a:pathLst>
                <a:path w="4296" h="8929" extrusionOk="0">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199" name="Google Shape;968;p49">
              <a:extLst>
                <a:ext uri="{FF2B5EF4-FFF2-40B4-BE49-F238E27FC236}">
                  <a16:creationId xmlns:a16="http://schemas.microsoft.com/office/drawing/2014/main" id="{E427282E-88E6-6DA9-E062-2ED962C77348}"/>
                </a:ext>
              </a:extLst>
            </p:cNvPr>
            <p:cNvSpPr/>
            <p:nvPr/>
          </p:nvSpPr>
          <p:spPr>
            <a:xfrm>
              <a:off x="600150" y="4327575"/>
              <a:ext cx="113200" cy="221375"/>
            </a:xfrm>
            <a:custGeom>
              <a:avLst/>
              <a:gdLst/>
              <a:ahLst/>
              <a:cxnLst/>
              <a:rect l="l" t="t" r="r" b="b"/>
              <a:pathLst>
                <a:path w="4528" h="8855" extrusionOk="0">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0" name="Google Shape;969;p49">
              <a:extLst>
                <a:ext uri="{FF2B5EF4-FFF2-40B4-BE49-F238E27FC236}">
                  <a16:creationId xmlns:a16="http://schemas.microsoft.com/office/drawing/2014/main" id="{12173E03-D1D5-80F5-B67A-E3644C5D1828}"/>
                </a:ext>
              </a:extLst>
            </p:cNvPr>
            <p:cNvSpPr/>
            <p:nvPr/>
          </p:nvSpPr>
          <p:spPr>
            <a:xfrm>
              <a:off x="600850" y="4331275"/>
              <a:ext cx="113200" cy="219875"/>
            </a:xfrm>
            <a:custGeom>
              <a:avLst/>
              <a:gdLst/>
              <a:ahLst/>
              <a:cxnLst/>
              <a:rect l="l" t="t" r="r" b="b"/>
              <a:pathLst>
                <a:path w="4528" h="8795" extrusionOk="0">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1" name="Google Shape;970;p49">
              <a:extLst>
                <a:ext uri="{FF2B5EF4-FFF2-40B4-BE49-F238E27FC236}">
                  <a16:creationId xmlns:a16="http://schemas.microsoft.com/office/drawing/2014/main" id="{EA1A44C7-4FFF-5282-21B4-A70DB0155D59}"/>
                </a:ext>
              </a:extLst>
            </p:cNvPr>
            <p:cNvSpPr/>
            <p:nvPr/>
          </p:nvSpPr>
          <p:spPr>
            <a:xfrm>
              <a:off x="493525" y="4364850"/>
              <a:ext cx="131425" cy="200300"/>
            </a:xfrm>
            <a:custGeom>
              <a:avLst/>
              <a:gdLst/>
              <a:ahLst/>
              <a:cxnLst/>
              <a:rect l="l" t="t" r="r" b="b"/>
              <a:pathLst>
                <a:path w="5257" h="8012" extrusionOk="0">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2" name="Google Shape;971;p49">
              <a:extLst>
                <a:ext uri="{FF2B5EF4-FFF2-40B4-BE49-F238E27FC236}">
                  <a16:creationId xmlns:a16="http://schemas.microsoft.com/office/drawing/2014/main" id="{F49A046F-D229-BE8A-DB80-D0070E43B42E}"/>
                </a:ext>
              </a:extLst>
            </p:cNvPr>
            <p:cNvSpPr/>
            <p:nvPr/>
          </p:nvSpPr>
          <p:spPr>
            <a:xfrm>
              <a:off x="494675" y="4366700"/>
              <a:ext cx="130275" cy="198450"/>
            </a:xfrm>
            <a:custGeom>
              <a:avLst/>
              <a:gdLst/>
              <a:ahLst/>
              <a:cxnLst/>
              <a:rect l="l" t="t" r="r" b="b"/>
              <a:pathLst>
                <a:path w="5211" h="7938" extrusionOk="0">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3" name="Google Shape;972;p49">
              <a:extLst>
                <a:ext uri="{FF2B5EF4-FFF2-40B4-BE49-F238E27FC236}">
                  <a16:creationId xmlns:a16="http://schemas.microsoft.com/office/drawing/2014/main" id="{BE6F728E-1DD1-AA2C-9E28-CB5782A72820}"/>
                </a:ext>
              </a:extLst>
            </p:cNvPr>
            <p:cNvSpPr/>
            <p:nvPr/>
          </p:nvSpPr>
          <p:spPr>
            <a:xfrm>
              <a:off x="605600" y="4334400"/>
              <a:ext cx="120575" cy="227975"/>
            </a:xfrm>
            <a:custGeom>
              <a:avLst/>
              <a:gdLst/>
              <a:ahLst/>
              <a:cxnLst/>
              <a:rect l="l" t="t" r="r" b="b"/>
              <a:pathLst>
                <a:path w="4823" h="9119" extrusionOk="0">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4" name="Google Shape;973;p49">
              <a:extLst>
                <a:ext uri="{FF2B5EF4-FFF2-40B4-BE49-F238E27FC236}">
                  <a16:creationId xmlns:a16="http://schemas.microsoft.com/office/drawing/2014/main" id="{27A65A18-BC42-FCE7-1CE3-B9BDEE9ADBB7}"/>
                </a:ext>
              </a:extLst>
            </p:cNvPr>
            <p:cNvSpPr/>
            <p:nvPr/>
          </p:nvSpPr>
          <p:spPr>
            <a:xfrm>
              <a:off x="605950" y="4336375"/>
              <a:ext cx="119525" cy="226000"/>
            </a:xfrm>
            <a:custGeom>
              <a:avLst/>
              <a:gdLst/>
              <a:ahLst/>
              <a:cxnLst/>
              <a:rect l="l" t="t" r="r" b="b"/>
              <a:pathLst>
                <a:path w="4781" h="9040" extrusionOk="0">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5" name="Google Shape;974;p49">
              <a:extLst>
                <a:ext uri="{FF2B5EF4-FFF2-40B4-BE49-F238E27FC236}">
                  <a16:creationId xmlns:a16="http://schemas.microsoft.com/office/drawing/2014/main" id="{894E2683-A114-E35D-393E-AB8BBD0E6D19}"/>
                </a:ext>
              </a:extLst>
            </p:cNvPr>
            <p:cNvSpPr/>
            <p:nvPr/>
          </p:nvSpPr>
          <p:spPr>
            <a:xfrm>
              <a:off x="586150" y="4384325"/>
              <a:ext cx="58325" cy="183400"/>
            </a:xfrm>
            <a:custGeom>
              <a:avLst/>
              <a:gdLst/>
              <a:ahLst/>
              <a:cxnLst/>
              <a:rect l="l" t="t" r="r" b="b"/>
              <a:pathLst>
                <a:path w="2333" h="7336" extrusionOk="0">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6" name="Google Shape;975;p49">
              <a:extLst>
                <a:ext uri="{FF2B5EF4-FFF2-40B4-BE49-F238E27FC236}">
                  <a16:creationId xmlns:a16="http://schemas.microsoft.com/office/drawing/2014/main" id="{E9A53800-6990-19E1-639C-0B13CFF61463}"/>
                </a:ext>
              </a:extLst>
            </p:cNvPr>
            <p:cNvSpPr/>
            <p:nvPr/>
          </p:nvSpPr>
          <p:spPr>
            <a:xfrm>
              <a:off x="487575" y="4414100"/>
              <a:ext cx="35200" cy="47625"/>
            </a:xfrm>
            <a:custGeom>
              <a:avLst/>
              <a:gdLst/>
              <a:ahLst/>
              <a:cxnLst/>
              <a:rect l="l" t="t" r="r" b="b"/>
              <a:pathLst>
                <a:path w="1408" h="1905" extrusionOk="0">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7" name="Google Shape;976;p49">
              <a:extLst>
                <a:ext uri="{FF2B5EF4-FFF2-40B4-BE49-F238E27FC236}">
                  <a16:creationId xmlns:a16="http://schemas.microsoft.com/office/drawing/2014/main" id="{34E4E31C-1A5A-7833-CBF7-AB1F9FF61FED}"/>
                </a:ext>
              </a:extLst>
            </p:cNvPr>
            <p:cNvSpPr/>
            <p:nvPr/>
          </p:nvSpPr>
          <p:spPr>
            <a:xfrm>
              <a:off x="700825" y="4470100"/>
              <a:ext cx="47350" cy="46575"/>
            </a:xfrm>
            <a:custGeom>
              <a:avLst/>
              <a:gdLst/>
              <a:ahLst/>
              <a:cxnLst/>
              <a:rect l="l" t="t" r="r" b="b"/>
              <a:pathLst>
                <a:path w="1894" h="1863" extrusionOk="0">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8" name="Google Shape;977;p49">
              <a:extLst>
                <a:ext uri="{FF2B5EF4-FFF2-40B4-BE49-F238E27FC236}">
                  <a16:creationId xmlns:a16="http://schemas.microsoft.com/office/drawing/2014/main" id="{3B38D317-B1D9-9FF2-FCD2-B9824277DCE4}"/>
                </a:ext>
              </a:extLst>
            </p:cNvPr>
            <p:cNvSpPr/>
            <p:nvPr/>
          </p:nvSpPr>
          <p:spPr>
            <a:xfrm>
              <a:off x="718075" y="4482975"/>
              <a:ext cx="97550" cy="96100"/>
            </a:xfrm>
            <a:custGeom>
              <a:avLst/>
              <a:gdLst/>
              <a:ahLst/>
              <a:cxnLst/>
              <a:rect l="l" t="t" r="r" b="b"/>
              <a:pathLst>
                <a:path w="3902" h="3844" extrusionOk="0">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09" name="Google Shape;978;p49">
              <a:extLst>
                <a:ext uri="{FF2B5EF4-FFF2-40B4-BE49-F238E27FC236}">
                  <a16:creationId xmlns:a16="http://schemas.microsoft.com/office/drawing/2014/main" id="{963A7AEA-53C2-C362-1E62-F14CA2F4DAB5}"/>
                </a:ext>
              </a:extLst>
            </p:cNvPr>
            <p:cNvSpPr/>
            <p:nvPr/>
          </p:nvSpPr>
          <p:spPr>
            <a:xfrm>
              <a:off x="684725" y="4450975"/>
              <a:ext cx="50950" cy="52475"/>
            </a:xfrm>
            <a:custGeom>
              <a:avLst/>
              <a:gdLst/>
              <a:ahLst/>
              <a:cxnLst/>
              <a:rect l="l" t="t" r="r" b="b"/>
              <a:pathLst>
                <a:path w="2038" h="2099" extrusionOk="0">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0" name="Google Shape;979;p49">
              <a:extLst>
                <a:ext uri="{FF2B5EF4-FFF2-40B4-BE49-F238E27FC236}">
                  <a16:creationId xmlns:a16="http://schemas.microsoft.com/office/drawing/2014/main" id="{AFFC46AD-C1E9-C426-F9D6-7AB28BC71FDE}"/>
                </a:ext>
              </a:extLst>
            </p:cNvPr>
            <p:cNvSpPr/>
            <p:nvPr/>
          </p:nvSpPr>
          <p:spPr>
            <a:xfrm>
              <a:off x="686575" y="4450350"/>
              <a:ext cx="49450" cy="53575"/>
            </a:xfrm>
            <a:custGeom>
              <a:avLst/>
              <a:gdLst/>
              <a:ahLst/>
              <a:cxnLst/>
              <a:rect l="l" t="t" r="r" b="b"/>
              <a:pathLst>
                <a:path w="1978" h="2143" extrusionOk="0">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1" name="Google Shape;980;p49">
              <a:extLst>
                <a:ext uri="{FF2B5EF4-FFF2-40B4-BE49-F238E27FC236}">
                  <a16:creationId xmlns:a16="http://schemas.microsoft.com/office/drawing/2014/main" id="{DD7036EE-A49E-20B0-EDC7-EE574F312B0E}"/>
                </a:ext>
              </a:extLst>
            </p:cNvPr>
            <p:cNvSpPr/>
            <p:nvPr/>
          </p:nvSpPr>
          <p:spPr>
            <a:xfrm>
              <a:off x="644800" y="4384500"/>
              <a:ext cx="39950" cy="44900"/>
            </a:xfrm>
            <a:custGeom>
              <a:avLst/>
              <a:gdLst/>
              <a:ahLst/>
              <a:cxnLst/>
              <a:rect l="l" t="t" r="r" b="b"/>
              <a:pathLst>
                <a:path w="1598" h="1796" extrusionOk="0">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2" name="Google Shape;981;p49">
              <a:extLst>
                <a:ext uri="{FF2B5EF4-FFF2-40B4-BE49-F238E27FC236}">
                  <a16:creationId xmlns:a16="http://schemas.microsoft.com/office/drawing/2014/main" id="{6CA406A3-644A-1FD5-D2E4-956242878307}"/>
                </a:ext>
              </a:extLst>
            </p:cNvPr>
            <p:cNvSpPr/>
            <p:nvPr/>
          </p:nvSpPr>
          <p:spPr>
            <a:xfrm>
              <a:off x="645875" y="4385800"/>
              <a:ext cx="37825" cy="42200"/>
            </a:xfrm>
            <a:custGeom>
              <a:avLst/>
              <a:gdLst/>
              <a:ahLst/>
              <a:cxnLst/>
              <a:rect l="l" t="t" r="r" b="b"/>
              <a:pathLst>
                <a:path w="1513" h="1688" extrusionOk="0">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3" name="Google Shape;982;p49">
              <a:extLst>
                <a:ext uri="{FF2B5EF4-FFF2-40B4-BE49-F238E27FC236}">
                  <a16:creationId xmlns:a16="http://schemas.microsoft.com/office/drawing/2014/main" id="{E4EA8F2F-0BF5-8C7D-E969-0AFCB656516F}"/>
                </a:ext>
              </a:extLst>
            </p:cNvPr>
            <p:cNvSpPr/>
            <p:nvPr/>
          </p:nvSpPr>
          <p:spPr>
            <a:xfrm>
              <a:off x="652900" y="4388775"/>
              <a:ext cx="24550" cy="15425"/>
            </a:xfrm>
            <a:custGeom>
              <a:avLst/>
              <a:gdLst/>
              <a:ahLst/>
              <a:cxnLst/>
              <a:rect l="l" t="t" r="r" b="b"/>
              <a:pathLst>
                <a:path w="982" h="617" extrusionOk="0">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4" name="Google Shape;983;p49">
              <a:extLst>
                <a:ext uri="{FF2B5EF4-FFF2-40B4-BE49-F238E27FC236}">
                  <a16:creationId xmlns:a16="http://schemas.microsoft.com/office/drawing/2014/main" id="{8F65FF62-BD3D-3181-01A7-7296F1EA40ED}"/>
                </a:ext>
              </a:extLst>
            </p:cNvPr>
            <p:cNvSpPr/>
            <p:nvPr/>
          </p:nvSpPr>
          <p:spPr>
            <a:xfrm>
              <a:off x="649925" y="4396175"/>
              <a:ext cx="26050" cy="16100"/>
            </a:xfrm>
            <a:custGeom>
              <a:avLst/>
              <a:gdLst/>
              <a:ahLst/>
              <a:cxnLst/>
              <a:rect l="l" t="t" r="r" b="b"/>
              <a:pathLst>
                <a:path w="1042" h="644" extrusionOk="0">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5" name="Google Shape;984;p49">
              <a:extLst>
                <a:ext uri="{FF2B5EF4-FFF2-40B4-BE49-F238E27FC236}">
                  <a16:creationId xmlns:a16="http://schemas.microsoft.com/office/drawing/2014/main" id="{3A8AD018-A916-A5AB-6EBB-00A081576FF2}"/>
                </a:ext>
              </a:extLst>
            </p:cNvPr>
            <p:cNvSpPr/>
            <p:nvPr/>
          </p:nvSpPr>
          <p:spPr>
            <a:xfrm>
              <a:off x="650700" y="4400125"/>
              <a:ext cx="28600" cy="18050"/>
            </a:xfrm>
            <a:custGeom>
              <a:avLst/>
              <a:gdLst/>
              <a:ahLst/>
              <a:cxnLst/>
              <a:rect l="l" t="t" r="r" b="b"/>
              <a:pathLst>
                <a:path w="1144" h="722" extrusionOk="0">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6" name="Google Shape;985;p49">
              <a:extLst>
                <a:ext uri="{FF2B5EF4-FFF2-40B4-BE49-F238E27FC236}">
                  <a16:creationId xmlns:a16="http://schemas.microsoft.com/office/drawing/2014/main" id="{03BBB508-4FC5-9F69-51D4-FD170C3EAEBF}"/>
                </a:ext>
              </a:extLst>
            </p:cNvPr>
            <p:cNvSpPr/>
            <p:nvPr/>
          </p:nvSpPr>
          <p:spPr>
            <a:xfrm>
              <a:off x="655450" y="4406025"/>
              <a:ext cx="24550" cy="15400"/>
            </a:xfrm>
            <a:custGeom>
              <a:avLst/>
              <a:gdLst/>
              <a:ahLst/>
              <a:cxnLst/>
              <a:rect l="l" t="t" r="r" b="b"/>
              <a:pathLst>
                <a:path w="982" h="616" extrusionOk="0">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7" name="Google Shape;986;p49">
              <a:extLst>
                <a:ext uri="{FF2B5EF4-FFF2-40B4-BE49-F238E27FC236}">
                  <a16:creationId xmlns:a16="http://schemas.microsoft.com/office/drawing/2014/main" id="{53D1427B-9C65-C106-971C-08B47CE36167}"/>
                </a:ext>
              </a:extLst>
            </p:cNvPr>
            <p:cNvSpPr/>
            <p:nvPr/>
          </p:nvSpPr>
          <p:spPr>
            <a:xfrm>
              <a:off x="641125" y="4476475"/>
              <a:ext cx="41075" cy="25950"/>
            </a:xfrm>
            <a:custGeom>
              <a:avLst/>
              <a:gdLst/>
              <a:ahLst/>
              <a:cxnLst/>
              <a:rect l="l" t="t" r="r" b="b"/>
              <a:pathLst>
                <a:path w="1643" h="1038" extrusionOk="0">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8" name="Google Shape;987;p49">
              <a:extLst>
                <a:ext uri="{FF2B5EF4-FFF2-40B4-BE49-F238E27FC236}">
                  <a16:creationId xmlns:a16="http://schemas.microsoft.com/office/drawing/2014/main" id="{034ABFEB-EA92-6931-BA3D-2EDA19A3C88A}"/>
                </a:ext>
              </a:extLst>
            </p:cNvPr>
            <p:cNvSpPr/>
            <p:nvPr/>
          </p:nvSpPr>
          <p:spPr>
            <a:xfrm>
              <a:off x="643775" y="4510450"/>
              <a:ext cx="26875" cy="25350"/>
            </a:xfrm>
            <a:custGeom>
              <a:avLst/>
              <a:gdLst/>
              <a:ahLst/>
              <a:cxnLst/>
              <a:rect l="l" t="t" r="r" b="b"/>
              <a:pathLst>
                <a:path w="1075" h="1014" extrusionOk="0">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sp>
          <p:nvSpPr>
            <p:cNvPr id="1219" name="Google Shape;988;p49">
              <a:extLst>
                <a:ext uri="{FF2B5EF4-FFF2-40B4-BE49-F238E27FC236}">
                  <a16:creationId xmlns:a16="http://schemas.microsoft.com/office/drawing/2014/main" id="{A59DDA73-823B-552A-5E27-1A55CE02D335}"/>
                </a:ext>
              </a:extLst>
            </p:cNvPr>
            <p:cNvSpPr/>
            <p:nvPr/>
          </p:nvSpPr>
          <p:spPr>
            <a:xfrm>
              <a:off x="666100" y="4351225"/>
              <a:ext cx="39950" cy="26250"/>
            </a:xfrm>
            <a:custGeom>
              <a:avLst/>
              <a:gdLst/>
              <a:ahLst/>
              <a:cxnLst/>
              <a:rect l="l" t="t" r="r" b="b"/>
              <a:pathLst>
                <a:path w="1598" h="1050" extrusionOk="0">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spcFirstLastPara="1" wrap="square" lIns="91425" tIns="91425" rIns="91425" bIns="91425" anchor="ctr" anchorCtr="0">
              <a:noAutofit/>
            </a:bodyPr>
            <a:lstStyle/>
            <a:p>
              <a:pPr defTabSz="914377">
                <a:defRPr/>
              </a:pPr>
              <a:endParaRPr kern="0">
                <a:solidFill>
                  <a:sysClr val="windowText" lastClr="000000"/>
                </a:solidFill>
                <a:latin typeface="Arial"/>
                <a:ea typeface="微软雅黑"/>
                <a:cs typeface="Arial"/>
                <a:sym typeface="Arial"/>
              </a:endParaRPr>
            </a:p>
          </p:txBody>
        </p:sp>
      </p:grpSp>
    </p:spTree>
    <p:extLst>
      <p:ext uri="{BB962C8B-B14F-4D97-AF65-F5344CB8AC3E}">
        <p14:creationId xmlns:p14="http://schemas.microsoft.com/office/powerpoint/2010/main" val="343874158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39" name="Google Shape;939;p42"/>
          <p:cNvSpPr txBox="1">
            <a:spLocks noGrp="1"/>
          </p:cNvSpPr>
          <p:nvPr>
            <p:ph type="title"/>
          </p:nvPr>
        </p:nvSpPr>
        <p:spPr>
          <a:xfrm>
            <a:off x="1670596" y="248635"/>
            <a:ext cx="8443683" cy="918000"/>
          </a:xfrm>
          <a:prstGeom prst="rect">
            <a:avLst/>
          </a:prstGeom>
        </p:spPr>
        <p:txBody>
          <a:bodyPr spcFirstLastPara="1" wrap="square" lIns="121900" tIns="121900" rIns="121900" bIns="121900" anchor="t" anchorCtr="0">
            <a:noAutofit/>
          </a:bodyPr>
          <a:lstStyle/>
          <a:p>
            <a:r>
              <a:rPr lang="en" sz="4800">
                <a:solidFill>
                  <a:schemeClr val="accent3"/>
                </a:solidFill>
                <a:latin typeface="Times New Roman" panose="02020603050405020304" pitchFamily="18" charset="0"/>
                <a:cs typeface="Times New Roman" panose="02020603050405020304" pitchFamily="18" charset="0"/>
              </a:rPr>
              <a:t>Hoạt động mở đầu</a:t>
            </a:r>
            <a:endParaRPr sz="4800">
              <a:latin typeface="Times New Roman" panose="02020603050405020304" pitchFamily="18" charset="0"/>
              <a:cs typeface="Times New Roman" panose="02020603050405020304" pitchFamily="18" charset="0"/>
            </a:endParaRPr>
          </a:p>
        </p:txBody>
      </p:sp>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Google Shape;2285;p40">
            <a:extLst>
              <a:ext uri="{FF2B5EF4-FFF2-40B4-BE49-F238E27FC236}">
                <a16:creationId xmlns:a16="http://schemas.microsoft.com/office/drawing/2014/main" id="{F634352F-C7B1-F745-7279-0A3A8EC3CE2E}"/>
              </a:ext>
            </a:extLst>
          </p:cNvPr>
          <p:cNvSpPr/>
          <p:nvPr/>
        </p:nvSpPr>
        <p:spPr>
          <a:xfrm>
            <a:off x="1813904" y="613868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7" name="Google Shape;2160;p36">
            <a:extLst>
              <a:ext uri="{FF2B5EF4-FFF2-40B4-BE49-F238E27FC236}">
                <a16:creationId xmlns:a16="http://schemas.microsoft.com/office/drawing/2014/main" id="{198DB5CD-331C-EB14-9E02-B4F64E6EFD24}"/>
              </a:ext>
            </a:extLst>
          </p:cNvPr>
          <p:cNvSpPr/>
          <p:nvPr/>
        </p:nvSpPr>
        <p:spPr>
          <a:xfrm>
            <a:off x="523380" y="1514293"/>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nvGrpSpPr>
          <p:cNvPr id="25" name="Google Shape;1636;p27">
            <a:extLst>
              <a:ext uri="{FF2B5EF4-FFF2-40B4-BE49-F238E27FC236}">
                <a16:creationId xmlns:a16="http://schemas.microsoft.com/office/drawing/2014/main" id="{52CB37C8-BB54-2A73-851E-693678E90342}"/>
              </a:ext>
            </a:extLst>
          </p:cNvPr>
          <p:cNvGrpSpPr/>
          <p:nvPr/>
        </p:nvGrpSpPr>
        <p:grpSpPr>
          <a:xfrm>
            <a:off x="223119" y="5504756"/>
            <a:ext cx="1146519" cy="1320701"/>
            <a:chOff x="2717500" y="635175"/>
            <a:chExt cx="859975" cy="990625"/>
          </a:xfrm>
        </p:grpSpPr>
        <p:sp>
          <p:nvSpPr>
            <p:cNvPr id="26" name="Google Shape;1637;p27">
              <a:extLst>
                <a:ext uri="{FF2B5EF4-FFF2-40B4-BE49-F238E27FC236}">
                  <a16:creationId xmlns:a16="http://schemas.microsoft.com/office/drawing/2014/main" id="{16E146BE-F6A9-1672-8A05-6A7385B2EFDC}"/>
                </a:ext>
              </a:extLst>
            </p:cNvPr>
            <p:cNvSpPr/>
            <p:nvPr/>
          </p:nvSpPr>
          <p:spPr>
            <a:xfrm>
              <a:off x="3058175" y="1240025"/>
              <a:ext cx="496475" cy="326100"/>
            </a:xfrm>
            <a:custGeom>
              <a:avLst/>
              <a:gdLst/>
              <a:ahLst/>
              <a:cxnLst/>
              <a:rect l="l" t="t" r="r" b="b"/>
              <a:pathLst>
                <a:path w="19859" h="13044" extrusionOk="0">
                  <a:moveTo>
                    <a:pt x="19859" y="1"/>
                  </a:moveTo>
                  <a:cubicBezTo>
                    <a:pt x="19858" y="1"/>
                    <a:pt x="1" y="7122"/>
                    <a:pt x="366" y="10135"/>
                  </a:cubicBezTo>
                  <a:cubicBezTo>
                    <a:pt x="638" y="12384"/>
                    <a:pt x="1483" y="13043"/>
                    <a:pt x="2653" y="13043"/>
                  </a:cubicBezTo>
                  <a:cubicBezTo>
                    <a:pt x="3051" y="13043"/>
                    <a:pt x="3486" y="12967"/>
                    <a:pt x="3949" y="12851"/>
                  </a:cubicBezTo>
                  <a:cubicBezTo>
                    <a:pt x="5775" y="12395"/>
                    <a:pt x="19585" y="5273"/>
                    <a:pt x="19585" y="5273"/>
                  </a:cubicBezTo>
                  <a:cubicBezTo>
                    <a:pt x="18854" y="1987"/>
                    <a:pt x="19859" y="1"/>
                    <a:pt x="198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638;p27">
              <a:extLst>
                <a:ext uri="{FF2B5EF4-FFF2-40B4-BE49-F238E27FC236}">
                  <a16:creationId xmlns:a16="http://schemas.microsoft.com/office/drawing/2014/main" id="{363F7C6E-8585-515A-4125-AD5EA04589F0}"/>
                </a:ext>
              </a:extLst>
            </p:cNvPr>
            <p:cNvSpPr/>
            <p:nvPr/>
          </p:nvSpPr>
          <p:spPr>
            <a:xfrm>
              <a:off x="3058175" y="1240025"/>
              <a:ext cx="496475" cy="332700"/>
            </a:xfrm>
            <a:custGeom>
              <a:avLst/>
              <a:gdLst/>
              <a:ahLst/>
              <a:cxnLst/>
              <a:rect l="l" t="t" r="r" b="b"/>
              <a:pathLst>
                <a:path w="19859" h="13308" fill="none" extrusionOk="0">
                  <a:moveTo>
                    <a:pt x="19859" y="1"/>
                  </a:moveTo>
                  <a:cubicBezTo>
                    <a:pt x="19859" y="1"/>
                    <a:pt x="18854" y="1987"/>
                    <a:pt x="19585" y="5273"/>
                  </a:cubicBezTo>
                  <a:cubicBezTo>
                    <a:pt x="19585" y="5273"/>
                    <a:pt x="5775" y="12395"/>
                    <a:pt x="3949" y="12851"/>
                  </a:cubicBezTo>
                  <a:cubicBezTo>
                    <a:pt x="2123" y="13308"/>
                    <a:pt x="731" y="13148"/>
                    <a:pt x="366" y="10135"/>
                  </a:cubicBezTo>
                  <a:cubicBezTo>
                    <a:pt x="1" y="7122"/>
                    <a:pt x="19859" y="1"/>
                    <a:pt x="19859" y="1"/>
                  </a:cubicBezTo>
                  <a:close/>
                </a:path>
              </a:pathLst>
            </a:custGeom>
            <a:noFill/>
            <a:ln w="12550" cap="rnd" cmpd="sng">
              <a:solidFill>
                <a:srgbClr val="48060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639;p27">
              <a:extLst>
                <a:ext uri="{FF2B5EF4-FFF2-40B4-BE49-F238E27FC236}">
                  <a16:creationId xmlns:a16="http://schemas.microsoft.com/office/drawing/2014/main" id="{0BE38466-5B3A-C98E-FAB4-056A35751D17}"/>
                </a:ext>
              </a:extLst>
            </p:cNvPr>
            <p:cNvSpPr/>
            <p:nvPr/>
          </p:nvSpPr>
          <p:spPr>
            <a:xfrm>
              <a:off x="2717500" y="637450"/>
              <a:ext cx="859975" cy="950225"/>
            </a:xfrm>
            <a:custGeom>
              <a:avLst/>
              <a:gdLst/>
              <a:ahLst/>
              <a:cxnLst/>
              <a:rect l="l" t="t" r="r" b="b"/>
              <a:pathLst>
                <a:path w="34399" h="38009" extrusionOk="0">
                  <a:moveTo>
                    <a:pt x="19523" y="0"/>
                  </a:moveTo>
                  <a:cubicBezTo>
                    <a:pt x="19521" y="0"/>
                    <a:pt x="19519" y="0"/>
                    <a:pt x="19517" y="0"/>
                  </a:cubicBezTo>
                  <a:cubicBezTo>
                    <a:pt x="18604" y="69"/>
                    <a:pt x="7077" y="4725"/>
                    <a:pt x="2945" y="6506"/>
                  </a:cubicBezTo>
                  <a:cubicBezTo>
                    <a:pt x="2147" y="6825"/>
                    <a:pt x="1622" y="7076"/>
                    <a:pt x="1485" y="7145"/>
                  </a:cubicBezTo>
                  <a:cubicBezTo>
                    <a:pt x="503" y="7715"/>
                    <a:pt x="1" y="13285"/>
                    <a:pt x="92" y="14198"/>
                  </a:cubicBezTo>
                  <a:cubicBezTo>
                    <a:pt x="161" y="15111"/>
                    <a:pt x="8150" y="31727"/>
                    <a:pt x="11208" y="35631"/>
                  </a:cubicBezTo>
                  <a:cubicBezTo>
                    <a:pt x="12701" y="37521"/>
                    <a:pt x="14194" y="38009"/>
                    <a:pt x="15336" y="38009"/>
                  </a:cubicBezTo>
                  <a:cubicBezTo>
                    <a:pt x="16552" y="38009"/>
                    <a:pt x="17371" y="37457"/>
                    <a:pt x="17371" y="37457"/>
                  </a:cubicBezTo>
                  <a:lnTo>
                    <a:pt x="17371" y="37457"/>
                  </a:lnTo>
                  <a:cubicBezTo>
                    <a:pt x="17194" y="37506"/>
                    <a:pt x="16937" y="37546"/>
                    <a:pt x="16643" y="37546"/>
                  </a:cubicBezTo>
                  <a:cubicBezTo>
                    <a:pt x="15839" y="37546"/>
                    <a:pt x="14750" y="37243"/>
                    <a:pt x="14198" y="35973"/>
                  </a:cubicBezTo>
                  <a:cubicBezTo>
                    <a:pt x="13628" y="34603"/>
                    <a:pt x="14107" y="33188"/>
                    <a:pt x="14929" y="32367"/>
                  </a:cubicBezTo>
                  <a:cubicBezTo>
                    <a:pt x="15157" y="32138"/>
                    <a:pt x="15431" y="31956"/>
                    <a:pt x="15705" y="31819"/>
                  </a:cubicBezTo>
                  <a:cubicBezTo>
                    <a:pt x="16344" y="31522"/>
                    <a:pt x="21343" y="29331"/>
                    <a:pt x="25999" y="27231"/>
                  </a:cubicBezTo>
                  <a:cubicBezTo>
                    <a:pt x="30336" y="25291"/>
                    <a:pt x="34399" y="23419"/>
                    <a:pt x="34399" y="23259"/>
                  </a:cubicBezTo>
                  <a:cubicBezTo>
                    <a:pt x="34399" y="22918"/>
                    <a:pt x="20667" y="0"/>
                    <a:pt x="1952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640;p27">
              <a:extLst>
                <a:ext uri="{FF2B5EF4-FFF2-40B4-BE49-F238E27FC236}">
                  <a16:creationId xmlns:a16="http://schemas.microsoft.com/office/drawing/2014/main" id="{D4A35612-3EB3-56B6-B6A6-C9199DF02A0D}"/>
                </a:ext>
              </a:extLst>
            </p:cNvPr>
            <p:cNvSpPr/>
            <p:nvPr/>
          </p:nvSpPr>
          <p:spPr>
            <a:xfrm>
              <a:off x="2717500" y="800075"/>
              <a:ext cx="649975" cy="787600"/>
            </a:xfrm>
            <a:custGeom>
              <a:avLst/>
              <a:gdLst/>
              <a:ahLst/>
              <a:cxnLst/>
              <a:rect l="l" t="t" r="r" b="b"/>
              <a:pathLst>
                <a:path w="25999" h="31504" extrusionOk="0">
                  <a:moveTo>
                    <a:pt x="2945" y="1"/>
                  </a:moveTo>
                  <a:cubicBezTo>
                    <a:pt x="2147" y="320"/>
                    <a:pt x="1622" y="571"/>
                    <a:pt x="1485" y="640"/>
                  </a:cubicBezTo>
                  <a:cubicBezTo>
                    <a:pt x="503" y="1210"/>
                    <a:pt x="1" y="6780"/>
                    <a:pt x="92" y="7693"/>
                  </a:cubicBezTo>
                  <a:cubicBezTo>
                    <a:pt x="161" y="8606"/>
                    <a:pt x="8150" y="25222"/>
                    <a:pt x="11208" y="29126"/>
                  </a:cubicBezTo>
                  <a:cubicBezTo>
                    <a:pt x="12701" y="31016"/>
                    <a:pt x="14194" y="31504"/>
                    <a:pt x="15336" y="31504"/>
                  </a:cubicBezTo>
                  <a:cubicBezTo>
                    <a:pt x="16552" y="31504"/>
                    <a:pt x="17371" y="30952"/>
                    <a:pt x="17371" y="30952"/>
                  </a:cubicBezTo>
                  <a:lnTo>
                    <a:pt x="17371" y="30952"/>
                  </a:lnTo>
                  <a:cubicBezTo>
                    <a:pt x="17194" y="31001"/>
                    <a:pt x="16937" y="31041"/>
                    <a:pt x="16643" y="31041"/>
                  </a:cubicBezTo>
                  <a:cubicBezTo>
                    <a:pt x="15839" y="31041"/>
                    <a:pt x="14750" y="30738"/>
                    <a:pt x="14198" y="29468"/>
                  </a:cubicBezTo>
                  <a:cubicBezTo>
                    <a:pt x="13628" y="28098"/>
                    <a:pt x="14107" y="26683"/>
                    <a:pt x="14929" y="25862"/>
                  </a:cubicBezTo>
                  <a:cubicBezTo>
                    <a:pt x="15157" y="25633"/>
                    <a:pt x="15431" y="25451"/>
                    <a:pt x="15705" y="25314"/>
                  </a:cubicBezTo>
                  <a:cubicBezTo>
                    <a:pt x="16344" y="25017"/>
                    <a:pt x="21343" y="22826"/>
                    <a:pt x="25999" y="20726"/>
                  </a:cubicBezTo>
                  <a:cubicBezTo>
                    <a:pt x="21594" y="18991"/>
                    <a:pt x="17485" y="16549"/>
                    <a:pt x="13879" y="13536"/>
                  </a:cubicBezTo>
                  <a:cubicBezTo>
                    <a:pt x="9382" y="9793"/>
                    <a:pt x="5662" y="5159"/>
                    <a:pt x="2945" y="1"/>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1641;p27">
              <a:extLst>
                <a:ext uri="{FF2B5EF4-FFF2-40B4-BE49-F238E27FC236}">
                  <a16:creationId xmlns:a16="http://schemas.microsoft.com/office/drawing/2014/main" id="{1A066238-CB9B-576B-B631-4C07A221D44D}"/>
                </a:ext>
              </a:extLst>
            </p:cNvPr>
            <p:cNvSpPr/>
            <p:nvPr/>
          </p:nvSpPr>
          <p:spPr>
            <a:xfrm>
              <a:off x="2717500" y="635175"/>
              <a:ext cx="859975" cy="990625"/>
            </a:xfrm>
            <a:custGeom>
              <a:avLst/>
              <a:gdLst/>
              <a:ahLst/>
              <a:cxnLst/>
              <a:rect l="l" t="t" r="r" b="b"/>
              <a:pathLst>
                <a:path w="34399" h="39625" fill="none" extrusionOk="0">
                  <a:moveTo>
                    <a:pt x="14929" y="32458"/>
                  </a:moveTo>
                  <a:cubicBezTo>
                    <a:pt x="14107" y="33279"/>
                    <a:pt x="13628" y="34694"/>
                    <a:pt x="14198" y="36064"/>
                  </a:cubicBezTo>
                  <a:cubicBezTo>
                    <a:pt x="14952" y="37799"/>
                    <a:pt x="16709" y="37730"/>
                    <a:pt x="17371" y="37548"/>
                  </a:cubicBezTo>
                  <a:cubicBezTo>
                    <a:pt x="17371" y="37548"/>
                    <a:pt x="14290" y="39625"/>
                    <a:pt x="11208" y="35722"/>
                  </a:cubicBezTo>
                  <a:cubicBezTo>
                    <a:pt x="8150" y="31818"/>
                    <a:pt x="161" y="15202"/>
                    <a:pt x="92" y="14289"/>
                  </a:cubicBezTo>
                  <a:cubicBezTo>
                    <a:pt x="1" y="13376"/>
                    <a:pt x="503" y="7806"/>
                    <a:pt x="1485" y="7236"/>
                  </a:cubicBezTo>
                  <a:cubicBezTo>
                    <a:pt x="2329" y="6756"/>
                    <a:pt x="18444" y="160"/>
                    <a:pt x="19517" y="91"/>
                  </a:cubicBezTo>
                  <a:cubicBezTo>
                    <a:pt x="20612" y="0"/>
                    <a:pt x="34399" y="23008"/>
                    <a:pt x="34399" y="23350"/>
                  </a:cubicBezTo>
                  <a:cubicBezTo>
                    <a:pt x="34399" y="23693"/>
                    <a:pt x="16937" y="31316"/>
                    <a:pt x="15705" y="31910"/>
                  </a:cubicBezTo>
                  <a:cubicBezTo>
                    <a:pt x="15431" y="32047"/>
                    <a:pt x="15157" y="32229"/>
                    <a:pt x="14929" y="32458"/>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1642;p27">
              <a:extLst>
                <a:ext uri="{FF2B5EF4-FFF2-40B4-BE49-F238E27FC236}">
                  <a16:creationId xmlns:a16="http://schemas.microsoft.com/office/drawing/2014/main" id="{138149FD-BFBD-CF42-84BE-2B0A5C8AC06D}"/>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rgbClr val="6363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1643;p27">
              <a:extLst>
                <a:ext uri="{FF2B5EF4-FFF2-40B4-BE49-F238E27FC236}">
                  <a16:creationId xmlns:a16="http://schemas.microsoft.com/office/drawing/2014/main" id="{3FE51255-9DD8-B890-AE30-35855108E5BC}"/>
                </a:ext>
              </a:extLst>
            </p:cNvPr>
            <p:cNvSpPr/>
            <p:nvPr/>
          </p:nvSpPr>
          <p:spPr>
            <a:xfrm>
              <a:off x="2717500" y="816050"/>
              <a:ext cx="434300" cy="771625"/>
            </a:xfrm>
            <a:custGeom>
              <a:avLst/>
              <a:gdLst/>
              <a:ahLst/>
              <a:cxnLst/>
              <a:rect l="l" t="t" r="r" b="b"/>
              <a:pathLst>
                <a:path w="17372" h="30865" extrusionOk="0">
                  <a:moveTo>
                    <a:pt x="1485" y="1"/>
                  </a:moveTo>
                  <a:cubicBezTo>
                    <a:pt x="503" y="571"/>
                    <a:pt x="1" y="6141"/>
                    <a:pt x="92" y="7054"/>
                  </a:cubicBezTo>
                  <a:cubicBezTo>
                    <a:pt x="161" y="7967"/>
                    <a:pt x="8150" y="24583"/>
                    <a:pt x="11208" y="28487"/>
                  </a:cubicBezTo>
                  <a:cubicBezTo>
                    <a:pt x="12701" y="30377"/>
                    <a:pt x="14194" y="30865"/>
                    <a:pt x="15336" y="30865"/>
                  </a:cubicBezTo>
                  <a:cubicBezTo>
                    <a:pt x="16552" y="30865"/>
                    <a:pt x="17371" y="30313"/>
                    <a:pt x="17371" y="30313"/>
                  </a:cubicBezTo>
                  <a:lnTo>
                    <a:pt x="17371" y="30313"/>
                  </a:lnTo>
                  <a:cubicBezTo>
                    <a:pt x="17194" y="30362"/>
                    <a:pt x="16937" y="30402"/>
                    <a:pt x="16643" y="30402"/>
                  </a:cubicBezTo>
                  <a:cubicBezTo>
                    <a:pt x="15839" y="30402"/>
                    <a:pt x="14750" y="30099"/>
                    <a:pt x="14198" y="28829"/>
                  </a:cubicBezTo>
                  <a:cubicBezTo>
                    <a:pt x="13628" y="27459"/>
                    <a:pt x="14107" y="26044"/>
                    <a:pt x="14929" y="25223"/>
                  </a:cubicBezTo>
                  <a:cubicBezTo>
                    <a:pt x="10158" y="18558"/>
                    <a:pt x="1485" y="1"/>
                    <a:pt x="14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1644;p27">
              <a:extLst>
                <a:ext uri="{FF2B5EF4-FFF2-40B4-BE49-F238E27FC236}">
                  <a16:creationId xmlns:a16="http://schemas.microsoft.com/office/drawing/2014/main" id="{C3B32C0D-5276-726C-5553-DD8905A52C89}"/>
                </a:ext>
              </a:extLst>
            </p:cNvPr>
            <p:cNvSpPr/>
            <p:nvPr/>
          </p:nvSpPr>
          <p:spPr>
            <a:xfrm>
              <a:off x="2717500" y="816050"/>
              <a:ext cx="434300" cy="809750"/>
            </a:xfrm>
            <a:custGeom>
              <a:avLst/>
              <a:gdLst/>
              <a:ahLst/>
              <a:cxnLst/>
              <a:rect l="l" t="t" r="r" b="b"/>
              <a:pathLst>
                <a:path w="17372" h="32390" fill="none" extrusionOk="0">
                  <a:moveTo>
                    <a:pt x="17371" y="30313"/>
                  </a:moveTo>
                  <a:cubicBezTo>
                    <a:pt x="17371" y="30313"/>
                    <a:pt x="14290" y="32390"/>
                    <a:pt x="11208" y="28487"/>
                  </a:cubicBezTo>
                  <a:cubicBezTo>
                    <a:pt x="8150" y="24583"/>
                    <a:pt x="161" y="7967"/>
                    <a:pt x="92" y="7054"/>
                  </a:cubicBezTo>
                  <a:cubicBezTo>
                    <a:pt x="1" y="6141"/>
                    <a:pt x="503" y="571"/>
                    <a:pt x="1485" y="1"/>
                  </a:cubicBezTo>
                  <a:cubicBezTo>
                    <a:pt x="1485" y="1"/>
                    <a:pt x="10158" y="18558"/>
                    <a:pt x="14929" y="25223"/>
                  </a:cubicBezTo>
                  <a:cubicBezTo>
                    <a:pt x="14107" y="26044"/>
                    <a:pt x="13628" y="27459"/>
                    <a:pt x="14198" y="28829"/>
                  </a:cubicBezTo>
                  <a:cubicBezTo>
                    <a:pt x="14952" y="30564"/>
                    <a:pt x="16709" y="30495"/>
                    <a:pt x="17371" y="30313"/>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1645;p27">
              <a:extLst>
                <a:ext uri="{FF2B5EF4-FFF2-40B4-BE49-F238E27FC236}">
                  <a16:creationId xmlns:a16="http://schemas.microsoft.com/office/drawing/2014/main" id="{B71014EF-EC14-2FED-CCA6-F69337F29D67}"/>
                </a:ext>
              </a:extLst>
            </p:cNvPr>
            <p:cNvSpPr/>
            <p:nvPr/>
          </p:nvSpPr>
          <p:spPr>
            <a:xfrm>
              <a:off x="2923500" y="767300"/>
              <a:ext cx="368675" cy="282875"/>
            </a:xfrm>
            <a:custGeom>
              <a:avLst/>
              <a:gdLst/>
              <a:ahLst/>
              <a:cxnLst/>
              <a:rect l="l" t="t" r="r" b="b"/>
              <a:pathLst>
                <a:path w="14747" h="11315" extrusionOk="0">
                  <a:moveTo>
                    <a:pt x="10764" y="0"/>
                  </a:moveTo>
                  <a:cubicBezTo>
                    <a:pt x="10607" y="0"/>
                    <a:pt x="10448" y="26"/>
                    <a:pt x="10295" y="79"/>
                  </a:cubicBezTo>
                  <a:cubicBezTo>
                    <a:pt x="6392" y="1403"/>
                    <a:pt x="2717" y="3252"/>
                    <a:pt x="960" y="4188"/>
                  </a:cubicBezTo>
                  <a:cubicBezTo>
                    <a:pt x="298" y="4553"/>
                    <a:pt x="1" y="5329"/>
                    <a:pt x="275" y="6014"/>
                  </a:cubicBezTo>
                  <a:cubicBezTo>
                    <a:pt x="1119" y="8113"/>
                    <a:pt x="2055" y="9711"/>
                    <a:pt x="2649" y="10647"/>
                  </a:cubicBezTo>
                  <a:cubicBezTo>
                    <a:pt x="2918" y="11068"/>
                    <a:pt x="3386" y="11315"/>
                    <a:pt x="3879" y="11315"/>
                  </a:cubicBezTo>
                  <a:cubicBezTo>
                    <a:pt x="4054" y="11315"/>
                    <a:pt x="4232" y="11284"/>
                    <a:pt x="4406" y="11218"/>
                  </a:cubicBezTo>
                  <a:cubicBezTo>
                    <a:pt x="9496" y="9232"/>
                    <a:pt x="12464" y="7543"/>
                    <a:pt x="13902" y="6630"/>
                  </a:cubicBezTo>
                  <a:cubicBezTo>
                    <a:pt x="14518" y="6219"/>
                    <a:pt x="14746" y="5420"/>
                    <a:pt x="14404" y="4735"/>
                  </a:cubicBezTo>
                  <a:cubicBezTo>
                    <a:pt x="13491" y="2886"/>
                    <a:pt x="12555" y="1448"/>
                    <a:pt x="11939" y="604"/>
                  </a:cubicBezTo>
                  <a:cubicBezTo>
                    <a:pt x="11667" y="214"/>
                    <a:pt x="11220" y="0"/>
                    <a:pt x="107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1646;p27">
              <a:extLst>
                <a:ext uri="{FF2B5EF4-FFF2-40B4-BE49-F238E27FC236}">
                  <a16:creationId xmlns:a16="http://schemas.microsoft.com/office/drawing/2014/main" id="{B239603B-4AA0-68E8-0DB3-B550DDC433D1}"/>
                </a:ext>
              </a:extLst>
            </p:cNvPr>
            <p:cNvSpPr/>
            <p:nvPr/>
          </p:nvSpPr>
          <p:spPr>
            <a:xfrm>
              <a:off x="2923500" y="764125"/>
              <a:ext cx="368675" cy="289900"/>
            </a:xfrm>
            <a:custGeom>
              <a:avLst/>
              <a:gdLst/>
              <a:ahLst/>
              <a:cxnLst/>
              <a:rect l="l" t="t" r="r" b="b"/>
              <a:pathLst>
                <a:path w="14747" h="11596" fill="none" extrusionOk="0">
                  <a:moveTo>
                    <a:pt x="960" y="4315"/>
                  </a:moveTo>
                  <a:cubicBezTo>
                    <a:pt x="2717" y="3379"/>
                    <a:pt x="6392" y="1530"/>
                    <a:pt x="10295" y="206"/>
                  </a:cubicBezTo>
                  <a:cubicBezTo>
                    <a:pt x="10889" y="1"/>
                    <a:pt x="11573" y="206"/>
                    <a:pt x="11939" y="731"/>
                  </a:cubicBezTo>
                  <a:cubicBezTo>
                    <a:pt x="12555" y="1575"/>
                    <a:pt x="13491" y="3013"/>
                    <a:pt x="14404" y="4862"/>
                  </a:cubicBezTo>
                  <a:cubicBezTo>
                    <a:pt x="14746" y="5547"/>
                    <a:pt x="14518" y="6346"/>
                    <a:pt x="13902" y="6757"/>
                  </a:cubicBezTo>
                  <a:cubicBezTo>
                    <a:pt x="12464" y="7670"/>
                    <a:pt x="9496" y="9359"/>
                    <a:pt x="4406" y="11345"/>
                  </a:cubicBezTo>
                  <a:cubicBezTo>
                    <a:pt x="3744" y="11596"/>
                    <a:pt x="3014" y="11345"/>
                    <a:pt x="2649" y="10774"/>
                  </a:cubicBezTo>
                  <a:cubicBezTo>
                    <a:pt x="2055" y="9838"/>
                    <a:pt x="1119" y="8240"/>
                    <a:pt x="275" y="6141"/>
                  </a:cubicBezTo>
                  <a:cubicBezTo>
                    <a:pt x="1" y="5456"/>
                    <a:pt x="298" y="4680"/>
                    <a:pt x="960" y="4315"/>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1647;p27">
              <a:extLst>
                <a:ext uri="{FF2B5EF4-FFF2-40B4-BE49-F238E27FC236}">
                  <a16:creationId xmlns:a16="http://schemas.microsoft.com/office/drawing/2014/main" id="{193D3214-DCD9-A162-CCC7-20D68DD0DB57}"/>
                </a:ext>
              </a:extLst>
            </p:cNvPr>
            <p:cNvSpPr/>
            <p:nvPr/>
          </p:nvSpPr>
          <p:spPr>
            <a:xfrm>
              <a:off x="3033075" y="1218925"/>
              <a:ext cx="544400" cy="364500"/>
            </a:xfrm>
            <a:custGeom>
              <a:avLst/>
              <a:gdLst/>
              <a:ahLst/>
              <a:cxnLst/>
              <a:rect l="l" t="t" r="r" b="b"/>
              <a:pathLst>
                <a:path w="21776" h="14580" extrusionOk="0">
                  <a:moveTo>
                    <a:pt x="21776" y="0"/>
                  </a:moveTo>
                  <a:cubicBezTo>
                    <a:pt x="21775" y="1"/>
                    <a:pt x="7533" y="6072"/>
                    <a:pt x="5136" y="6985"/>
                  </a:cubicBezTo>
                  <a:cubicBezTo>
                    <a:pt x="2717" y="7875"/>
                    <a:pt x="0" y="8971"/>
                    <a:pt x="868" y="12075"/>
                  </a:cubicBezTo>
                  <a:cubicBezTo>
                    <a:pt x="1418" y="14031"/>
                    <a:pt x="2180" y="14580"/>
                    <a:pt x="3078" y="14580"/>
                  </a:cubicBezTo>
                  <a:cubicBezTo>
                    <a:pt x="3594" y="14580"/>
                    <a:pt x="4156" y="14398"/>
                    <a:pt x="4748" y="14198"/>
                  </a:cubicBezTo>
                  <a:cubicBezTo>
                    <a:pt x="6346" y="13673"/>
                    <a:pt x="20726" y="6574"/>
                    <a:pt x="20908" y="6437"/>
                  </a:cubicBezTo>
                  <a:cubicBezTo>
                    <a:pt x="21091" y="6300"/>
                    <a:pt x="21365" y="5570"/>
                    <a:pt x="21274" y="5433"/>
                  </a:cubicBezTo>
                  <a:cubicBezTo>
                    <a:pt x="21273" y="5432"/>
                    <a:pt x="21271" y="5431"/>
                    <a:pt x="21268" y="5431"/>
                  </a:cubicBezTo>
                  <a:cubicBezTo>
                    <a:pt x="20916" y="5431"/>
                    <a:pt x="5633" y="13195"/>
                    <a:pt x="4999" y="13422"/>
                  </a:cubicBezTo>
                  <a:cubicBezTo>
                    <a:pt x="4758" y="13508"/>
                    <a:pt x="4413" y="13581"/>
                    <a:pt x="4044" y="13581"/>
                  </a:cubicBezTo>
                  <a:cubicBezTo>
                    <a:pt x="3437" y="13581"/>
                    <a:pt x="2766" y="13382"/>
                    <a:pt x="2397" y="12714"/>
                  </a:cubicBezTo>
                  <a:cubicBezTo>
                    <a:pt x="1826" y="11618"/>
                    <a:pt x="2055" y="10021"/>
                    <a:pt x="2990" y="9564"/>
                  </a:cubicBezTo>
                  <a:cubicBezTo>
                    <a:pt x="3926" y="9108"/>
                    <a:pt x="21228" y="1347"/>
                    <a:pt x="21410" y="1027"/>
                  </a:cubicBezTo>
                  <a:cubicBezTo>
                    <a:pt x="21593" y="708"/>
                    <a:pt x="21776" y="0"/>
                    <a:pt x="2177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1648;p27">
              <a:extLst>
                <a:ext uri="{FF2B5EF4-FFF2-40B4-BE49-F238E27FC236}">
                  <a16:creationId xmlns:a16="http://schemas.microsoft.com/office/drawing/2014/main" id="{6FEE7E0F-1C97-8607-7008-2BAF93F0496A}"/>
                </a:ext>
              </a:extLst>
            </p:cNvPr>
            <p:cNvSpPr/>
            <p:nvPr/>
          </p:nvSpPr>
          <p:spPr>
            <a:xfrm>
              <a:off x="3033075" y="1218925"/>
              <a:ext cx="544400" cy="378925"/>
            </a:xfrm>
            <a:custGeom>
              <a:avLst/>
              <a:gdLst/>
              <a:ahLst/>
              <a:cxnLst/>
              <a:rect l="l" t="t" r="r" b="b"/>
              <a:pathLst>
                <a:path w="21776" h="15157" fill="none" extrusionOk="0">
                  <a:moveTo>
                    <a:pt x="21776" y="0"/>
                  </a:moveTo>
                  <a:cubicBezTo>
                    <a:pt x="21776" y="0"/>
                    <a:pt x="21593" y="708"/>
                    <a:pt x="21410" y="1027"/>
                  </a:cubicBezTo>
                  <a:cubicBezTo>
                    <a:pt x="21228" y="1347"/>
                    <a:pt x="3926" y="9108"/>
                    <a:pt x="2990" y="9564"/>
                  </a:cubicBezTo>
                  <a:cubicBezTo>
                    <a:pt x="2055" y="10021"/>
                    <a:pt x="1826" y="11618"/>
                    <a:pt x="2397" y="12714"/>
                  </a:cubicBezTo>
                  <a:cubicBezTo>
                    <a:pt x="2990" y="13787"/>
                    <a:pt x="4360" y="13650"/>
                    <a:pt x="4999" y="13422"/>
                  </a:cubicBezTo>
                  <a:cubicBezTo>
                    <a:pt x="5638" y="13193"/>
                    <a:pt x="21182" y="5296"/>
                    <a:pt x="21274" y="5433"/>
                  </a:cubicBezTo>
                  <a:cubicBezTo>
                    <a:pt x="21365" y="5570"/>
                    <a:pt x="21091" y="6300"/>
                    <a:pt x="20908" y="6437"/>
                  </a:cubicBezTo>
                  <a:cubicBezTo>
                    <a:pt x="20726" y="6574"/>
                    <a:pt x="6346" y="13673"/>
                    <a:pt x="4748" y="14198"/>
                  </a:cubicBezTo>
                  <a:cubicBezTo>
                    <a:pt x="3127" y="14745"/>
                    <a:pt x="1735" y="15156"/>
                    <a:pt x="868" y="12075"/>
                  </a:cubicBezTo>
                  <a:cubicBezTo>
                    <a:pt x="0" y="8971"/>
                    <a:pt x="2717" y="7875"/>
                    <a:pt x="5136" y="6985"/>
                  </a:cubicBezTo>
                  <a:cubicBezTo>
                    <a:pt x="7533" y="6072"/>
                    <a:pt x="21776" y="0"/>
                    <a:pt x="21776" y="0"/>
                  </a:cubicBezTo>
                  <a:close/>
                </a:path>
              </a:pathLst>
            </a:custGeom>
            <a:noFill/>
            <a:ln w="12550"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Google Shape;2285;p40">
            <a:extLst>
              <a:ext uri="{FF2B5EF4-FFF2-40B4-BE49-F238E27FC236}">
                <a16:creationId xmlns:a16="http://schemas.microsoft.com/office/drawing/2014/main" id="{20E34FB1-C1A0-4968-0C28-8271BF8FE634}"/>
              </a:ext>
            </a:extLst>
          </p:cNvPr>
          <p:cNvSpPr/>
          <p:nvPr/>
        </p:nvSpPr>
        <p:spPr>
          <a:xfrm>
            <a:off x="1906669" y="6022898"/>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rgbClr val="FE820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pic>
        <p:nvPicPr>
          <p:cNvPr id="4" name="Google Shape;259;p45">
            <a:extLst>
              <a:ext uri="{FF2B5EF4-FFF2-40B4-BE49-F238E27FC236}">
                <a16:creationId xmlns:a16="http://schemas.microsoft.com/office/drawing/2014/main" id="{4A8494EB-EC4A-E688-161B-67524EC5A1A7}"/>
              </a:ext>
            </a:extLst>
          </p:cNvPr>
          <p:cNvPicPr preferRelativeResize="0"/>
          <p:nvPr/>
        </p:nvPicPr>
        <p:blipFill rotWithShape="1">
          <a:blip r:embed="rId3">
            <a:alphaModFix/>
          </a:blip>
          <a:srcRect t="835" b="826"/>
          <a:stretch/>
        </p:blipFill>
        <p:spPr>
          <a:xfrm>
            <a:off x="9954857" y="3647612"/>
            <a:ext cx="1586260" cy="648399"/>
          </a:xfrm>
          <a:prstGeom prst="rect">
            <a:avLst/>
          </a:prstGeom>
          <a:noFill/>
          <a:ln>
            <a:noFill/>
          </a:ln>
        </p:spPr>
      </p:pic>
      <p:sp>
        <p:nvSpPr>
          <p:cNvPr id="6" name="Freeform 6">
            <a:extLst>
              <a:ext uri="{FF2B5EF4-FFF2-40B4-BE49-F238E27FC236}">
                <a16:creationId xmlns:a16="http://schemas.microsoft.com/office/drawing/2014/main" id="{BB2871F1-04EF-DF93-0890-5315D0F505DD}"/>
              </a:ext>
            </a:extLst>
          </p:cNvPr>
          <p:cNvSpPr/>
          <p:nvPr/>
        </p:nvSpPr>
        <p:spPr>
          <a:xfrm>
            <a:off x="670126" y="1961902"/>
            <a:ext cx="7276482" cy="4343573"/>
          </a:xfrm>
          <a:custGeom>
            <a:avLst/>
            <a:gdLst/>
            <a:ahLst/>
            <a:cxnLst/>
            <a:rect l="l" t="t" r="r" b="b"/>
            <a:pathLst>
              <a:path w="2816250" h="2167467">
                <a:moveTo>
                  <a:pt x="36925" y="0"/>
                </a:moveTo>
                <a:lnTo>
                  <a:pt x="2779325" y="0"/>
                </a:lnTo>
                <a:cubicBezTo>
                  <a:pt x="2789118" y="0"/>
                  <a:pt x="2798510" y="3890"/>
                  <a:pt x="2805435" y="10815"/>
                </a:cubicBezTo>
                <a:cubicBezTo>
                  <a:pt x="2812359" y="17740"/>
                  <a:pt x="2816250" y="27132"/>
                  <a:pt x="2816250" y="36925"/>
                </a:cubicBezTo>
                <a:lnTo>
                  <a:pt x="2816250" y="2130542"/>
                </a:lnTo>
                <a:cubicBezTo>
                  <a:pt x="2816250" y="2140335"/>
                  <a:pt x="2812359" y="2149727"/>
                  <a:pt x="2805435" y="2156652"/>
                </a:cubicBezTo>
                <a:cubicBezTo>
                  <a:pt x="2798510" y="2163576"/>
                  <a:pt x="2789118" y="2167467"/>
                  <a:pt x="2779325" y="2167467"/>
                </a:cubicBezTo>
                <a:lnTo>
                  <a:pt x="36925" y="2167467"/>
                </a:lnTo>
                <a:cubicBezTo>
                  <a:pt x="27132" y="2167467"/>
                  <a:pt x="17740" y="2163576"/>
                  <a:pt x="10815" y="2156652"/>
                </a:cubicBezTo>
                <a:cubicBezTo>
                  <a:pt x="3890" y="2149727"/>
                  <a:pt x="0" y="2140335"/>
                  <a:pt x="0" y="2130542"/>
                </a:cubicBezTo>
                <a:lnTo>
                  <a:pt x="0" y="36925"/>
                </a:lnTo>
                <a:cubicBezTo>
                  <a:pt x="0" y="27132"/>
                  <a:pt x="3890" y="17740"/>
                  <a:pt x="10815" y="10815"/>
                </a:cubicBezTo>
                <a:cubicBezTo>
                  <a:pt x="17740" y="3890"/>
                  <a:pt x="27132" y="0"/>
                  <a:pt x="36925" y="0"/>
                </a:cubicBezTo>
                <a:close/>
              </a:path>
            </a:pathLst>
          </a:custGeom>
          <a:solidFill>
            <a:srgbClr val="EAB37D">
              <a:lumMod val="40000"/>
              <a:lumOff val="60000"/>
            </a:srgbClr>
          </a:solidFill>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ysClr val="windowText" lastClr="000000"/>
              </a:solidFill>
              <a:effectLst/>
              <a:uLnTx/>
              <a:uFillTx/>
              <a:cs typeface="Arial"/>
              <a:sym typeface="Arial"/>
            </a:endParaRPr>
          </a:p>
        </p:txBody>
      </p:sp>
      <p:grpSp>
        <p:nvGrpSpPr>
          <p:cNvPr id="8" name="Group 7">
            <a:extLst>
              <a:ext uri="{FF2B5EF4-FFF2-40B4-BE49-F238E27FC236}">
                <a16:creationId xmlns:a16="http://schemas.microsoft.com/office/drawing/2014/main" id="{408DC820-8B08-10C7-86B0-D40136A41C63}"/>
              </a:ext>
            </a:extLst>
          </p:cNvPr>
          <p:cNvGrpSpPr/>
          <p:nvPr/>
        </p:nvGrpSpPr>
        <p:grpSpPr>
          <a:xfrm>
            <a:off x="759885" y="1961902"/>
            <a:ext cx="6342087" cy="2620157"/>
            <a:chOff x="0" y="-28575"/>
            <a:chExt cx="2771493" cy="841375"/>
          </a:xfrm>
        </p:grpSpPr>
        <p:sp>
          <p:nvSpPr>
            <p:cNvPr id="9" name="Freeform 9">
              <a:extLst>
                <a:ext uri="{FF2B5EF4-FFF2-40B4-BE49-F238E27FC236}">
                  <a16:creationId xmlns:a16="http://schemas.microsoft.com/office/drawing/2014/main" id="{CB171243-2ED5-3C58-852F-B7ABFA4E648C}"/>
                </a:ext>
              </a:extLst>
            </p:cNvPr>
            <p:cNvSpPr/>
            <p:nvPr/>
          </p:nvSpPr>
          <p:spPr>
            <a:xfrm>
              <a:off x="0" y="0"/>
              <a:ext cx="2771493" cy="260044"/>
            </a:xfrm>
            <a:custGeom>
              <a:avLst/>
              <a:gdLst/>
              <a:ahLst/>
              <a:cxnLst/>
              <a:rect l="l" t="t" r="r" b="b"/>
              <a:pathLst>
                <a:path w="2036904" h="248046">
                  <a:moveTo>
                    <a:pt x="51053" y="0"/>
                  </a:moveTo>
                  <a:lnTo>
                    <a:pt x="1985850" y="0"/>
                  </a:lnTo>
                  <a:cubicBezTo>
                    <a:pt x="2014046" y="0"/>
                    <a:pt x="2036904" y="22857"/>
                    <a:pt x="2036904" y="51053"/>
                  </a:cubicBezTo>
                  <a:lnTo>
                    <a:pt x="2036904" y="196993"/>
                  </a:lnTo>
                  <a:cubicBezTo>
                    <a:pt x="2036904" y="210533"/>
                    <a:pt x="2031525" y="223519"/>
                    <a:pt x="2021950" y="233093"/>
                  </a:cubicBezTo>
                  <a:cubicBezTo>
                    <a:pt x="2012376" y="242667"/>
                    <a:pt x="1999391" y="248046"/>
                    <a:pt x="1985850" y="248046"/>
                  </a:cubicBezTo>
                  <a:lnTo>
                    <a:pt x="51053" y="248046"/>
                  </a:lnTo>
                  <a:cubicBezTo>
                    <a:pt x="22857" y="248046"/>
                    <a:pt x="0" y="225189"/>
                    <a:pt x="0" y="196993"/>
                  </a:cubicBezTo>
                  <a:lnTo>
                    <a:pt x="0" y="51053"/>
                  </a:lnTo>
                  <a:cubicBezTo>
                    <a:pt x="0" y="22857"/>
                    <a:pt x="22857" y="0"/>
                    <a:pt x="51053" y="0"/>
                  </a:cubicBezTo>
                  <a:close/>
                </a:path>
              </a:pathLst>
            </a:custGeom>
            <a:solidFill>
              <a:schemeClr val="bg2"/>
            </a:solidFill>
          </p:spPr>
          <p:txBody>
            <a:bodyPr/>
            <a:lstStyle/>
            <a:p>
              <a:pPr defTabSz="1219170">
                <a:defRPr/>
              </a:pPr>
              <a:endParaRPr lang="en-US" sz="2400" kern="0">
                <a:solidFill>
                  <a:sysClr val="windowText" lastClr="000000"/>
                </a:solidFill>
                <a:cs typeface="Arial"/>
                <a:sym typeface="Arial"/>
              </a:endParaRPr>
            </a:p>
          </p:txBody>
        </p:sp>
        <p:sp>
          <p:nvSpPr>
            <p:cNvPr id="10" name="TextBox 10">
              <a:extLst>
                <a:ext uri="{FF2B5EF4-FFF2-40B4-BE49-F238E27FC236}">
                  <a16:creationId xmlns:a16="http://schemas.microsoft.com/office/drawing/2014/main" id="{6C98C576-AD8F-E756-C7A9-5DAEA54EEB9C}"/>
                </a:ext>
              </a:extLst>
            </p:cNvPr>
            <p:cNvSpPr txBox="1"/>
            <p:nvPr/>
          </p:nvSpPr>
          <p:spPr>
            <a:xfrm>
              <a:off x="0" y="-28575"/>
              <a:ext cx="812800" cy="841375"/>
            </a:xfrm>
            <a:prstGeom prst="rect">
              <a:avLst/>
            </a:prstGeom>
          </p:spPr>
          <p:txBody>
            <a:bodyPr lIns="33867" tIns="33867" rIns="33867" bIns="33867"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609585">
                <a:lnSpc>
                  <a:spcPts val="1495"/>
                </a:lnSpc>
                <a:buClrTx/>
                <a:defRPr/>
              </a:pPr>
              <a:endParaRPr sz="1200">
                <a:solidFill>
                  <a:prstClr val="black"/>
                </a:solidFill>
                <a:latin typeface="Calibri"/>
                <a:ea typeface="+mn-ea"/>
              </a:endParaRPr>
            </a:p>
          </p:txBody>
        </p:sp>
      </p:grpSp>
      <p:sp>
        <p:nvSpPr>
          <p:cNvPr id="11" name="Freeform 12">
            <a:extLst>
              <a:ext uri="{FF2B5EF4-FFF2-40B4-BE49-F238E27FC236}">
                <a16:creationId xmlns:a16="http://schemas.microsoft.com/office/drawing/2014/main" id="{AF237150-5A81-F7D0-1497-A49BF20431B6}"/>
              </a:ext>
            </a:extLst>
          </p:cNvPr>
          <p:cNvSpPr/>
          <p:nvPr/>
        </p:nvSpPr>
        <p:spPr>
          <a:xfrm>
            <a:off x="8225049" y="1984410"/>
            <a:ext cx="3430785" cy="4326732"/>
          </a:xfrm>
          <a:custGeom>
            <a:avLst/>
            <a:gdLst/>
            <a:ahLst/>
            <a:cxnLst/>
            <a:rect l="l" t="t" r="r" b="b"/>
            <a:pathLst>
              <a:path w="1302441" h="2167467">
                <a:moveTo>
                  <a:pt x="79843" y="0"/>
                </a:moveTo>
                <a:lnTo>
                  <a:pt x="1222599" y="0"/>
                </a:lnTo>
                <a:cubicBezTo>
                  <a:pt x="1266695" y="0"/>
                  <a:pt x="1302441" y="35747"/>
                  <a:pt x="1302441" y="79843"/>
                </a:cubicBezTo>
                <a:lnTo>
                  <a:pt x="1302441" y="2087624"/>
                </a:lnTo>
                <a:cubicBezTo>
                  <a:pt x="1302441" y="2131720"/>
                  <a:pt x="1266695" y="2167467"/>
                  <a:pt x="1222599" y="2167467"/>
                </a:cubicBezTo>
                <a:lnTo>
                  <a:pt x="79843" y="2167467"/>
                </a:lnTo>
                <a:cubicBezTo>
                  <a:pt x="35747" y="2167467"/>
                  <a:pt x="0" y="2131720"/>
                  <a:pt x="0" y="2087624"/>
                </a:cubicBezTo>
                <a:lnTo>
                  <a:pt x="0" y="79843"/>
                </a:lnTo>
                <a:cubicBezTo>
                  <a:pt x="0" y="35747"/>
                  <a:pt x="35747" y="0"/>
                  <a:pt x="79843" y="0"/>
                </a:cubicBezTo>
                <a:close/>
              </a:path>
            </a:pathLst>
          </a:custGeom>
          <a:solidFill>
            <a:schemeClr val="accent2">
              <a:lumMod val="20000"/>
              <a:lumOff val="80000"/>
            </a:schemeClr>
          </a:solidFill>
        </p:spPr>
        <p:txBody>
          <a:bodyPr/>
          <a:lstStyle/>
          <a:p>
            <a:pPr defTabSz="1219170">
              <a:defRPr/>
            </a:pPr>
            <a:endParaRPr lang="en-US" sz="2400" kern="0">
              <a:solidFill>
                <a:sysClr val="windowText" lastClr="000000"/>
              </a:solidFill>
              <a:cs typeface="Arial"/>
              <a:sym typeface="Arial"/>
            </a:endParaRPr>
          </a:p>
        </p:txBody>
      </p:sp>
      <p:sp>
        <p:nvSpPr>
          <p:cNvPr id="12" name="Freeform 18">
            <a:extLst>
              <a:ext uri="{FF2B5EF4-FFF2-40B4-BE49-F238E27FC236}">
                <a16:creationId xmlns:a16="http://schemas.microsoft.com/office/drawing/2014/main" id="{489111BB-4403-4758-7D44-C3B6037D25CE}"/>
              </a:ext>
            </a:extLst>
          </p:cNvPr>
          <p:cNvSpPr/>
          <p:nvPr/>
        </p:nvSpPr>
        <p:spPr>
          <a:xfrm>
            <a:off x="7295460" y="1178062"/>
            <a:ext cx="1703307" cy="1761861"/>
          </a:xfrm>
          <a:custGeom>
            <a:avLst/>
            <a:gdLst/>
            <a:ahLst/>
            <a:cxnLst/>
            <a:rect l="l" t="t" r="r" b="b"/>
            <a:pathLst>
              <a:path w="3056957" h="3303195">
                <a:moveTo>
                  <a:pt x="0" y="0"/>
                </a:moveTo>
                <a:lnTo>
                  <a:pt x="3056957" y="0"/>
                </a:lnTo>
                <a:lnTo>
                  <a:pt x="3056957" y="3303194"/>
                </a:lnTo>
                <a:lnTo>
                  <a:pt x="0" y="3303194"/>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pPr defTabSz="1219170">
              <a:defRPr/>
            </a:pPr>
            <a:endParaRPr lang="en-US" sz="2400" kern="0">
              <a:solidFill>
                <a:sysClr val="windowText" lastClr="000000"/>
              </a:solidFill>
              <a:cs typeface="Arial"/>
              <a:sym typeface="Arial"/>
            </a:endParaRPr>
          </a:p>
        </p:txBody>
      </p:sp>
      <p:sp>
        <p:nvSpPr>
          <p:cNvPr id="13" name="TextBox 20">
            <a:extLst>
              <a:ext uri="{FF2B5EF4-FFF2-40B4-BE49-F238E27FC236}">
                <a16:creationId xmlns:a16="http://schemas.microsoft.com/office/drawing/2014/main" id="{0E05A5EB-EC1F-4106-7933-6E3D5AD96F3A}"/>
              </a:ext>
            </a:extLst>
          </p:cNvPr>
          <p:cNvSpPr txBox="1"/>
          <p:nvPr/>
        </p:nvSpPr>
        <p:spPr>
          <a:xfrm>
            <a:off x="877294" y="2122786"/>
            <a:ext cx="5950641" cy="553998"/>
          </a:xfrm>
          <a:prstGeom prst="rect">
            <a:avLst/>
          </a:prstGeom>
        </p:spPr>
        <p:txBody>
          <a:bodyPr wrap="square" lIns="0" tIns="0" rIns="0" bIns="0" rtlCol="0" anchor="t">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3600" b="1">
                <a:latin typeface="+mj-lt"/>
              </a:rPr>
              <a:t>Kể chuyện Con rắn vuông</a:t>
            </a:r>
            <a:endParaRPr lang="en-US" sz="6600" b="1">
              <a:latin typeface="+mj-lt"/>
              <a:cs typeface="Times New Roman" panose="02020603050405020304" pitchFamily="18" charset="0"/>
            </a:endParaRPr>
          </a:p>
        </p:txBody>
      </p:sp>
      <p:sp>
        <p:nvSpPr>
          <p:cNvPr id="14" name="TextBox 13">
            <a:extLst>
              <a:ext uri="{FF2B5EF4-FFF2-40B4-BE49-F238E27FC236}">
                <a16:creationId xmlns:a16="http://schemas.microsoft.com/office/drawing/2014/main" id="{587412F5-63E7-CB34-504C-DE9DA1B49C23}"/>
              </a:ext>
            </a:extLst>
          </p:cNvPr>
          <p:cNvSpPr txBox="1"/>
          <p:nvPr/>
        </p:nvSpPr>
        <p:spPr>
          <a:xfrm>
            <a:off x="707379" y="2851053"/>
            <a:ext cx="6815233" cy="3539430"/>
          </a:xfrm>
          <a:prstGeom prst="rect">
            <a:avLst/>
          </a:prstGeom>
          <a:noFill/>
        </p:spPr>
        <p:txBody>
          <a:bodyPr wrap="square">
            <a:spAutoFit/>
          </a:bodyPr>
          <a:lstStyle/>
          <a:p>
            <a:pPr algn="just"/>
            <a:r>
              <a:rPr lang="vi-VN" sz="2800">
                <a:latin typeface="+mj-lt"/>
              </a:rPr>
              <a:t>Một anh nọ có tính nói khoác. Một hôm anh ta khoe với vợ về một con rắn bề ngang hai mươi thước, bề dài một trăm hai mươi thước. Biết tính chồng nên chị vợ lí lẽ đến cùng với anh. Cuối cùng anh bảo con rắn dài đúng hai mươi thước. Chị vợ cười bò cho rằng bề ngang hai mươi thước, bề dài hai mươi thước thì đó là con rắn vuông.</a:t>
            </a:r>
            <a:endParaRPr lang="en-US" sz="2800">
              <a:latin typeface="+mj-lt"/>
            </a:endParaRPr>
          </a:p>
        </p:txBody>
      </p:sp>
      <p:pic>
        <p:nvPicPr>
          <p:cNvPr id="15" name="Picture 14">
            <a:extLst>
              <a:ext uri="{FF2B5EF4-FFF2-40B4-BE49-F238E27FC236}">
                <a16:creationId xmlns:a16="http://schemas.microsoft.com/office/drawing/2014/main" id="{07A8D508-C362-CC9C-9C21-363CDDC0B4F6}"/>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foregroundMark x1="58712" y1="43099" x2="67177" y2="49285"/>
                        <a14:foregroundMark x1="57833" y1="39974" x2="60249" y2="47526"/>
                        <a14:foregroundMark x1="55344" y1="43490" x2="56076" y2="51172"/>
                        <a14:foregroundMark x1="38565" y1="49219" x2="38726" y2="61589"/>
                        <a14:foregroundMark x1="38507" y1="44792" x2="38565" y2="49219"/>
                        <a14:foregroundMark x1="61493" y1="41406" x2="65813" y2="42578"/>
                        <a14:foregroundMark x1="60249" y1="38411" x2="61493" y2="39193"/>
                        <a14:foregroundMark x1="49048" y1="44792" x2="47145" y2="48438"/>
                        <a14:foregroundMark x1="50605" y1="52134" x2="53294" y2="62109"/>
                        <a14:foregroundMark x1="49854" y1="49349" x2="49833" y2="49272"/>
                        <a14:foregroundMark x1="53294" y1="62109" x2="53294" y2="62109"/>
                        <a14:foregroundMark x1="54319" y1="71224" x2="50805" y2="59505"/>
                        <a14:foregroundMark x1="50805" y1="59505" x2="50805" y2="59115"/>
                        <a14:foregroundMark x1="42972" y1="54948" x2="42020" y2="53516"/>
                        <a14:foregroundMark x1="39605" y1="39714" x2="40483" y2="40104"/>
                        <a14:foregroundMark x1="42679" y1="62370" x2="42679" y2="62370"/>
                        <a14:foregroundMark x1="42460" y1="63151" x2="42460" y2="63151"/>
                        <a14:foregroundMark x1="45461" y1="44792" x2="45461" y2="44792"/>
                        <a14:backgroundMark x1="33455" y1="45182" x2="30454" y2="69661"/>
                        <a14:backgroundMark x1="42094" y1="41016" x2="42094" y2="41016"/>
                        <a14:backgroundMark x1="44370" y1="44792" x2="43119" y2="52344"/>
                        <a14:backgroundMark x1="44802" y1="42188" x2="44370" y2="44792"/>
                        <a14:backgroundMark x1="43119" y1="52344" x2="43119" y2="52474"/>
                        <a14:backgroundMark x1="52416" y1="40365" x2="53514" y2="47656"/>
                        <a14:backgroundMark x1="53001" y1="54167" x2="58858" y2="71224"/>
                        <a14:backgroundMark x1="60249" y1="59115" x2="66545" y2="66797"/>
                        <a14:backgroundMark x1="64422" y1="58724" x2="68082" y2="54948"/>
                        <a14:backgroundMark x1="62518" y1="63281" x2="67643" y2="83984"/>
                        <a14:backgroundMark x1="60469" y1="83464" x2="57540" y2="68750"/>
                        <a14:backgroundMark x1="55271" y1="80469" x2="57321" y2="65495"/>
                        <a14:backgroundMark x1="43777" y1="63932" x2="44729" y2="72396"/>
                        <a14:backgroundMark x1="31259" y1="73307" x2="31259" y2="84245"/>
                        <a14:backgroundMark x1="37848" y1="73698" x2="39531" y2="82292"/>
                        <a14:backgroundMark x1="31918" y1="66536" x2="30161" y2="87630"/>
                        <a14:backgroundMark x1="44949" y1="43750" x2="50805" y2="42188"/>
                        <a14:backgroundMark x1="50732" y1="50130" x2="50732" y2="50130"/>
                        <a14:backgroundMark x1="50073" y1="50781" x2="51537" y2="50000"/>
                        <a14:backgroundMark x1="41215" y1="80859" x2="47584" y2="80599"/>
                        <a14:backgroundMark x1="47584" y1="80599" x2="53075" y2="81120"/>
                        <a14:backgroundMark x1="50293" y1="75521" x2="50293" y2="75521"/>
                        <a14:backgroundMark x1="43192" y1="58333" x2="43411" y2="59635"/>
                        <a14:backgroundMark x1="47365" y1="62760" x2="48536" y2="64063"/>
                        <a14:backgroundMark x1="58565" y1="57292" x2="63324" y2="57292"/>
                        <a14:backgroundMark x1="65154" y1="60026" x2="66911" y2="78776"/>
                        <a14:backgroundMark x1="66471" y1="59505" x2="67643" y2="79297"/>
                        <a14:backgroundMark x1="66691" y1="59245" x2="68448" y2="63151"/>
                        <a14:backgroundMark x1="65813" y1="40365" x2="67789" y2="42057"/>
                        <a14:backgroundMark x1="33309" y1="66016" x2="32357" y2="77083"/>
                        <a14:backgroundMark x1="46486" y1="62500" x2="46486" y2="62500"/>
                        <a14:backgroundMark x1="40264" y1="49219" x2="40264" y2="49219"/>
                        <a14:backgroundMark x1="39824" y1="49219" x2="39824" y2="49219"/>
                        <a14:backgroundMark x1="68448" y1="42578" x2="68302" y2="79688"/>
                        <a14:backgroundMark x1="64714" y1="39193" x2="64714" y2="39193"/>
                      </a14:backgroundRemoval>
                    </a14:imgEffect>
                  </a14:imgLayer>
                </a14:imgProps>
              </a:ext>
            </a:extLst>
          </a:blip>
          <a:srcRect l="29617" t="36128" r="31035" b="17980"/>
          <a:stretch/>
        </p:blipFill>
        <p:spPr>
          <a:xfrm>
            <a:off x="7907360" y="3305591"/>
            <a:ext cx="3897003" cy="3145719"/>
          </a:xfrm>
          <a:prstGeom prst="rect">
            <a:avLst/>
          </a:prstGeom>
        </p:spPr>
      </p:pic>
    </p:spTree>
    <p:extLst>
      <p:ext uri="{BB962C8B-B14F-4D97-AF65-F5344CB8AC3E}">
        <p14:creationId xmlns:p14="http://schemas.microsoft.com/office/powerpoint/2010/main" val="1358139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p:bldP spid="1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grpSp>
        <p:nvGrpSpPr>
          <p:cNvPr id="943" name="Google Shape;943;p42"/>
          <p:cNvGrpSpPr/>
          <p:nvPr/>
        </p:nvGrpSpPr>
        <p:grpSpPr>
          <a:xfrm rot="-10452405">
            <a:off x="-989442" y="-1332190"/>
            <a:ext cx="2908316" cy="2313804"/>
            <a:chOff x="4897675" y="750925"/>
            <a:chExt cx="1520527" cy="1209704"/>
          </a:xfrm>
        </p:grpSpPr>
        <p:sp>
          <p:nvSpPr>
            <p:cNvPr id="944" name="Google Shape;944;p42"/>
            <p:cNvSpPr/>
            <p:nvPr/>
          </p:nvSpPr>
          <p:spPr>
            <a:xfrm>
              <a:off x="5972361" y="1407244"/>
              <a:ext cx="349101" cy="537556"/>
            </a:xfrm>
            <a:custGeom>
              <a:avLst/>
              <a:gdLst/>
              <a:ahLst/>
              <a:cxnLst/>
              <a:rect l="l" t="t" r="r" b="b"/>
              <a:pathLst>
                <a:path w="4168" h="6418" extrusionOk="0">
                  <a:moveTo>
                    <a:pt x="3572" y="0"/>
                  </a:moveTo>
                  <a:cubicBezTo>
                    <a:pt x="2322" y="1274"/>
                    <a:pt x="869" y="3155"/>
                    <a:pt x="0" y="5679"/>
                  </a:cubicBezTo>
                  <a:lnTo>
                    <a:pt x="810" y="6346"/>
                  </a:lnTo>
                  <a:cubicBezTo>
                    <a:pt x="833" y="6370"/>
                    <a:pt x="869" y="6394"/>
                    <a:pt x="917" y="6418"/>
                  </a:cubicBezTo>
                  <a:cubicBezTo>
                    <a:pt x="1393" y="4929"/>
                    <a:pt x="2322" y="2905"/>
                    <a:pt x="4167" y="417"/>
                  </a:cubicBezTo>
                  <a:lnTo>
                    <a:pt x="3572"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2"/>
            <p:cNvSpPr/>
            <p:nvPr/>
          </p:nvSpPr>
          <p:spPr>
            <a:xfrm>
              <a:off x="5104722" y="780994"/>
              <a:ext cx="281341" cy="410914"/>
            </a:xfrm>
            <a:custGeom>
              <a:avLst/>
              <a:gdLst/>
              <a:ahLst/>
              <a:cxnLst/>
              <a:rect l="l" t="t" r="r" b="b"/>
              <a:pathLst>
                <a:path w="3359" h="4906" extrusionOk="0">
                  <a:moveTo>
                    <a:pt x="2846" y="0"/>
                  </a:moveTo>
                  <a:cubicBezTo>
                    <a:pt x="1060" y="1643"/>
                    <a:pt x="322" y="3310"/>
                    <a:pt x="1" y="4584"/>
                  </a:cubicBezTo>
                  <a:lnTo>
                    <a:pt x="394" y="4905"/>
                  </a:lnTo>
                  <a:cubicBezTo>
                    <a:pt x="834" y="3536"/>
                    <a:pt x="1703" y="1786"/>
                    <a:pt x="3358" y="333"/>
                  </a:cubicBezTo>
                  <a:lnTo>
                    <a:pt x="28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2"/>
            <p:cNvSpPr/>
            <p:nvPr/>
          </p:nvSpPr>
          <p:spPr>
            <a:xfrm>
              <a:off x="4897675" y="750925"/>
              <a:ext cx="408569" cy="391148"/>
            </a:xfrm>
            <a:custGeom>
              <a:avLst/>
              <a:gdLst/>
              <a:ahLst/>
              <a:cxnLst/>
              <a:rect l="l" t="t" r="r" b="b"/>
              <a:pathLst>
                <a:path w="4878" h="4670" extrusionOk="0">
                  <a:moveTo>
                    <a:pt x="687" y="383"/>
                  </a:moveTo>
                  <a:cubicBezTo>
                    <a:pt x="734" y="383"/>
                    <a:pt x="782" y="407"/>
                    <a:pt x="794" y="454"/>
                  </a:cubicBezTo>
                  <a:cubicBezTo>
                    <a:pt x="806" y="478"/>
                    <a:pt x="818" y="502"/>
                    <a:pt x="841" y="514"/>
                  </a:cubicBezTo>
                  <a:cubicBezTo>
                    <a:pt x="853" y="538"/>
                    <a:pt x="865" y="561"/>
                    <a:pt x="877" y="597"/>
                  </a:cubicBezTo>
                  <a:cubicBezTo>
                    <a:pt x="877" y="609"/>
                    <a:pt x="901" y="621"/>
                    <a:pt x="901" y="633"/>
                  </a:cubicBezTo>
                  <a:lnTo>
                    <a:pt x="937" y="800"/>
                  </a:lnTo>
                  <a:cubicBezTo>
                    <a:pt x="949" y="847"/>
                    <a:pt x="961" y="871"/>
                    <a:pt x="949" y="907"/>
                  </a:cubicBezTo>
                  <a:cubicBezTo>
                    <a:pt x="949" y="919"/>
                    <a:pt x="925" y="931"/>
                    <a:pt x="925" y="954"/>
                  </a:cubicBezTo>
                  <a:cubicBezTo>
                    <a:pt x="913" y="990"/>
                    <a:pt x="865" y="1026"/>
                    <a:pt x="818" y="1038"/>
                  </a:cubicBezTo>
                  <a:cubicBezTo>
                    <a:pt x="800" y="1044"/>
                    <a:pt x="776" y="1047"/>
                    <a:pt x="752" y="1047"/>
                  </a:cubicBezTo>
                  <a:cubicBezTo>
                    <a:pt x="728" y="1047"/>
                    <a:pt x="705" y="1044"/>
                    <a:pt x="687" y="1038"/>
                  </a:cubicBezTo>
                  <a:cubicBezTo>
                    <a:pt x="651" y="1026"/>
                    <a:pt x="603" y="978"/>
                    <a:pt x="603" y="931"/>
                  </a:cubicBezTo>
                  <a:cubicBezTo>
                    <a:pt x="580" y="871"/>
                    <a:pt x="556" y="811"/>
                    <a:pt x="544" y="752"/>
                  </a:cubicBezTo>
                  <a:lnTo>
                    <a:pt x="544" y="740"/>
                  </a:lnTo>
                  <a:cubicBezTo>
                    <a:pt x="544" y="728"/>
                    <a:pt x="520" y="692"/>
                    <a:pt x="520" y="681"/>
                  </a:cubicBezTo>
                  <a:lnTo>
                    <a:pt x="520" y="633"/>
                  </a:lnTo>
                  <a:lnTo>
                    <a:pt x="520" y="597"/>
                  </a:lnTo>
                  <a:lnTo>
                    <a:pt x="520" y="514"/>
                  </a:lnTo>
                  <a:cubicBezTo>
                    <a:pt x="544" y="454"/>
                    <a:pt x="580" y="395"/>
                    <a:pt x="639" y="383"/>
                  </a:cubicBezTo>
                  <a:close/>
                  <a:moveTo>
                    <a:pt x="1159" y="1372"/>
                  </a:moveTo>
                  <a:cubicBezTo>
                    <a:pt x="1173" y="1372"/>
                    <a:pt x="1186" y="1375"/>
                    <a:pt x="1199" y="1383"/>
                  </a:cubicBezTo>
                  <a:cubicBezTo>
                    <a:pt x="1306" y="1431"/>
                    <a:pt x="1342" y="1502"/>
                    <a:pt x="1401" y="1597"/>
                  </a:cubicBezTo>
                  <a:cubicBezTo>
                    <a:pt x="1461" y="1693"/>
                    <a:pt x="1520" y="1776"/>
                    <a:pt x="1568" y="1871"/>
                  </a:cubicBezTo>
                  <a:cubicBezTo>
                    <a:pt x="1687" y="2050"/>
                    <a:pt x="1794" y="2228"/>
                    <a:pt x="1877" y="2419"/>
                  </a:cubicBezTo>
                  <a:cubicBezTo>
                    <a:pt x="2068" y="2788"/>
                    <a:pt x="2223" y="3193"/>
                    <a:pt x="2365" y="3586"/>
                  </a:cubicBezTo>
                  <a:cubicBezTo>
                    <a:pt x="2437" y="3657"/>
                    <a:pt x="2401" y="3764"/>
                    <a:pt x="2318" y="3812"/>
                  </a:cubicBezTo>
                  <a:cubicBezTo>
                    <a:pt x="2288" y="3825"/>
                    <a:pt x="2253" y="3831"/>
                    <a:pt x="2219" y="3831"/>
                  </a:cubicBezTo>
                  <a:cubicBezTo>
                    <a:pt x="2157" y="3831"/>
                    <a:pt x="2094" y="3810"/>
                    <a:pt x="2056" y="3764"/>
                  </a:cubicBezTo>
                  <a:cubicBezTo>
                    <a:pt x="1842" y="3383"/>
                    <a:pt x="1615" y="3026"/>
                    <a:pt x="1437" y="2645"/>
                  </a:cubicBezTo>
                  <a:cubicBezTo>
                    <a:pt x="1342" y="2455"/>
                    <a:pt x="1270" y="2264"/>
                    <a:pt x="1199" y="2062"/>
                  </a:cubicBezTo>
                  <a:cubicBezTo>
                    <a:pt x="1163" y="1966"/>
                    <a:pt x="1115" y="1859"/>
                    <a:pt x="1091" y="1764"/>
                  </a:cubicBezTo>
                  <a:cubicBezTo>
                    <a:pt x="1056" y="1669"/>
                    <a:pt x="1020" y="1585"/>
                    <a:pt x="1044" y="1466"/>
                  </a:cubicBezTo>
                  <a:cubicBezTo>
                    <a:pt x="1053" y="1419"/>
                    <a:pt x="1107" y="1372"/>
                    <a:pt x="1159" y="1372"/>
                  </a:cubicBezTo>
                  <a:close/>
                  <a:moveTo>
                    <a:pt x="595" y="1"/>
                  </a:moveTo>
                  <a:cubicBezTo>
                    <a:pt x="243" y="1"/>
                    <a:pt x="0" y="381"/>
                    <a:pt x="139" y="716"/>
                  </a:cubicBezTo>
                  <a:lnTo>
                    <a:pt x="1758" y="4360"/>
                  </a:lnTo>
                  <a:lnTo>
                    <a:pt x="2139" y="4669"/>
                  </a:lnTo>
                  <a:cubicBezTo>
                    <a:pt x="2473" y="3395"/>
                    <a:pt x="3235" y="1788"/>
                    <a:pt x="4878" y="204"/>
                  </a:cubicBezTo>
                  <a:lnTo>
                    <a:pt x="627" y="2"/>
                  </a:lnTo>
                  <a:cubicBezTo>
                    <a:pt x="616" y="1"/>
                    <a:pt x="606" y="1"/>
                    <a:pt x="59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2"/>
            <p:cNvSpPr/>
            <p:nvPr/>
          </p:nvSpPr>
          <p:spPr>
            <a:xfrm>
              <a:off x="6077058" y="1460094"/>
              <a:ext cx="341144" cy="500535"/>
            </a:xfrm>
            <a:custGeom>
              <a:avLst/>
              <a:gdLst/>
              <a:ahLst/>
              <a:cxnLst/>
              <a:rect l="l" t="t" r="r" b="b"/>
              <a:pathLst>
                <a:path w="4073" h="5976" extrusionOk="0">
                  <a:moveTo>
                    <a:pt x="3251" y="0"/>
                  </a:moveTo>
                  <a:cubicBezTo>
                    <a:pt x="1393" y="2500"/>
                    <a:pt x="465" y="4513"/>
                    <a:pt x="0" y="5929"/>
                  </a:cubicBezTo>
                  <a:cubicBezTo>
                    <a:pt x="109" y="5961"/>
                    <a:pt x="220" y="5976"/>
                    <a:pt x="330" y="5976"/>
                  </a:cubicBezTo>
                  <a:cubicBezTo>
                    <a:pt x="723" y="5976"/>
                    <a:pt x="1101" y="5780"/>
                    <a:pt x="1334" y="5418"/>
                  </a:cubicBezTo>
                  <a:lnTo>
                    <a:pt x="3691" y="1715"/>
                  </a:lnTo>
                  <a:cubicBezTo>
                    <a:pt x="4072" y="1167"/>
                    <a:pt x="3905" y="417"/>
                    <a:pt x="3334" y="60"/>
                  </a:cubicBezTo>
                  <a:lnTo>
                    <a:pt x="325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2"/>
            <p:cNvSpPr/>
            <p:nvPr/>
          </p:nvSpPr>
          <p:spPr>
            <a:xfrm>
              <a:off x="4985034" y="864667"/>
              <a:ext cx="118768" cy="205960"/>
            </a:xfrm>
            <a:custGeom>
              <a:avLst/>
              <a:gdLst/>
              <a:ahLst/>
              <a:cxnLst/>
              <a:rect l="l" t="t" r="r" b="b"/>
              <a:pathLst>
                <a:path w="1418" h="2459" extrusionOk="0">
                  <a:moveTo>
                    <a:pt x="132" y="1"/>
                  </a:moveTo>
                  <a:cubicBezTo>
                    <a:pt x="83" y="1"/>
                    <a:pt x="46" y="42"/>
                    <a:pt x="37" y="96"/>
                  </a:cubicBezTo>
                  <a:cubicBezTo>
                    <a:pt x="1" y="204"/>
                    <a:pt x="48" y="287"/>
                    <a:pt x="72" y="394"/>
                  </a:cubicBezTo>
                  <a:cubicBezTo>
                    <a:pt x="108" y="501"/>
                    <a:pt x="156" y="608"/>
                    <a:pt x="179" y="692"/>
                  </a:cubicBezTo>
                  <a:cubicBezTo>
                    <a:pt x="263" y="882"/>
                    <a:pt x="334" y="1097"/>
                    <a:pt x="418" y="1275"/>
                  </a:cubicBezTo>
                  <a:cubicBezTo>
                    <a:pt x="596" y="1656"/>
                    <a:pt x="822" y="2037"/>
                    <a:pt x="1049" y="2394"/>
                  </a:cubicBezTo>
                  <a:cubicBezTo>
                    <a:pt x="1077" y="2437"/>
                    <a:pt x="1136" y="2459"/>
                    <a:pt x="1193" y="2459"/>
                  </a:cubicBezTo>
                  <a:cubicBezTo>
                    <a:pt x="1232" y="2459"/>
                    <a:pt x="1270" y="2449"/>
                    <a:pt x="1299" y="2430"/>
                  </a:cubicBezTo>
                  <a:cubicBezTo>
                    <a:pt x="1394" y="2394"/>
                    <a:pt x="1418" y="2287"/>
                    <a:pt x="1394" y="2192"/>
                  </a:cubicBezTo>
                  <a:cubicBezTo>
                    <a:pt x="1215" y="1823"/>
                    <a:pt x="1061" y="1418"/>
                    <a:pt x="870" y="1049"/>
                  </a:cubicBezTo>
                  <a:cubicBezTo>
                    <a:pt x="763" y="858"/>
                    <a:pt x="656" y="680"/>
                    <a:pt x="560" y="501"/>
                  </a:cubicBezTo>
                  <a:cubicBezTo>
                    <a:pt x="501" y="406"/>
                    <a:pt x="441" y="323"/>
                    <a:pt x="394" y="227"/>
                  </a:cubicBezTo>
                  <a:cubicBezTo>
                    <a:pt x="334" y="144"/>
                    <a:pt x="287" y="73"/>
                    <a:pt x="179" y="13"/>
                  </a:cubicBezTo>
                  <a:cubicBezTo>
                    <a:pt x="163" y="5"/>
                    <a:pt x="147" y="1"/>
                    <a:pt x="132"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2"/>
            <p:cNvSpPr/>
            <p:nvPr/>
          </p:nvSpPr>
          <p:spPr>
            <a:xfrm>
              <a:off x="4942150" y="783925"/>
              <a:ext cx="35011" cy="56453"/>
            </a:xfrm>
            <a:custGeom>
              <a:avLst/>
              <a:gdLst/>
              <a:ahLst/>
              <a:cxnLst/>
              <a:rect l="l" t="t" r="r" b="b"/>
              <a:pathLst>
                <a:path w="418" h="674" extrusionOk="0">
                  <a:moveTo>
                    <a:pt x="120" y="1"/>
                  </a:moveTo>
                  <a:cubicBezTo>
                    <a:pt x="60" y="13"/>
                    <a:pt x="1" y="84"/>
                    <a:pt x="1" y="144"/>
                  </a:cubicBezTo>
                  <a:lnTo>
                    <a:pt x="1" y="215"/>
                  </a:lnTo>
                  <a:lnTo>
                    <a:pt x="1" y="263"/>
                  </a:lnTo>
                  <a:lnTo>
                    <a:pt x="1" y="298"/>
                  </a:lnTo>
                  <a:cubicBezTo>
                    <a:pt x="1" y="322"/>
                    <a:pt x="13" y="346"/>
                    <a:pt x="13" y="358"/>
                  </a:cubicBezTo>
                  <a:lnTo>
                    <a:pt x="13" y="382"/>
                  </a:lnTo>
                  <a:cubicBezTo>
                    <a:pt x="25" y="441"/>
                    <a:pt x="60" y="501"/>
                    <a:pt x="72" y="560"/>
                  </a:cubicBezTo>
                  <a:cubicBezTo>
                    <a:pt x="84" y="596"/>
                    <a:pt x="132" y="632"/>
                    <a:pt x="156" y="656"/>
                  </a:cubicBezTo>
                  <a:cubicBezTo>
                    <a:pt x="179" y="668"/>
                    <a:pt x="206" y="673"/>
                    <a:pt x="232" y="673"/>
                  </a:cubicBezTo>
                  <a:cubicBezTo>
                    <a:pt x="257" y="673"/>
                    <a:pt x="281" y="668"/>
                    <a:pt x="299" y="656"/>
                  </a:cubicBezTo>
                  <a:cubicBezTo>
                    <a:pt x="334" y="644"/>
                    <a:pt x="370" y="608"/>
                    <a:pt x="394" y="572"/>
                  </a:cubicBezTo>
                  <a:cubicBezTo>
                    <a:pt x="394" y="560"/>
                    <a:pt x="418" y="537"/>
                    <a:pt x="418" y="525"/>
                  </a:cubicBezTo>
                  <a:cubicBezTo>
                    <a:pt x="418" y="501"/>
                    <a:pt x="418" y="465"/>
                    <a:pt x="394" y="441"/>
                  </a:cubicBezTo>
                  <a:lnTo>
                    <a:pt x="370" y="263"/>
                  </a:lnTo>
                  <a:cubicBezTo>
                    <a:pt x="370" y="239"/>
                    <a:pt x="370" y="227"/>
                    <a:pt x="358" y="215"/>
                  </a:cubicBezTo>
                  <a:cubicBezTo>
                    <a:pt x="358" y="179"/>
                    <a:pt x="322" y="167"/>
                    <a:pt x="310" y="144"/>
                  </a:cubicBezTo>
                  <a:cubicBezTo>
                    <a:pt x="299" y="120"/>
                    <a:pt x="275" y="96"/>
                    <a:pt x="263" y="84"/>
                  </a:cubicBezTo>
                  <a:cubicBezTo>
                    <a:pt x="239" y="36"/>
                    <a:pt x="203" y="13"/>
                    <a:pt x="156" y="1"/>
                  </a:cubicBezTo>
                  <a:close/>
                </a:path>
              </a:pathLst>
            </a:custGeom>
            <a:solidFill>
              <a:schemeClr val="accent6"/>
            </a:solidFill>
            <a:ln w="19050" cap="flat" cmpd="sng">
              <a:solidFill>
                <a:schemeClr val="accent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2"/>
            <p:cNvSpPr/>
            <p:nvPr/>
          </p:nvSpPr>
          <p:spPr>
            <a:xfrm>
              <a:off x="5363029" y="1085366"/>
              <a:ext cx="537556" cy="358817"/>
            </a:xfrm>
            <a:custGeom>
              <a:avLst/>
              <a:gdLst/>
              <a:ahLst/>
              <a:cxnLst/>
              <a:rect l="l" t="t" r="r" b="b"/>
              <a:pathLst>
                <a:path w="6418" h="4284" extrusionOk="0">
                  <a:moveTo>
                    <a:pt x="1637" y="397"/>
                  </a:moveTo>
                  <a:cubicBezTo>
                    <a:pt x="2211" y="397"/>
                    <a:pt x="3024" y="676"/>
                    <a:pt x="3822" y="1188"/>
                  </a:cubicBezTo>
                  <a:cubicBezTo>
                    <a:pt x="5072" y="1986"/>
                    <a:pt x="5822" y="3069"/>
                    <a:pt x="5477" y="3605"/>
                  </a:cubicBezTo>
                  <a:cubicBezTo>
                    <a:pt x="5349" y="3804"/>
                    <a:pt x="5091" y="3900"/>
                    <a:pt x="4752" y="3900"/>
                  </a:cubicBezTo>
                  <a:cubicBezTo>
                    <a:pt x="4178" y="3900"/>
                    <a:pt x="3373" y="3626"/>
                    <a:pt x="2572" y="3117"/>
                  </a:cubicBezTo>
                  <a:cubicBezTo>
                    <a:pt x="1322" y="2319"/>
                    <a:pt x="584" y="1224"/>
                    <a:pt x="929" y="688"/>
                  </a:cubicBezTo>
                  <a:cubicBezTo>
                    <a:pt x="1051" y="491"/>
                    <a:pt x="1304" y="397"/>
                    <a:pt x="1637" y="397"/>
                  </a:cubicBezTo>
                  <a:close/>
                  <a:moveTo>
                    <a:pt x="1288" y="1"/>
                  </a:moveTo>
                  <a:cubicBezTo>
                    <a:pt x="857" y="1"/>
                    <a:pt x="543" y="120"/>
                    <a:pt x="405" y="331"/>
                  </a:cubicBezTo>
                  <a:cubicBezTo>
                    <a:pt x="0" y="974"/>
                    <a:pt x="941" y="2331"/>
                    <a:pt x="2453" y="3307"/>
                  </a:cubicBezTo>
                  <a:cubicBezTo>
                    <a:pt x="3227" y="3807"/>
                    <a:pt x="4037" y="4129"/>
                    <a:pt x="4715" y="4236"/>
                  </a:cubicBezTo>
                  <a:cubicBezTo>
                    <a:pt x="4888" y="4268"/>
                    <a:pt x="5049" y="4284"/>
                    <a:pt x="5195" y="4284"/>
                  </a:cubicBezTo>
                  <a:cubicBezTo>
                    <a:pt x="5593" y="4284"/>
                    <a:pt x="5882" y="4168"/>
                    <a:pt x="6013" y="3950"/>
                  </a:cubicBezTo>
                  <a:cubicBezTo>
                    <a:pt x="6418" y="3307"/>
                    <a:pt x="5477" y="1962"/>
                    <a:pt x="3965" y="974"/>
                  </a:cubicBezTo>
                  <a:cubicBezTo>
                    <a:pt x="3608" y="748"/>
                    <a:pt x="3227" y="545"/>
                    <a:pt x="2870" y="390"/>
                  </a:cubicBezTo>
                  <a:cubicBezTo>
                    <a:pt x="2477" y="212"/>
                    <a:pt x="2072" y="93"/>
                    <a:pt x="1703" y="33"/>
                  </a:cubicBezTo>
                  <a:cubicBezTo>
                    <a:pt x="1555" y="11"/>
                    <a:pt x="1417" y="1"/>
                    <a:pt x="1288"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2"/>
            <p:cNvSpPr/>
            <p:nvPr/>
          </p:nvSpPr>
          <p:spPr>
            <a:xfrm>
              <a:off x="5138644" y="808885"/>
              <a:ext cx="1132904" cy="1073101"/>
            </a:xfrm>
            <a:custGeom>
              <a:avLst/>
              <a:gdLst/>
              <a:ahLst/>
              <a:cxnLst/>
              <a:rect l="l" t="t" r="r" b="b"/>
              <a:pathLst>
                <a:path w="13526" h="12812" extrusionOk="0">
                  <a:moveTo>
                    <a:pt x="3902" y="3010"/>
                  </a:moveTo>
                  <a:cubicBezTo>
                    <a:pt x="4062" y="3010"/>
                    <a:pt x="4234" y="3026"/>
                    <a:pt x="4418" y="3060"/>
                  </a:cubicBezTo>
                  <a:cubicBezTo>
                    <a:pt x="5156" y="3179"/>
                    <a:pt x="6001" y="3513"/>
                    <a:pt x="6799" y="4025"/>
                  </a:cubicBezTo>
                  <a:cubicBezTo>
                    <a:pt x="8525" y="5120"/>
                    <a:pt x="9466" y="6608"/>
                    <a:pt x="8966" y="7418"/>
                  </a:cubicBezTo>
                  <a:cubicBezTo>
                    <a:pt x="8765" y="7729"/>
                    <a:pt x="8381" y="7892"/>
                    <a:pt x="7864" y="7892"/>
                  </a:cubicBezTo>
                  <a:cubicBezTo>
                    <a:pt x="7707" y="7892"/>
                    <a:pt x="7538" y="7877"/>
                    <a:pt x="7358" y="7847"/>
                  </a:cubicBezTo>
                  <a:cubicBezTo>
                    <a:pt x="6966" y="7787"/>
                    <a:pt x="6537" y="7656"/>
                    <a:pt x="6108" y="7478"/>
                  </a:cubicBezTo>
                  <a:cubicBezTo>
                    <a:pt x="5715" y="7323"/>
                    <a:pt x="5346" y="7132"/>
                    <a:pt x="4977" y="6882"/>
                  </a:cubicBezTo>
                  <a:cubicBezTo>
                    <a:pt x="3251" y="5775"/>
                    <a:pt x="2310" y="4287"/>
                    <a:pt x="2810" y="3489"/>
                  </a:cubicBezTo>
                  <a:cubicBezTo>
                    <a:pt x="3010" y="3180"/>
                    <a:pt x="3390" y="3010"/>
                    <a:pt x="3902" y="3010"/>
                  </a:cubicBezTo>
                  <a:close/>
                  <a:moveTo>
                    <a:pt x="8770" y="9699"/>
                  </a:moveTo>
                  <a:cubicBezTo>
                    <a:pt x="8780" y="9699"/>
                    <a:pt x="8790" y="9701"/>
                    <a:pt x="8799" y="9704"/>
                  </a:cubicBezTo>
                  <a:cubicBezTo>
                    <a:pt x="8847" y="9704"/>
                    <a:pt x="8882" y="9752"/>
                    <a:pt x="8930" y="9764"/>
                  </a:cubicBezTo>
                  <a:cubicBezTo>
                    <a:pt x="8990" y="9799"/>
                    <a:pt x="9037" y="9835"/>
                    <a:pt x="9097" y="9883"/>
                  </a:cubicBezTo>
                  <a:cubicBezTo>
                    <a:pt x="9204" y="9966"/>
                    <a:pt x="9299" y="10049"/>
                    <a:pt x="9406" y="10121"/>
                  </a:cubicBezTo>
                  <a:cubicBezTo>
                    <a:pt x="9621" y="10287"/>
                    <a:pt x="9859" y="10454"/>
                    <a:pt x="10073" y="10585"/>
                  </a:cubicBezTo>
                  <a:cubicBezTo>
                    <a:pt x="10228" y="10678"/>
                    <a:pt x="10115" y="10913"/>
                    <a:pt x="9981" y="10913"/>
                  </a:cubicBezTo>
                  <a:cubicBezTo>
                    <a:pt x="9960" y="10913"/>
                    <a:pt x="9939" y="10907"/>
                    <a:pt x="9918" y="10895"/>
                  </a:cubicBezTo>
                  <a:cubicBezTo>
                    <a:pt x="9656" y="10764"/>
                    <a:pt x="9418" y="10621"/>
                    <a:pt x="9180" y="10454"/>
                  </a:cubicBezTo>
                  <a:cubicBezTo>
                    <a:pt x="9061" y="10383"/>
                    <a:pt x="8966" y="10287"/>
                    <a:pt x="8859" y="10204"/>
                  </a:cubicBezTo>
                  <a:cubicBezTo>
                    <a:pt x="8752" y="10109"/>
                    <a:pt x="8597" y="9978"/>
                    <a:pt x="8621" y="9823"/>
                  </a:cubicBezTo>
                  <a:cubicBezTo>
                    <a:pt x="8621" y="9787"/>
                    <a:pt x="8644" y="9740"/>
                    <a:pt x="8692" y="9728"/>
                  </a:cubicBezTo>
                  <a:cubicBezTo>
                    <a:pt x="8718" y="9710"/>
                    <a:pt x="8744" y="9699"/>
                    <a:pt x="8770" y="9699"/>
                  </a:cubicBezTo>
                  <a:close/>
                  <a:moveTo>
                    <a:pt x="6748" y="9019"/>
                  </a:moveTo>
                  <a:cubicBezTo>
                    <a:pt x="6761" y="9019"/>
                    <a:pt x="6774" y="9021"/>
                    <a:pt x="6787" y="9025"/>
                  </a:cubicBezTo>
                  <a:cubicBezTo>
                    <a:pt x="7037" y="9121"/>
                    <a:pt x="7263" y="9299"/>
                    <a:pt x="7489" y="9466"/>
                  </a:cubicBezTo>
                  <a:cubicBezTo>
                    <a:pt x="7716" y="9633"/>
                    <a:pt x="7918" y="9811"/>
                    <a:pt x="8144" y="9978"/>
                  </a:cubicBezTo>
                  <a:cubicBezTo>
                    <a:pt x="8585" y="10311"/>
                    <a:pt x="9025" y="10668"/>
                    <a:pt x="9454" y="11026"/>
                  </a:cubicBezTo>
                  <a:cubicBezTo>
                    <a:pt x="9569" y="11131"/>
                    <a:pt x="9491" y="11282"/>
                    <a:pt x="9376" y="11282"/>
                  </a:cubicBezTo>
                  <a:cubicBezTo>
                    <a:pt x="9348" y="11282"/>
                    <a:pt x="9318" y="11273"/>
                    <a:pt x="9287" y="11252"/>
                  </a:cubicBezTo>
                  <a:cubicBezTo>
                    <a:pt x="8823" y="10930"/>
                    <a:pt x="8823" y="10942"/>
                    <a:pt x="8382" y="10597"/>
                  </a:cubicBezTo>
                  <a:cubicBezTo>
                    <a:pt x="8156" y="10418"/>
                    <a:pt x="7478" y="9918"/>
                    <a:pt x="7251" y="9740"/>
                  </a:cubicBezTo>
                  <a:cubicBezTo>
                    <a:pt x="7037" y="9573"/>
                    <a:pt x="6823" y="9418"/>
                    <a:pt x="6656" y="9204"/>
                  </a:cubicBezTo>
                  <a:cubicBezTo>
                    <a:pt x="6593" y="9121"/>
                    <a:pt x="6659" y="9019"/>
                    <a:pt x="6748" y="9019"/>
                  </a:cubicBezTo>
                  <a:close/>
                  <a:moveTo>
                    <a:pt x="2953" y="0"/>
                  </a:moveTo>
                  <a:cubicBezTo>
                    <a:pt x="1298" y="1453"/>
                    <a:pt x="429" y="3215"/>
                    <a:pt x="0" y="4572"/>
                  </a:cubicBezTo>
                  <a:lnTo>
                    <a:pt x="9954" y="12812"/>
                  </a:lnTo>
                  <a:cubicBezTo>
                    <a:pt x="10823" y="10311"/>
                    <a:pt x="12276" y="8418"/>
                    <a:pt x="13526" y="7144"/>
                  </a:cubicBezTo>
                  <a:lnTo>
                    <a:pt x="29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42"/>
            <p:cNvSpPr/>
            <p:nvPr/>
          </p:nvSpPr>
          <p:spPr>
            <a:xfrm>
              <a:off x="6049083" y="1441081"/>
              <a:ext cx="301276" cy="516700"/>
            </a:xfrm>
            <a:custGeom>
              <a:avLst/>
              <a:gdLst/>
              <a:ahLst/>
              <a:cxnLst/>
              <a:rect l="l" t="t" r="r" b="b"/>
              <a:pathLst>
                <a:path w="3597" h="6169" extrusionOk="0">
                  <a:moveTo>
                    <a:pt x="3251" y="1"/>
                  </a:moveTo>
                  <a:cubicBezTo>
                    <a:pt x="1406" y="2489"/>
                    <a:pt x="453" y="4525"/>
                    <a:pt x="1" y="6002"/>
                  </a:cubicBezTo>
                  <a:cubicBezTo>
                    <a:pt x="120" y="6073"/>
                    <a:pt x="239" y="6133"/>
                    <a:pt x="358" y="6168"/>
                  </a:cubicBezTo>
                  <a:cubicBezTo>
                    <a:pt x="810" y="4716"/>
                    <a:pt x="1739" y="2727"/>
                    <a:pt x="3597" y="227"/>
                  </a:cubicBezTo>
                  <a:lnTo>
                    <a:pt x="3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42"/>
            <p:cNvSpPr/>
            <p:nvPr/>
          </p:nvSpPr>
          <p:spPr>
            <a:xfrm>
              <a:off x="5076831" y="768011"/>
              <a:ext cx="266349" cy="396927"/>
            </a:xfrm>
            <a:custGeom>
              <a:avLst/>
              <a:gdLst/>
              <a:ahLst/>
              <a:cxnLst/>
              <a:rect l="l" t="t" r="r" b="b"/>
              <a:pathLst>
                <a:path w="3180" h="4739" extrusionOk="0">
                  <a:moveTo>
                    <a:pt x="2739" y="0"/>
                  </a:moveTo>
                  <a:cubicBezTo>
                    <a:pt x="1096" y="1584"/>
                    <a:pt x="334" y="3191"/>
                    <a:pt x="0" y="4453"/>
                  </a:cubicBezTo>
                  <a:lnTo>
                    <a:pt x="334" y="4739"/>
                  </a:lnTo>
                  <a:cubicBezTo>
                    <a:pt x="655" y="3465"/>
                    <a:pt x="1393" y="1798"/>
                    <a:pt x="3179" y="155"/>
                  </a:cubicBezTo>
                  <a:lnTo>
                    <a:pt x="2989" y="12"/>
                  </a:lnTo>
                  <a:lnTo>
                    <a:pt x="273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42"/>
            <p:cNvSpPr/>
            <p:nvPr/>
          </p:nvSpPr>
          <p:spPr>
            <a:xfrm>
              <a:off x="5411859" y="1118534"/>
              <a:ext cx="438889" cy="293486"/>
            </a:xfrm>
            <a:custGeom>
              <a:avLst/>
              <a:gdLst/>
              <a:ahLst/>
              <a:cxnLst/>
              <a:rect l="l" t="t" r="r" b="b"/>
              <a:pathLst>
                <a:path w="5240" h="3504" extrusionOk="0">
                  <a:moveTo>
                    <a:pt x="1061" y="1"/>
                  </a:moveTo>
                  <a:cubicBezTo>
                    <a:pt x="724" y="1"/>
                    <a:pt x="469" y="95"/>
                    <a:pt x="346" y="292"/>
                  </a:cubicBezTo>
                  <a:cubicBezTo>
                    <a:pt x="1" y="828"/>
                    <a:pt x="739" y="1911"/>
                    <a:pt x="1989" y="2721"/>
                  </a:cubicBezTo>
                  <a:cubicBezTo>
                    <a:pt x="2790" y="3230"/>
                    <a:pt x="3595" y="3504"/>
                    <a:pt x="4169" y="3504"/>
                  </a:cubicBezTo>
                  <a:cubicBezTo>
                    <a:pt x="4508" y="3504"/>
                    <a:pt x="4766" y="3408"/>
                    <a:pt x="4894" y="3209"/>
                  </a:cubicBezTo>
                  <a:cubicBezTo>
                    <a:pt x="5239" y="2673"/>
                    <a:pt x="4489" y="1590"/>
                    <a:pt x="3239" y="780"/>
                  </a:cubicBezTo>
                  <a:cubicBezTo>
                    <a:pt x="2450" y="276"/>
                    <a:pt x="1637" y="1"/>
                    <a:pt x="106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42"/>
            <p:cNvSpPr/>
            <p:nvPr/>
          </p:nvSpPr>
          <p:spPr>
            <a:xfrm>
              <a:off x="5331118" y="1061328"/>
              <a:ext cx="601379" cy="408653"/>
            </a:xfrm>
            <a:custGeom>
              <a:avLst/>
              <a:gdLst/>
              <a:ahLst/>
              <a:cxnLst/>
              <a:rect l="l" t="t" r="r" b="b"/>
              <a:pathLst>
                <a:path w="7180" h="4879" extrusionOk="0">
                  <a:moveTo>
                    <a:pt x="1644" y="305"/>
                  </a:moveTo>
                  <a:cubicBezTo>
                    <a:pt x="1779" y="305"/>
                    <a:pt x="1927" y="318"/>
                    <a:pt x="2084" y="344"/>
                  </a:cubicBezTo>
                  <a:cubicBezTo>
                    <a:pt x="2453" y="403"/>
                    <a:pt x="2858" y="523"/>
                    <a:pt x="3251" y="701"/>
                  </a:cubicBezTo>
                  <a:cubicBezTo>
                    <a:pt x="3608" y="844"/>
                    <a:pt x="3989" y="1035"/>
                    <a:pt x="4346" y="1273"/>
                  </a:cubicBezTo>
                  <a:cubicBezTo>
                    <a:pt x="5858" y="2261"/>
                    <a:pt x="6811" y="3618"/>
                    <a:pt x="6394" y="4249"/>
                  </a:cubicBezTo>
                  <a:cubicBezTo>
                    <a:pt x="6259" y="4465"/>
                    <a:pt x="5954" y="4586"/>
                    <a:pt x="5536" y="4586"/>
                  </a:cubicBezTo>
                  <a:cubicBezTo>
                    <a:pt x="5401" y="4586"/>
                    <a:pt x="5254" y="4573"/>
                    <a:pt x="5096" y="4547"/>
                  </a:cubicBezTo>
                  <a:cubicBezTo>
                    <a:pt x="4406" y="4428"/>
                    <a:pt x="3596" y="4106"/>
                    <a:pt x="2834" y="3618"/>
                  </a:cubicBezTo>
                  <a:cubicBezTo>
                    <a:pt x="1322" y="2630"/>
                    <a:pt x="369" y="1273"/>
                    <a:pt x="786" y="642"/>
                  </a:cubicBezTo>
                  <a:cubicBezTo>
                    <a:pt x="921" y="426"/>
                    <a:pt x="1226" y="305"/>
                    <a:pt x="1644" y="305"/>
                  </a:cubicBezTo>
                  <a:close/>
                  <a:moveTo>
                    <a:pt x="1615" y="1"/>
                  </a:moveTo>
                  <a:cubicBezTo>
                    <a:pt x="1101" y="1"/>
                    <a:pt x="722" y="164"/>
                    <a:pt x="512" y="475"/>
                  </a:cubicBezTo>
                  <a:cubicBezTo>
                    <a:pt x="0" y="1273"/>
                    <a:pt x="953" y="2761"/>
                    <a:pt x="2679" y="3868"/>
                  </a:cubicBezTo>
                  <a:cubicBezTo>
                    <a:pt x="3048" y="4106"/>
                    <a:pt x="3429" y="4309"/>
                    <a:pt x="3810" y="4464"/>
                  </a:cubicBezTo>
                  <a:cubicBezTo>
                    <a:pt x="4239" y="4642"/>
                    <a:pt x="4668" y="4773"/>
                    <a:pt x="5060" y="4833"/>
                  </a:cubicBezTo>
                  <a:cubicBezTo>
                    <a:pt x="5240" y="4863"/>
                    <a:pt x="5409" y="4878"/>
                    <a:pt x="5565" y="4878"/>
                  </a:cubicBezTo>
                  <a:cubicBezTo>
                    <a:pt x="6079" y="4878"/>
                    <a:pt x="6458" y="4715"/>
                    <a:pt x="6668" y="4404"/>
                  </a:cubicBezTo>
                  <a:cubicBezTo>
                    <a:pt x="7180" y="3594"/>
                    <a:pt x="6227" y="2106"/>
                    <a:pt x="4501" y="1011"/>
                  </a:cubicBezTo>
                  <a:cubicBezTo>
                    <a:pt x="3703" y="487"/>
                    <a:pt x="2858" y="142"/>
                    <a:pt x="2120" y="46"/>
                  </a:cubicBezTo>
                  <a:cubicBezTo>
                    <a:pt x="1940" y="16"/>
                    <a:pt x="1771" y="1"/>
                    <a:pt x="16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42"/>
            <p:cNvSpPr/>
            <p:nvPr/>
          </p:nvSpPr>
          <p:spPr>
            <a:xfrm>
              <a:off x="5691022" y="1564874"/>
              <a:ext cx="249514" cy="190548"/>
            </a:xfrm>
            <a:custGeom>
              <a:avLst/>
              <a:gdLst/>
              <a:ahLst/>
              <a:cxnLst/>
              <a:rect l="l" t="t" r="r" b="b"/>
              <a:pathLst>
                <a:path w="2979" h="2275" extrusionOk="0">
                  <a:moveTo>
                    <a:pt x="143" y="0"/>
                  </a:moveTo>
                  <a:cubicBezTo>
                    <a:pt x="59" y="0"/>
                    <a:pt x="1" y="99"/>
                    <a:pt x="61" y="190"/>
                  </a:cubicBezTo>
                  <a:cubicBezTo>
                    <a:pt x="204" y="416"/>
                    <a:pt x="430" y="559"/>
                    <a:pt x="656" y="726"/>
                  </a:cubicBezTo>
                  <a:cubicBezTo>
                    <a:pt x="883" y="904"/>
                    <a:pt x="1561" y="1416"/>
                    <a:pt x="1787" y="1595"/>
                  </a:cubicBezTo>
                  <a:cubicBezTo>
                    <a:pt x="2228" y="1928"/>
                    <a:pt x="2252" y="1916"/>
                    <a:pt x="2692" y="2250"/>
                  </a:cubicBezTo>
                  <a:cubicBezTo>
                    <a:pt x="2720" y="2267"/>
                    <a:pt x="2748" y="2274"/>
                    <a:pt x="2775" y="2274"/>
                  </a:cubicBezTo>
                  <a:cubicBezTo>
                    <a:pt x="2894" y="2274"/>
                    <a:pt x="2978" y="2121"/>
                    <a:pt x="2871" y="2023"/>
                  </a:cubicBezTo>
                  <a:cubicBezTo>
                    <a:pt x="2430" y="1666"/>
                    <a:pt x="1990" y="1309"/>
                    <a:pt x="1549" y="964"/>
                  </a:cubicBezTo>
                  <a:cubicBezTo>
                    <a:pt x="1323" y="797"/>
                    <a:pt x="1121" y="618"/>
                    <a:pt x="894" y="464"/>
                  </a:cubicBezTo>
                  <a:cubicBezTo>
                    <a:pt x="668" y="297"/>
                    <a:pt x="466" y="106"/>
                    <a:pt x="192" y="11"/>
                  </a:cubicBezTo>
                  <a:cubicBezTo>
                    <a:pt x="175" y="4"/>
                    <a:pt x="159"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42"/>
            <p:cNvSpPr/>
            <p:nvPr/>
          </p:nvSpPr>
          <p:spPr>
            <a:xfrm>
              <a:off x="5858619" y="1621577"/>
              <a:ext cx="136944" cy="101430"/>
            </a:xfrm>
            <a:custGeom>
              <a:avLst/>
              <a:gdLst/>
              <a:ahLst/>
              <a:cxnLst/>
              <a:rect l="l" t="t" r="r" b="b"/>
              <a:pathLst>
                <a:path w="1635" h="1211" extrusionOk="0">
                  <a:moveTo>
                    <a:pt x="215" y="1"/>
                  </a:moveTo>
                  <a:cubicBezTo>
                    <a:pt x="167" y="1"/>
                    <a:pt x="144" y="13"/>
                    <a:pt x="108" y="13"/>
                  </a:cubicBezTo>
                  <a:cubicBezTo>
                    <a:pt x="72" y="37"/>
                    <a:pt x="36" y="72"/>
                    <a:pt x="36" y="120"/>
                  </a:cubicBezTo>
                  <a:cubicBezTo>
                    <a:pt x="1" y="275"/>
                    <a:pt x="156" y="406"/>
                    <a:pt x="275" y="489"/>
                  </a:cubicBezTo>
                  <a:cubicBezTo>
                    <a:pt x="382" y="584"/>
                    <a:pt x="489" y="668"/>
                    <a:pt x="608" y="751"/>
                  </a:cubicBezTo>
                  <a:cubicBezTo>
                    <a:pt x="846" y="906"/>
                    <a:pt x="1084" y="1061"/>
                    <a:pt x="1334" y="1192"/>
                  </a:cubicBezTo>
                  <a:cubicBezTo>
                    <a:pt x="1353" y="1204"/>
                    <a:pt x="1373" y="1210"/>
                    <a:pt x="1393" y="1210"/>
                  </a:cubicBezTo>
                  <a:cubicBezTo>
                    <a:pt x="1519" y="1210"/>
                    <a:pt x="1635" y="975"/>
                    <a:pt x="1501" y="882"/>
                  </a:cubicBezTo>
                  <a:cubicBezTo>
                    <a:pt x="1263" y="727"/>
                    <a:pt x="1037" y="584"/>
                    <a:pt x="822" y="418"/>
                  </a:cubicBezTo>
                  <a:cubicBezTo>
                    <a:pt x="727" y="346"/>
                    <a:pt x="620" y="251"/>
                    <a:pt x="513" y="180"/>
                  </a:cubicBezTo>
                  <a:cubicBezTo>
                    <a:pt x="453" y="132"/>
                    <a:pt x="406" y="108"/>
                    <a:pt x="346" y="61"/>
                  </a:cubicBezTo>
                  <a:cubicBezTo>
                    <a:pt x="310" y="37"/>
                    <a:pt x="263"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 name="Google Shape;1621;p27">
            <a:extLst>
              <a:ext uri="{FF2B5EF4-FFF2-40B4-BE49-F238E27FC236}">
                <a16:creationId xmlns:a16="http://schemas.microsoft.com/office/drawing/2014/main" id="{8A02E4C9-CE59-9BBF-8DBA-684F932880AA}"/>
              </a:ext>
            </a:extLst>
          </p:cNvPr>
          <p:cNvGrpSpPr/>
          <p:nvPr/>
        </p:nvGrpSpPr>
        <p:grpSpPr>
          <a:xfrm rot="15435195" flipH="1">
            <a:off x="11175588" y="5625084"/>
            <a:ext cx="1003211" cy="907365"/>
            <a:chOff x="694050" y="2481075"/>
            <a:chExt cx="865100" cy="782450"/>
          </a:xfrm>
        </p:grpSpPr>
        <p:sp>
          <p:nvSpPr>
            <p:cNvPr id="30" name="Google Shape;1622;p27">
              <a:extLst>
                <a:ext uri="{FF2B5EF4-FFF2-40B4-BE49-F238E27FC236}">
                  <a16:creationId xmlns:a16="http://schemas.microsoft.com/office/drawing/2014/main" id="{8DE1CC58-E2FC-B3E4-BD0D-1E49983742BC}"/>
                </a:ext>
              </a:extLst>
            </p:cNvPr>
            <p:cNvSpPr/>
            <p:nvPr/>
          </p:nvSpPr>
          <p:spPr>
            <a:xfrm>
              <a:off x="694050" y="2499425"/>
              <a:ext cx="725300" cy="764100"/>
            </a:xfrm>
            <a:custGeom>
              <a:avLst/>
              <a:gdLst/>
              <a:ahLst/>
              <a:cxnLst/>
              <a:rect l="l" t="t" r="r" b="b"/>
              <a:pathLst>
                <a:path w="29012" h="30564" extrusionOk="0">
                  <a:moveTo>
                    <a:pt x="29011" y="0"/>
                  </a:moveTo>
                  <a:cubicBezTo>
                    <a:pt x="28966" y="0"/>
                    <a:pt x="28920" y="23"/>
                    <a:pt x="28874" y="23"/>
                  </a:cubicBezTo>
                  <a:cubicBezTo>
                    <a:pt x="28692" y="46"/>
                    <a:pt x="28532" y="91"/>
                    <a:pt x="28349" y="114"/>
                  </a:cubicBezTo>
                  <a:cubicBezTo>
                    <a:pt x="28190" y="137"/>
                    <a:pt x="28007" y="183"/>
                    <a:pt x="27824" y="206"/>
                  </a:cubicBezTo>
                  <a:cubicBezTo>
                    <a:pt x="27665" y="251"/>
                    <a:pt x="27482" y="274"/>
                    <a:pt x="27322" y="297"/>
                  </a:cubicBezTo>
                  <a:cubicBezTo>
                    <a:pt x="27163" y="320"/>
                    <a:pt x="27026" y="343"/>
                    <a:pt x="26889" y="388"/>
                  </a:cubicBezTo>
                  <a:cubicBezTo>
                    <a:pt x="26683" y="411"/>
                    <a:pt x="26501" y="457"/>
                    <a:pt x="26295" y="479"/>
                  </a:cubicBezTo>
                  <a:cubicBezTo>
                    <a:pt x="25884" y="571"/>
                    <a:pt x="25451" y="662"/>
                    <a:pt x="25063" y="731"/>
                  </a:cubicBezTo>
                  <a:cubicBezTo>
                    <a:pt x="24926" y="776"/>
                    <a:pt x="24789" y="799"/>
                    <a:pt x="24652" y="822"/>
                  </a:cubicBezTo>
                  <a:cubicBezTo>
                    <a:pt x="24606" y="822"/>
                    <a:pt x="24583" y="845"/>
                    <a:pt x="24538" y="845"/>
                  </a:cubicBezTo>
                  <a:cubicBezTo>
                    <a:pt x="24355" y="890"/>
                    <a:pt x="24195" y="913"/>
                    <a:pt x="24035" y="959"/>
                  </a:cubicBezTo>
                  <a:cubicBezTo>
                    <a:pt x="23762" y="1004"/>
                    <a:pt x="23510" y="1073"/>
                    <a:pt x="23282" y="1119"/>
                  </a:cubicBezTo>
                  <a:cubicBezTo>
                    <a:pt x="23191" y="1141"/>
                    <a:pt x="23100" y="1164"/>
                    <a:pt x="23008" y="1187"/>
                  </a:cubicBezTo>
                  <a:cubicBezTo>
                    <a:pt x="22461" y="1324"/>
                    <a:pt x="22095" y="1438"/>
                    <a:pt x="21958" y="1529"/>
                  </a:cubicBezTo>
                  <a:cubicBezTo>
                    <a:pt x="21296" y="1895"/>
                    <a:pt x="13285" y="8651"/>
                    <a:pt x="8081" y="13102"/>
                  </a:cubicBezTo>
                  <a:cubicBezTo>
                    <a:pt x="7145" y="13901"/>
                    <a:pt x="6300" y="14631"/>
                    <a:pt x="5593" y="15247"/>
                  </a:cubicBezTo>
                  <a:cubicBezTo>
                    <a:pt x="5342" y="15453"/>
                    <a:pt x="5113" y="15658"/>
                    <a:pt x="4885" y="15864"/>
                  </a:cubicBezTo>
                  <a:cubicBezTo>
                    <a:pt x="4839" y="15909"/>
                    <a:pt x="4771" y="15955"/>
                    <a:pt x="4725" y="16001"/>
                  </a:cubicBezTo>
                  <a:cubicBezTo>
                    <a:pt x="4634" y="16069"/>
                    <a:pt x="4565" y="16138"/>
                    <a:pt x="4474" y="16206"/>
                  </a:cubicBezTo>
                  <a:cubicBezTo>
                    <a:pt x="4451" y="16252"/>
                    <a:pt x="4429" y="16275"/>
                    <a:pt x="4383" y="16297"/>
                  </a:cubicBezTo>
                  <a:cubicBezTo>
                    <a:pt x="4314" y="16366"/>
                    <a:pt x="4246" y="16412"/>
                    <a:pt x="4200" y="16480"/>
                  </a:cubicBezTo>
                  <a:lnTo>
                    <a:pt x="4177" y="16480"/>
                  </a:lnTo>
                  <a:cubicBezTo>
                    <a:pt x="4086" y="16571"/>
                    <a:pt x="4018" y="16640"/>
                    <a:pt x="3949" y="16708"/>
                  </a:cubicBezTo>
                  <a:cubicBezTo>
                    <a:pt x="3812" y="16822"/>
                    <a:pt x="3721" y="16914"/>
                    <a:pt x="3675" y="16959"/>
                  </a:cubicBezTo>
                  <a:cubicBezTo>
                    <a:pt x="3447" y="17233"/>
                    <a:pt x="3219" y="17735"/>
                    <a:pt x="3105" y="18397"/>
                  </a:cubicBezTo>
                  <a:cubicBezTo>
                    <a:pt x="2968" y="18534"/>
                    <a:pt x="411" y="21205"/>
                    <a:pt x="206" y="21958"/>
                  </a:cubicBezTo>
                  <a:cubicBezTo>
                    <a:pt x="0" y="22711"/>
                    <a:pt x="548" y="26089"/>
                    <a:pt x="2785" y="28189"/>
                  </a:cubicBezTo>
                  <a:cubicBezTo>
                    <a:pt x="4999" y="30289"/>
                    <a:pt x="6711" y="30563"/>
                    <a:pt x="7213" y="30563"/>
                  </a:cubicBezTo>
                  <a:cubicBezTo>
                    <a:pt x="7578" y="30563"/>
                    <a:pt x="9587" y="29057"/>
                    <a:pt x="10728" y="28167"/>
                  </a:cubicBezTo>
                  <a:cubicBezTo>
                    <a:pt x="10837" y="28173"/>
                    <a:pt x="10943" y="28177"/>
                    <a:pt x="11046" y="28177"/>
                  </a:cubicBezTo>
                  <a:cubicBezTo>
                    <a:pt x="11631" y="28177"/>
                    <a:pt x="12110" y="28071"/>
                    <a:pt x="12440" y="27915"/>
                  </a:cubicBezTo>
                  <a:cubicBezTo>
                    <a:pt x="12600" y="27847"/>
                    <a:pt x="13011" y="27550"/>
                    <a:pt x="13604" y="27094"/>
                  </a:cubicBezTo>
                  <a:cubicBezTo>
                    <a:pt x="13673" y="27025"/>
                    <a:pt x="13741" y="26980"/>
                    <a:pt x="13833" y="26911"/>
                  </a:cubicBezTo>
                  <a:cubicBezTo>
                    <a:pt x="14038" y="26729"/>
                    <a:pt x="14289" y="26546"/>
                    <a:pt x="14563" y="26318"/>
                  </a:cubicBezTo>
                  <a:cubicBezTo>
                    <a:pt x="14517" y="25245"/>
                    <a:pt x="14540" y="24149"/>
                    <a:pt x="14654" y="23076"/>
                  </a:cubicBezTo>
                  <a:cubicBezTo>
                    <a:pt x="14860" y="20862"/>
                    <a:pt x="15362" y="18648"/>
                    <a:pt x="16115" y="16503"/>
                  </a:cubicBezTo>
                  <a:cubicBezTo>
                    <a:pt x="16800" y="14631"/>
                    <a:pt x="17644" y="12805"/>
                    <a:pt x="18694" y="11139"/>
                  </a:cubicBezTo>
                  <a:cubicBezTo>
                    <a:pt x="20201" y="8651"/>
                    <a:pt x="22004" y="6346"/>
                    <a:pt x="24035" y="4291"/>
                  </a:cubicBezTo>
                  <a:cubicBezTo>
                    <a:pt x="25565" y="2716"/>
                    <a:pt x="27231" y="1278"/>
                    <a:pt x="29011" y="0"/>
                  </a:cubicBezTo>
                  <a:close/>
                </a:path>
              </a:pathLst>
            </a:custGeom>
            <a:solidFill>
              <a:srgbClr val="505F9E">
                <a:alpha val="2250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623;p27">
              <a:extLst>
                <a:ext uri="{FF2B5EF4-FFF2-40B4-BE49-F238E27FC236}">
                  <a16:creationId xmlns:a16="http://schemas.microsoft.com/office/drawing/2014/main" id="{485D104A-F54F-CFB5-DA2E-A7F4C18A12CE}"/>
                </a:ext>
              </a:extLst>
            </p:cNvPr>
            <p:cNvSpPr/>
            <p:nvPr/>
          </p:nvSpPr>
          <p:spPr>
            <a:xfrm>
              <a:off x="694050" y="2959350"/>
              <a:ext cx="287625" cy="304175"/>
            </a:xfrm>
            <a:custGeom>
              <a:avLst/>
              <a:gdLst/>
              <a:ahLst/>
              <a:cxnLst/>
              <a:rect l="l" t="t" r="r" b="b"/>
              <a:pathLst>
                <a:path w="11505" h="12167" extrusionOk="0">
                  <a:moveTo>
                    <a:pt x="3105" y="0"/>
                  </a:moveTo>
                  <a:cubicBezTo>
                    <a:pt x="2968" y="137"/>
                    <a:pt x="411" y="2808"/>
                    <a:pt x="206" y="3561"/>
                  </a:cubicBezTo>
                  <a:cubicBezTo>
                    <a:pt x="0" y="4314"/>
                    <a:pt x="548" y="7692"/>
                    <a:pt x="2785" y="9792"/>
                  </a:cubicBezTo>
                  <a:cubicBezTo>
                    <a:pt x="4999" y="11892"/>
                    <a:pt x="6711" y="12166"/>
                    <a:pt x="7213" y="12166"/>
                  </a:cubicBezTo>
                  <a:cubicBezTo>
                    <a:pt x="7578" y="12166"/>
                    <a:pt x="9587" y="10660"/>
                    <a:pt x="10728" y="9770"/>
                  </a:cubicBezTo>
                  <a:cubicBezTo>
                    <a:pt x="11185" y="9427"/>
                    <a:pt x="11504" y="9176"/>
                    <a:pt x="11504" y="9176"/>
                  </a:cubicBezTo>
                  <a:cubicBezTo>
                    <a:pt x="11504" y="9176"/>
                    <a:pt x="4611" y="7989"/>
                    <a:pt x="3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624;p27">
              <a:extLst>
                <a:ext uri="{FF2B5EF4-FFF2-40B4-BE49-F238E27FC236}">
                  <a16:creationId xmlns:a16="http://schemas.microsoft.com/office/drawing/2014/main" id="{75F67BD7-04D5-F514-5802-70497A5E0A9B}"/>
                </a:ext>
              </a:extLst>
            </p:cNvPr>
            <p:cNvSpPr/>
            <p:nvPr/>
          </p:nvSpPr>
          <p:spPr>
            <a:xfrm>
              <a:off x="694050" y="2959350"/>
              <a:ext cx="287625" cy="304175"/>
            </a:xfrm>
            <a:custGeom>
              <a:avLst/>
              <a:gdLst/>
              <a:ahLst/>
              <a:cxnLst/>
              <a:rect l="l" t="t" r="r" b="b"/>
              <a:pathLst>
                <a:path w="11505" h="12167" fill="none" extrusionOk="0">
                  <a:moveTo>
                    <a:pt x="11504" y="9176"/>
                  </a:moveTo>
                  <a:cubicBezTo>
                    <a:pt x="11504" y="9176"/>
                    <a:pt x="11185" y="9427"/>
                    <a:pt x="10728" y="9770"/>
                  </a:cubicBezTo>
                  <a:cubicBezTo>
                    <a:pt x="9587" y="10660"/>
                    <a:pt x="7578" y="12166"/>
                    <a:pt x="7213" y="12166"/>
                  </a:cubicBezTo>
                  <a:cubicBezTo>
                    <a:pt x="6711" y="12166"/>
                    <a:pt x="4999" y="11892"/>
                    <a:pt x="2785" y="9792"/>
                  </a:cubicBezTo>
                  <a:cubicBezTo>
                    <a:pt x="548" y="7692"/>
                    <a:pt x="0" y="4314"/>
                    <a:pt x="206" y="3561"/>
                  </a:cubicBezTo>
                  <a:cubicBezTo>
                    <a:pt x="411" y="2808"/>
                    <a:pt x="2968" y="137"/>
                    <a:pt x="3105" y="0"/>
                  </a:cubicBezTo>
                  <a:cubicBezTo>
                    <a:pt x="3105" y="0"/>
                    <a:pt x="3105" y="0"/>
                    <a:pt x="3105" y="0"/>
                  </a:cubicBezTo>
                  <a:cubicBezTo>
                    <a:pt x="4611" y="7989"/>
                    <a:pt x="11504" y="9176"/>
                    <a:pt x="11504" y="9176"/>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625;p27">
              <a:extLst>
                <a:ext uri="{FF2B5EF4-FFF2-40B4-BE49-F238E27FC236}">
                  <a16:creationId xmlns:a16="http://schemas.microsoft.com/office/drawing/2014/main" id="{C29528BF-3E8E-2D39-C75A-F99DBED04F84}"/>
                </a:ext>
              </a:extLst>
            </p:cNvPr>
            <p:cNvSpPr/>
            <p:nvPr/>
          </p:nvSpPr>
          <p:spPr>
            <a:xfrm>
              <a:off x="765950" y="2481150"/>
              <a:ext cx="791500" cy="722700"/>
            </a:xfrm>
            <a:custGeom>
              <a:avLst/>
              <a:gdLst/>
              <a:ahLst/>
              <a:cxnLst/>
              <a:rect l="l" t="t" r="r" b="b"/>
              <a:pathLst>
                <a:path w="31660" h="28908" extrusionOk="0">
                  <a:moveTo>
                    <a:pt x="31271" y="1"/>
                  </a:moveTo>
                  <a:cubicBezTo>
                    <a:pt x="31248" y="1"/>
                    <a:pt x="31203" y="1"/>
                    <a:pt x="31157" y="24"/>
                  </a:cubicBezTo>
                  <a:cubicBezTo>
                    <a:pt x="31020" y="24"/>
                    <a:pt x="30860" y="24"/>
                    <a:pt x="30678" y="46"/>
                  </a:cubicBezTo>
                  <a:cubicBezTo>
                    <a:pt x="30586" y="69"/>
                    <a:pt x="30518" y="69"/>
                    <a:pt x="30404" y="92"/>
                  </a:cubicBezTo>
                  <a:lnTo>
                    <a:pt x="30381" y="92"/>
                  </a:lnTo>
                  <a:cubicBezTo>
                    <a:pt x="30335" y="92"/>
                    <a:pt x="30267" y="92"/>
                    <a:pt x="30198" y="115"/>
                  </a:cubicBezTo>
                  <a:cubicBezTo>
                    <a:pt x="30130" y="115"/>
                    <a:pt x="30061" y="138"/>
                    <a:pt x="29993" y="138"/>
                  </a:cubicBezTo>
                  <a:cubicBezTo>
                    <a:pt x="29924" y="138"/>
                    <a:pt x="29856" y="161"/>
                    <a:pt x="29765" y="161"/>
                  </a:cubicBezTo>
                  <a:cubicBezTo>
                    <a:pt x="29628" y="183"/>
                    <a:pt x="29468" y="206"/>
                    <a:pt x="29308" y="229"/>
                  </a:cubicBezTo>
                  <a:cubicBezTo>
                    <a:pt x="29171" y="252"/>
                    <a:pt x="29034" y="275"/>
                    <a:pt x="28897" y="275"/>
                  </a:cubicBezTo>
                  <a:cubicBezTo>
                    <a:pt x="28783" y="297"/>
                    <a:pt x="28669" y="320"/>
                    <a:pt x="28555" y="343"/>
                  </a:cubicBezTo>
                  <a:cubicBezTo>
                    <a:pt x="28464" y="343"/>
                    <a:pt x="28395" y="366"/>
                    <a:pt x="28304" y="366"/>
                  </a:cubicBezTo>
                  <a:cubicBezTo>
                    <a:pt x="28121" y="412"/>
                    <a:pt x="27939" y="434"/>
                    <a:pt x="27733" y="457"/>
                  </a:cubicBezTo>
                  <a:cubicBezTo>
                    <a:pt x="27710" y="457"/>
                    <a:pt x="27665" y="480"/>
                    <a:pt x="27619" y="480"/>
                  </a:cubicBezTo>
                  <a:cubicBezTo>
                    <a:pt x="27459" y="503"/>
                    <a:pt x="27277" y="549"/>
                    <a:pt x="27094" y="571"/>
                  </a:cubicBezTo>
                  <a:cubicBezTo>
                    <a:pt x="26774" y="617"/>
                    <a:pt x="26455" y="686"/>
                    <a:pt x="26135" y="731"/>
                  </a:cubicBezTo>
                  <a:cubicBezTo>
                    <a:pt x="26090" y="731"/>
                    <a:pt x="26044" y="754"/>
                    <a:pt x="25998" y="754"/>
                  </a:cubicBezTo>
                  <a:cubicBezTo>
                    <a:pt x="25816" y="777"/>
                    <a:pt x="25656" y="822"/>
                    <a:pt x="25473" y="845"/>
                  </a:cubicBezTo>
                  <a:cubicBezTo>
                    <a:pt x="25314" y="868"/>
                    <a:pt x="25131" y="914"/>
                    <a:pt x="24948" y="937"/>
                  </a:cubicBezTo>
                  <a:cubicBezTo>
                    <a:pt x="24789" y="982"/>
                    <a:pt x="24606" y="1005"/>
                    <a:pt x="24446" y="1028"/>
                  </a:cubicBezTo>
                  <a:cubicBezTo>
                    <a:pt x="24287" y="1051"/>
                    <a:pt x="24150" y="1074"/>
                    <a:pt x="24013" y="1119"/>
                  </a:cubicBezTo>
                  <a:cubicBezTo>
                    <a:pt x="23807" y="1142"/>
                    <a:pt x="23625" y="1188"/>
                    <a:pt x="23419" y="1210"/>
                  </a:cubicBezTo>
                  <a:cubicBezTo>
                    <a:pt x="23008" y="1302"/>
                    <a:pt x="22575" y="1393"/>
                    <a:pt x="22187" y="1462"/>
                  </a:cubicBezTo>
                  <a:cubicBezTo>
                    <a:pt x="22050" y="1507"/>
                    <a:pt x="21913" y="1530"/>
                    <a:pt x="21776" y="1553"/>
                  </a:cubicBezTo>
                  <a:cubicBezTo>
                    <a:pt x="21730" y="1553"/>
                    <a:pt x="21707" y="1576"/>
                    <a:pt x="21662" y="1576"/>
                  </a:cubicBezTo>
                  <a:cubicBezTo>
                    <a:pt x="21479" y="1621"/>
                    <a:pt x="21319" y="1644"/>
                    <a:pt x="21159" y="1690"/>
                  </a:cubicBezTo>
                  <a:cubicBezTo>
                    <a:pt x="20886" y="1735"/>
                    <a:pt x="20634" y="1804"/>
                    <a:pt x="20406" y="1850"/>
                  </a:cubicBezTo>
                  <a:cubicBezTo>
                    <a:pt x="20315" y="1872"/>
                    <a:pt x="20224" y="1895"/>
                    <a:pt x="20132" y="1918"/>
                  </a:cubicBezTo>
                  <a:cubicBezTo>
                    <a:pt x="19585" y="2055"/>
                    <a:pt x="19219" y="2169"/>
                    <a:pt x="19082" y="2260"/>
                  </a:cubicBezTo>
                  <a:cubicBezTo>
                    <a:pt x="18420" y="2626"/>
                    <a:pt x="10409" y="9382"/>
                    <a:pt x="5205" y="13833"/>
                  </a:cubicBezTo>
                  <a:cubicBezTo>
                    <a:pt x="4269" y="14632"/>
                    <a:pt x="3424" y="15362"/>
                    <a:pt x="2717" y="15978"/>
                  </a:cubicBezTo>
                  <a:cubicBezTo>
                    <a:pt x="2466" y="16184"/>
                    <a:pt x="2237" y="16389"/>
                    <a:pt x="2009" y="16595"/>
                  </a:cubicBezTo>
                  <a:cubicBezTo>
                    <a:pt x="1963" y="16640"/>
                    <a:pt x="1895" y="16686"/>
                    <a:pt x="1849" y="16732"/>
                  </a:cubicBezTo>
                  <a:cubicBezTo>
                    <a:pt x="1758" y="16800"/>
                    <a:pt x="1689" y="16869"/>
                    <a:pt x="1598" y="16937"/>
                  </a:cubicBezTo>
                  <a:cubicBezTo>
                    <a:pt x="1575" y="16983"/>
                    <a:pt x="1553" y="17006"/>
                    <a:pt x="1507" y="17028"/>
                  </a:cubicBezTo>
                  <a:cubicBezTo>
                    <a:pt x="1438" y="17097"/>
                    <a:pt x="1370" y="17143"/>
                    <a:pt x="1324" y="17211"/>
                  </a:cubicBezTo>
                  <a:lnTo>
                    <a:pt x="1301" y="17211"/>
                  </a:lnTo>
                  <a:cubicBezTo>
                    <a:pt x="1210" y="17302"/>
                    <a:pt x="1142" y="17371"/>
                    <a:pt x="1073" y="17439"/>
                  </a:cubicBezTo>
                  <a:cubicBezTo>
                    <a:pt x="936" y="17553"/>
                    <a:pt x="845" y="17645"/>
                    <a:pt x="799" y="17690"/>
                  </a:cubicBezTo>
                  <a:cubicBezTo>
                    <a:pt x="571" y="17964"/>
                    <a:pt x="343" y="18466"/>
                    <a:pt x="229" y="19128"/>
                  </a:cubicBezTo>
                  <a:cubicBezTo>
                    <a:pt x="0" y="20543"/>
                    <a:pt x="274" y="22689"/>
                    <a:pt x="2192" y="25314"/>
                  </a:cubicBezTo>
                  <a:cubicBezTo>
                    <a:pt x="4155" y="27985"/>
                    <a:pt x="6300" y="28829"/>
                    <a:pt x="7852" y="28898"/>
                  </a:cubicBezTo>
                  <a:cubicBezTo>
                    <a:pt x="7961" y="28904"/>
                    <a:pt x="8067" y="28908"/>
                    <a:pt x="8170" y="28908"/>
                  </a:cubicBezTo>
                  <a:cubicBezTo>
                    <a:pt x="8755" y="28908"/>
                    <a:pt x="9234" y="28802"/>
                    <a:pt x="9564" y="28646"/>
                  </a:cubicBezTo>
                  <a:cubicBezTo>
                    <a:pt x="9724" y="28578"/>
                    <a:pt x="10135" y="28281"/>
                    <a:pt x="10728" y="27825"/>
                  </a:cubicBezTo>
                  <a:cubicBezTo>
                    <a:pt x="10797" y="27756"/>
                    <a:pt x="10865" y="27711"/>
                    <a:pt x="10957" y="27642"/>
                  </a:cubicBezTo>
                  <a:cubicBezTo>
                    <a:pt x="11162" y="27460"/>
                    <a:pt x="11413" y="27277"/>
                    <a:pt x="11687" y="27049"/>
                  </a:cubicBezTo>
                  <a:cubicBezTo>
                    <a:pt x="12440" y="26432"/>
                    <a:pt x="13353" y="25679"/>
                    <a:pt x="14358" y="24835"/>
                  </a:cubicBezTo>
                  <a:cubicBezTo>
                    <a:pt x="20041" y="20087"/>
                    <a:pt x="28669" y="12532"/>
                    <a:pt x="29011" y="11916"/>
                  </a:cubicBezTo>
                  <a:cubicBezTo>
                    <a:pt x="29011" y="11893"/>
                    <a:pt x="29034" y="11870"/>
                    <a:pt x="29034" y="11847"/>
                  </a:cubicBezTo>
                  <a:cubicBezTo>
                    <a:pt x="29057" y="11824"/>
                    <a:pt x="29057" y="11801"/>
                    <a:pt x="29080" y="11756"/>
                  </a:cubicBezTo>
                  <a:cubicBezTo>
                    <a:pt x="29148" y="11550"/>
                    <a:pt x="29262" y="11231"/>
                    <a:pt x="29377" y="10774"/>
                  </a:cubicBezTo>
                  <a:cubicBezTo>
                    <a:pt x="29399" y="10706"/>
                    <a:pt x="29422" y="10637"/>
                    <a:pt x="29445" y="10569"/>
                  </a:cubicBezTo>
                  <a:cubicBezTo>
                    <a:pt x="29445" y="10546"/>
                    <a:pt x="29445" y="10523"/>
                    <a:pt x="29468" y="10500"/>
                  </a:cubicBezTo>
                  <a:cubicBezTo>
                    <a:pt x="29514" y="10341"/>
                    <a:pt x="29559" y="10158"/>
                    <a:pt x="29605" y="9975"/>
                  </a:cubicBezTo>
                  <a:cubicBezTo>
                    <a:pt x="29719" y="9542"/>
                    <a:pt x="29856" y="9040"/>
                    <a:pt x="29993" y="8515"/>
                  </a:cubicBezTo>
                  <a:cubicBezTo>
                    <a:pt x="30016" y="8400"/>
                    <a:pt x="30039" y="8286"/>
                    <a:pt x="30061" y="8149"/>
                  </a:cubicBezTo>
                  <a:cubicBezTo>
                    <a:pt x="30084" y="8127"/>
                    <a:pt x="30084" y="8081"/>
                    <a:pt x="30084" y="8058"/>
                  </a:cubicBezTo>
                  <a:cubicBezTo>
                    <a:pt x="30153" y="7830"/>
                    <a:pt x="30198" y="7602"/>
                    <a:pt x="30267" y="7350"/>
                  </a:cubicBezTo>
                  <a:cubicBezTo>
                    <a:pt x="30358" y="6962"/>
                    <a:pt x="30449" y="6552"/>
                    <a:pt x="30541" y="6141"/>
                  </a:cubicBezTo>
                  <a:cubicBezTo>
                    <a:pt x="30563" y="6072"/>
                    <a:pt x="30586" y="5981"/>
                    <a:pt x="30609" y="5890"/>
                  </a:cubicBezTo>
                  <a:cubicBezTo>
                    <a:pt x="30609" y="5798"/>
                    <a:pt x="30632" y="5707"/>
                    <a:pt x="30655" y="5616"/>
                  </a:cubicBezTo>
                  <a:cubicBezTo>
                    <a:pt x="30678" y="5502"/>
                    <a:pt x="30723" y="5388"/>
                    <a:pt x="30746" y="5273"/>
                  </a:cubicBezTo>
                  <a:cubicBezTo>
                    <a:pt x="30769" y="5159"/>
                    <a:pt x="30792" y="5045"/>
                    <a:pt x="30815" y="4931"/>
                  </a:cubicBezTo>
                  <a:cubicBezTo>
                    <a:pt x="30837" y="4817"/>
                    <a:pt x="30860" y="4703"/>
                    <a:pt x="30883" y="4589"/>
                  </a:cubicBezTo>
                  <a:cubicBezTo>
                    <a:pt x="30929" y="4360"/>
                    <a:pt x="30974" y="4155"/>
                    <a:pt x="31020" y="3927"/>
                  </a:cubicBezTo>
                  <a:cubicBezTo>
                    <a:pt x="31043" y="3835"/>
                    <a:pt x="31066" y="3721"/>
                    <a:pt x="31088" y="3607"/>
                  </a:cubicBezTo>
                  <a:cubicBezTo>
                    <a:pt x="31111" y="3493"/>
                    <a:pt x="31134" y="3402"/>
                    <a:pt x="31157" y="3288"/>
                  </a:cubicBezTo>
                  <a:cubicBezTo>
                    <a:pt x="31271" y="2763"/>
                    <a:pt x="31362" y="2283"/>
                    <a:pt x="31431" y="1850"/>
                  </a:cubicBezTo>
                  <a:cubicBezTo>
                    <a:pt x="31454" y="1713"/>
                    <a:pt x="31477" y="1576"/>
                    <a:pt x="31499" y="1439"/>
                  </a:cubicBezTo>
                  <a:cubicBezTo>
                    <a:pt x="31636" y="617"/>
                    <a:pt x="31659" y="92"/>
                    <a:pt x="31591" y="24"/>
                  </a:cubicBezTo>
                  <a:cubicBezTo>
                    <a:pt x="31545" y="1"/>
                    <a:pt x="31431" y="1"/>
                    <a:pt x="3127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626;p27">
              <a:extLst>
                <a:ext uri="{FF2B5EF4-FFF2-40B4-BE49-F238E27FC236}">
                  <a16:creationId xmlns:a16="http://schemas.microsoft.com/office/drawing/2014/main" id="{9115F741-0627-DBA1-F71F-F3147A8EA64B}"/>
                </a:ext>
              </a:extLst>
            </p:cNvPr>
            <p:cNvSpPr/>
            <p:nvPr/>
          </p:nvSpPr>
          <p:spPr>
            <a:xfrm>
              <a:off x="765950" y="2481150"/>
              <a:ext cx="791500" cy="723600"/>
            </a:xfrm>
            <a:custGeom>
              <a:avLst/>
              <a:gdLst/>
              <a:ahLst/>
              <a:cxnLst/>
              <a:rect l="l" t="t" r="r" b="b"/>
              <a:pathLst>
                <a:path w="31660" h="28944" fill="none" extrusionOk="0">
                  <a:moveTo>
                    <a:pt x="31499" y="1439"/>
                  </a:moveTo>
                  <a:cubicBezTo>
                    <a:pt x="31477" y="1576"/>
                    <a:pt x="31454" y="1713"/>
                    <a:pt x="31431" y="1850"/>
                  </a:cubicBezTo>
                  <a:cubicBezTo>
                    <a:pt x="31362" y="2283"/>
                    <a:pt x="31271" y="2763"/>
                    <a:pt x="31157" y="3288"/>
                  </a:cubicBezTo>
                  <a:cubicBezTo>
                    <a:pt x="31134" y="3402"/>
                    <a:pt x="31111" y="3493"/>
                    <a:pt x="31088" y="3607"/>
                  </a:cubicBezTo>
                  <a:cubicBezTo>
                    <a:pt x="31066" y="3721"/>
                    <a:pt x="31043" y="3835"/>
                    <a:pt x="31020" y="3927"/>
                  </a:cubicBezTo>
                  <a:cubicBezTo>
                    <a:pt x="30974" y="4155"/>
                    <a:pt x="30929" y="4360"/>
                    <a:pt x="30883" y="4589"/>
                  </a:cubicBezTo>
                  <a:cubicBezTo>
                    <a:pt x="30860" y="4703"/>
                    <a:pt x="30837" y="4817"/>
                    <a:pt x="30815" y="4931"/>
                  </a:cubicBezTo>
                  <a:cubicBezTo>
                    <a:pt x="30792" y="5045"/>
                    <a:pt x="30769" y="5159"/>
                    <a:pt x="30746" y="5273"/>
                  </a:cubicBezTo>
                  <a:cubicBezTo>
                    <a:pt x="30723" y="5388"/>
                    <a:pt x="30678" y="5502"/>
                    <a:pt x="30655" y="5616"/>
                  </a:cubicBezTo>
                  <a:cubicBezTo>
                    <a:pt x="30632" y="5707"/>
                    <a:pt x="30609" y="5798"/>
                    <a:pt x="30609" y="5890"/>
                  </a:cubicBezTo>
                  <a:cubicBezTo>
                    <a:pt x="30586" y="5981"/>
                    <a:pt x="30563" y="6072"/>
                    <a:pt x="30541" y="6141"/>
                  </a:cubicBezTo>
                  <a:cubicBezTo>
                    <a:pt x="30449" y="6552"/>
                    <a:pt x="30358" y="6962"/>
                    <a:pt x="30267" y="7350"/>
                  </a:cubicBezTo>
                  <a:cubicBezTo>
                    <a:pt x="30198" y="7602"/>
                    <a:pt x="30153" y="7830"/>
                    <a:pt x="30084" y="8058"/>
                  </a:cubicBezTo>
                  <a:cubicBezTo>
                    <a:pt x="30084" y="8081"/>
                    <a:pt x="30084" y="8127"/>
                    <a:pt x="30061" y="8149"/>
                  </a:cubicBezTo>
                  <a:cubicBezTo>
                    <a:pt x="30039" y="8286"/>
                    <a:pt x="30016" y="8400"/>
                    <a:pt x="29993" y="8515"/>
                  </a:cubicBezTo>
                  <a:cubicBezTo>
                    <a:pt x="29856" y="9040"/>
                    <a:pt x="29719" y="9542"/>
                    <a:pt x="29605" y="9975"/>
                  </a:cubicBezTo>
                  <a:cubicBezTo>
                    <a:pt x="29559" y="10158"/>
                    <a:pt x="29514" y="10341"/>
                    <a:pt x="29468" y="10500"/>
                  </a:cubicBezTo>
                  <a:cubicBezTo>
                    <a:pt x="29445" y="10523"/>
                    <a:pt x="29445" y="10546"/>
                    <a:pt x="29445" y="10569"/>
                  </a:cubicBezTo>
                  <a:cubicBezTo>
                    <a:pt x="29422" y="10637"/>
                    <a:pt x="29399" y="10706"/>
                    <a:pt x="29377" y="10774"/>
                  </a:cubicBezTo>
                  <a:cubicBezTo>
                    <a:pt x="29262" y="11231"/>
                    <a:pt x="29148" y="11550"/>
                    <a:pt x="29080" y="11756"/>
                  </a:cubicBezTo>
                  <a:cubicBezTo>
                    <a:pt x="29057" y="11801"/>
                    <a:pt x="29057" y="11824"/>
                    <a:pt x="29034" y="11847"/>
                  </a:cubicBezTo>
                  <a:cubicBezTo>
                    <a:pt x="29034" y="11870"/>
                    <a:pt x="29011" y="11893"/>
                    <a:pt x="29011" y="11916"/>
                  </a:cubicBezTo>
                  <a:cubicBezTo>
                    <a:pt x="28669" y="12532"/>
                    <a:pt x="20041" y="20087"/>
                    <a:pt x="14358" y="24835"/>
                  </a:cubicBezTo>
                  <a:cubicBezTo>
                    <a:pt x="13353" y="25679"/>
                    <a:pt x="12440" y="26432"/>
                    <a:pt x="11687" y="27049"/>
                  </a:cubicBezTo>
                  <a:cubicBezTo>
                    <a:pt x="11687" y="27049"/>
                    <a:pt x="11687" y="27049"/>
                    <a:pt x="11687" y="27049"/>
                  </a:cubicBezTo>
                  <a:cubicBezTo>
                    <a:pt x="11413" y="27277"/>
                    <a:pt x="11162" y="27460"/>
                    <a:pt x="10957" y="27642"/>
                  </a:cubicBezTo>
                  <a:cubicBezTo>
                    <a:pt x="10865" y="27711"/>
                    <a:pt x="10797" y="27756"/>
                    <a:pt x="10728" y="27825"/>
                  </a:cubicBezTo>
                  <a:lnTo>
                    <a:pt x="10728" y="27825"/>
                  </a:lnTo>
                  <a:cubicBezTo>
                    <a:pt x="10135" y="28281"/>
                    <a:pt x="9724" y="28578"/>
                    <a:pt x="9564" y="28646"/>
                  </a:cubicBezTo>
                  <a:cubicBezTo>
                    <a:pt x="9176" y="28829"/>
                    <a:pt x="8583" y="28943"/>
                    <a:pt x="7852" y="28898"/>
                  </a:cubicBezTo>
                  <a:cubicBezTo>
                    <a:pt x="6300" y="28829"/>
                    <a:pt x="4155" y="27985"/>
                    <a:pt x="2192" y="25314"/>
                  </a:cubicBezTo>
                  <a:cubicBezTo>
                    <a:pt x="274" y="22689"/>
                    <a:pt x="0" y="20543"/>
                    <a:pt x="229" y="19128"/>
                  </a:cubicBezTo>
                  <a:cubicBezTo>
                    <a:pt x="229" y="19128"/>
                    <a:pt x="229" y="19128"/>
                    <a:pt x="229" y="19128"/>
                  </a:cubicBezTo>
                  <a:cubicBezTo>
                    <a:pt x="343" y="18466"/>
                    <a:pt x="571" y="17964"/>
                    <a:pt x="799" y="17690"/>
                  </a:cubicBezTo>
                  <a:cubicBezTo>
                    <a:pt x="845" y="17645"/>
                    <a:pt x="936" y="17553"/>
                    <a:pt x="1073" y="17439"/>
                  </a:cubicBezTo>
                  <a:cubicBezTo>
                    <a:pt x="1142" y="17371"/>
                    <a:pt x="1210" y="17302"/>
                    <a:pt x="1301" y="17211"/>
                  </a:cubicBezTo>
                  <a:cubicBezTo>
                    <a:pt x="1301" y="17211"/>
                    <a:pt x="1301" y="17211"/>
                    <a:pt x="1324" y="17211"/>
                  </a:cubicBezTo>
                  <a:cubicBezTo>
                    <a:pt x="1370" y="17143"/>
                    <a:pt x="1438" y="17097"/>
                    <a:pt x="1507" y="17028"/>
                  </a:cubicBezTo>
                  <a:cubicBezTo>
                    <a:pt x="1553" y="17006"/>
                    <a:pt x="1575" y="16983"/>
                    <a:pt x="1598" y="16937"/>
                  </a:cubicBezTo>
                  <a:cubicBezTo>
                    <a:pt x="1689" y="16869"/>
                    <a:pt x="1758" y="16800"/>
                    <a:pt x="1849" y="16732"/>
                  </a:cubicBezTo>
                  <a:cubicBezTo>
                    <a:pt x="1895" y="16686"/>
                    <a:pt x="1963" y="16640"/>
                    <a:pt x="2009" y="16595"/>
                  </a:cubicBezTo>
                  <a:cubicBezTo>
                    <a:pt x="2237" y="16389"/>
                    <a:pt x="2466" y="16184"/>
                    <a:pt x="2717" y="15978"/>
                  </a:cubicBezTo>
                  <a:cubicBezTo>
                    <a:pt x="3424" y="15362"/>
                    <a:pt x="4269" y="14632"/>
                    <a:pt x="5205" y="13833"/>
                  </a:cubicBezTo>
                  <a:cubicBezTo>
                    <a:pt x="10409" y="9382"/>
                    <a:pt x="18420" y="2626"/>
                    <a:pt x="19082" y="2260"/>
                  </a:cubicBezTo>
                  <a:cubicBezTo>
                    <a:pt x="19219" y="2169"/>
                    <a:pt x="19585" y="2055"/>
                    <a:pt x="20132" y="1918"/>
                  </a:cubicBezTo>
                  <a:cubicBezTo>
                    <a:pt x="20224" y="1895"/>
                    <a:pt x="20315" y="1872"/>
                    <a:pt x="20406" y="1850"/>
                  </a:cubicBezTo>
                  <a:cubicBezTo>
                    <a:pt x="20634" y="1804"/>
                    <a:pt x="20886" y="1735"/>
                    <a:pt x="21159" y="1690"/>
                  </a:cubicBezTo>
                  <a:cubicBezTo>
                    <a:pt x="21319" y="1644"/>
                    <a:pt x="21479" y="1621"/>
                    <a:pt x="21662" y="1576"/>
                  </a:cubicBezTo>
                  <a:cubicBezTo>
                    <a:pt x="21707" y="1576"/>
                    <a:pt x="21730" y="1553"/>
                    <a:pt x="21776" y="1553"/>
                  </a:cubicBezTo>
                  <a:cubicBezTo>
                    <a:pt x="21913" y="1530"/>
                    <a:pt x="22050" y="1507"/>
                    <a:pt x="22187" y="1462"/>
                  </a:cubicBezTo>
                  <a:cubicBezTo>
                    <a:pt x="22575" y="1393"/>
                    <a:pt x="23008" y="1302"/>
                    <a:pt x="23419" y="1210"/>
                  </a:cubicBezTo>
                  <a:cubicBezTo>
                    <a:pt x="23625" y="1188"/>
                    <a:pt x="23807" y="1142"/>
                    <a:pt x="24013" y="1119"/>
                  </a:cubicBezTo>
                  <a:cubicBezTo>
                    <a:pt x="24150" y="1074"/>
                    <a:pt x="24287" y="1051"/>
                    <a:pt x="24446" y="1028"/>
                  </a:cubicBezTo>
                  <a:cubicBezTo>
                    <a:pt x="24606" y="1005"/>
                    <a:pt x="24789" y="982"/>
                    <a:pt x="24948" y="937"/>
                  </a:cubicBezTo>
                  <a:cubicBezTo>
                    <a:pt x="25131" y="914"/>
                    <a:pt x="25314" y="868"/>
                    <a:pt x="25473" y="845"/>
                  </a:cubicBezTo>
                  <a:cubicBezTo>
                    <a:pt x="25656" y="822"/>
                    <a:pt x="25816" y="777"/>
                    <a:pt x="25998" y="754"/>
                  </a:cubicBezTo>
                  <a:cubicBezTo>
                    <a:pt x="26044" y="754"/>
                    <a:pt x="26090" y="731"/>
                    <a:pt x="26135" y="731"/>
                  </a:cubicBezTo>
                  <a:cubicBezTo>
                    <a:pt x="26455" y="686"/>
                    <a:pt x="26774" y="617"/>
                    <a:pt x="27094" y="571"/>
                  </a:cubicBezTo>
                  <a:cubicBezTo>
                    <a:pt x="27277" y="549"/>
                    <a:pt x="27459" y="503"/>
                    <a:pt x="27619" y="480"/>
                  </a:cubicBezTo>
                  <a:cubicBezTo>
                    <a:pt x="27665" y="480"/>
                    <a:pt x="27710" y="457"/>
                    <a:pt x="27733" y="457"/>
                  </a:cubicBezTo>
                  <a:cubicBezTo>
                    <a:pt x="27939" y="434"/>
                    <a:pt x="28121" y="412"/>
                    <a:pt x="28304" y="366"/>
                  </a:cubicBezTo>
                  <a:lnTo>
                    <a:pt x="28304" y="366"/>
                  </a:lnTo>
                  <a:cubicBezTo>
                    <a:pt x="28395" y="366"/>
                    <a:pt x="28464" y="343"/>
                    <a:pt x="28555" y="343"/>
                  </a:cubicBezTo>
                  <a:cubicBezTo>
                    <a:pt x="28669" y="320"/>
                    <a:pt x="28783" y="297"/>
                    <a:pt x="28897" y="275"/>
                  </a:cubicBezTo>
                  <a:cubicBezTo>
                    <a:pt x="29034" y="275"/>
                    <a:pt x="29171" y="252"/>
                    <a:pt x="29308" y="229"/>
                  </a:cubicBezTo>
                  <a:cubicBezTo>
                    <a:pt x="29468" y="206"/>
                    <a:pt x="29628" y="183"/>
                    <a:pt x="29765" y="161"/>
                  </a:cubicBezTo>
                  <a:cubicBezTo>
                    <a:pt x="29856" y="161"/>
                    <a:pt x="29924" y="138"/>
                    <a:pt x="29993" y="138"/>
                  </a:cubicBezTo>
                  <a:cubicBezTo>
                    <a:pt x="30061" y="138"/>
                    <a:pt x="30130" y="115"/>
                    <a:pt x="30198" y="115"/>
                  </a:cubicBezTo>
                  <a:cubicBezTo>
                    <a:pt x="30267" y="92"/>
                    <a:pt x="30335" y="92"/>
                    <a:pt x="30381" y="92"/>
                  </a:cubicBezTo>
                  <a:cubicBezTo>
                    <a:pt x="30404" y="92"/>
                    <a:pt x="30404" y="92"/>
                    <a:pt x="30404" y="92"/>
                  </a:cubicBezTo>
                  <a:cubicBezTo>
                    <a:pt x="30518" y="69"/>
                    <a:pt x="30586" y="69"/>
                    <a:pt x="30678" y="46"/>
                  </a:cubicBezTo>
                  <a:cubicBezTo>
                    <a:pt x="30860" y="24"/>
                    <a:pt x="31020" y="24"/>
                    <a:pt x="31157" y="24"/>
                  </a:cubicBezTo>
                  <a:cubicBezTo>
                    <a:pt x="31203" y="1"/>
                    <a:pt x="31248" y="1"/>
                    <a:pt x="31271" y="1"/>
                  </a:cubicBezTo>
                  <a:cubicBezTo>
                    <a:pt x="31431" y="1"/>
                    <a:pt x="31545" y="1"/>
                    <a:pt x="31591" y="24"/>
                  </a:cubicBezTo>
                  <a:cubicBezTo>
                    <a:pt x="31659" y="92"/>
                    <a:pt x="31636" y="617"/>
                    <a:pt x="31499"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627;p27">
              <a:extLst>
                <a:ext uri="{FF2B5EF4-FFF2-40B4-BE49-F238E27FC236}">
                  <a16:creationId xmlns:a16="http://schemas.microsoft.com/office/drawing/2014/main" id="{06B297D9-440B-8565-A318-92D87F28085D}"/>
                </a:ext>
              </a:extLst>
            </p:cNvPr>
            <p:cNvSpPr/>
            <p:nvPr/>
          </p:nvSpPr>
          <p:spPr>
            <a:xfrm>
              <a:off x="1243000" y="2481150"/>
              <a:ext cx="314450" cy="297900"/>
            </a:xfrm>
            <a:custGeom>
              <a:avLst/>
              <a:gdLst/>
              <a:ahLst/>
              <a:cxnLst/>
              <a:rect l="l" t="t" r="r" b="b"/>
              <a:pathLst>
                <a:path w="12578" h="11916" extrusionOk="0">
                  <a:moveTo>
                    <a:pt x="12189" y="1"/>
                  </a:moveTo>
                  <a:cubicBezTo>
                    <a:pt x="12166" y="1"/>
                    <a:pt x="12121" y="1"/>
                    <a:pt x="12075" y="24"/>
                  </a:cubicBezTo>
                  <a:cubicBezTo>
                    <a:pt x="11938" y="24"/>
                    <a:pt x="11778" y="24"/>
                    <a:pt x="11596" y="46"/>
                  </a:cubicBezTo>
                  <a:cubicBezTo>
                    <a:pt x="11504" y="69"/>
                    <a:pt x="11436" y="69"/>
                    <a:pt x="11322" y="92"/>
                  </a:cubicBezTo>
                  <a:lnTo>
                    <a:pt x="11299" y="92"/>
                  </a:lnTo>
                  <a:cubicBezTo>
                    <a:pt x="11253" y="92"/>
                    <a:pt x="11185" y="92"/>
                    <a:pt x="11116" y="115"/>
                  </a:cubicBezTo>
                  <a:cubicBezTo>
                    <a:pt x="11048" y="115"/>
                    <a:pt x="10979" y="138"/>
                    <a:pt x="10911" y="138"/>
                  </a:cubicBezTo>
                  <a:cubicBezTo>
                    <a:pt x="10842" y="138"/>
                    <a:pt x="10774" y="161"/>
                    <a:pt x="10683" y="161"/>
                  </a:cubicBezTo>
                  <a:cubicBezTo>
                    <a:pt x="10546" y="183"/>
                    <a:pt x="10386" y="206"/>
                    <a:pt x="10226" y="229"/>
                  </a:cubicBezTo>
                  <a:cubicBezTo>
                    <a:pt x="10089" y="252"/>
                    <a:pt x="9952" y="275"/>
                    <a:pt x="9815" y="275"/>
                  </a:cubicBezTo>
                  <a:cubicBezTo>
                    <a:pt x="9701" y="297"/>
                    <a:pt x="9587" y="320"/>
                    <a:pt x="9473" y="343"/>
                  </a:cubicBezTo>
                  <a:cubicBezTo>
                    <a:pt x="9404" y="343"/>
                    <a:pt x="9313" y="366"/>
                    <a:pt x="9222" y="366"/>
                  </a:cubicBezTo>
                  <a:cubicBezTo>
                    <a:pt x="9039" y="412"/>
                    <a:pt x="8857" y="434"/>
                    <a:pt x="8651" y="457"/>
                  </a:cubicBezTo>
                  <a:cubicBezTo>
                    <a:pt x="8628" y="457"/>
                    <a:pt x="8583" y="480"/>
                    <a:pt x="8537" y="480"/>
                  </a:cubicBezTo>
                  <a:cubicBezTo>
                    <a:pt x="8377" y="503"/>
                    <a:pt x="8195" y="549"/>
                    <a:pt x="8012" y="571"/>
                  </a:cubicBezTo>
                  <a:cubicBezTo>
                    <a:pt x="7692" y="617"/>
                    <a:pt x="7373" y="686"/>
                    <a:pt x="7053" y="731"/>
                  </a:cubicBezTo>
                  <a:cubicBezTo>
                    <a:pt x="7008" y="731"/>
                    <a:pt x="6962" y="754"/>
                    <a:pt x="6916" y="754"/>
                  </a:cubicBezTo>
                  <a:cubicBezTo>
                    <a:pt x="6734" y="777"/>
                    <a:pt x="6574" y="822"/>
                    <a:pt x="6391" y="845"/>
                  </a:cubicBezTo>
                  <a:cubicBezTo>
                    <a:pt x="6232" y="868"/>
                    <a:pt x="6049" y="914"/>
                    <a:pt x="5866" y="937"/>
                  </a:cubicBezTo>
                  <a:cubicBezTo>
                    <a:pt x="5707" y="982"/>
                    <a:pt x="5524" y="1005"/>
                    <a:pt x="5364" y="1028"/>
                  </a:cubicBezTo>
                  <a:cubicBezTo>
                    <a:pt x="5205" y="1051"/>
                    <a:pt x="5068" y="1074"/>
                    <a:pt x="4931" y="1119"/>
                  </a:cubicBezTo>
                  <a:cubicBezTo>
                    <a:pt x="4725" y="1142"/>
                    <a:pt x="4543" y="1188"/>
                    <a:pt x="4337" y="1210"/>
                  </a:cubicBezTo>
                  <a:cubicBezTo>
                    <a:pt x="3926" y="1302"/>
                    <a:pt x="3493" y="1393"/>
                    <a:pt x="3105" y="1462"/>
                  </a:cubicBezTo>
                  <a:cubicBezTo>
                    <a:pt x="2968" y="1507"/>
                    <a:pt x="2831" y="1530"/>
                    <a:pt x="2694" y="1553"/>
                  </a:cubicBezTo>
                  <a:cubicBezTo>
                    <a:pt x="2648" y="1553"/>
                    <a:pt x="2625" y="1576"/>
                    <a:pt x="2580" y="1576"/>
                  </a:cubicBezTo>
                  <a:cubicBezTo>
                    <a:pt x="2397" y="1621"/>
                    <a:pt x="2237" y="1644"/>
                    <a:pt x="2077" y="1690"/>
                  </a:cubicBezTo>
                  <a:cubicBezTo>
                    <a:pt x="1804" y="1735"/>
                    <a:pt x="1552" y="1804"/>
                    <a:pt x="1324" y="1850"/>
                  </a:cubicBezTo>
                  <a:cubicBezTo>
                    <a:pt x="1233" y="1872"/>
                    <a:pt x="1142" y="1895"/>
                    <a:pt x="1050" y="1918"/>
                  </a:cubicBezTo>
                  <a:cubicBezTo>
                    <a:pt x="503" y="2055"/>
                    <a:pt x="137" y="2169"/>
                    <a:pt x="0" y="2260"/>
                  </a:cubicBezTo>
                  <a:cubicBezTo>
                    <a:pt x="0" y="2260"/>
                    <a:pt x="617" y="4406"/>
                    <a:pt x="754" y="4771"/>
                  </a:cubicBezTo>
                  <a:cubicBezTo>
                    <a:pt x="822" y="4931"/>
                    <a:pt x="1438" y="4977"/>
                    <a:pt x="2077" y="5022"/>
                  </a:cubicBezTo>
                  <a:cubicBezTo>
                    <a:pt x="2762" y="5068"/>
                    <a:pt x="3493" y="5091"/>
                    <a:pt x="3607" y="5251"/>
                  </a:cubicBezTo>
                  <a:cubicBezTo>
                    <a:pt x="3812" y="5524"/>
                    <a:pt x="3881" y="8035"/>
                    <a:pt x="4155" y="8309"/>
                  </a:cubicBezTo>
                  <a:cubicBezTo>
                    <a:pt x="4219" y="8373"/>
                    <a:pt x="4405" y="8396"/>
                    <a:pt x="4656" y="8396"/>
                  </a:cubicBezTo>
                  <a:cubicBezTo>
                    <a:pt x="5275" y="8396"/>
                    <a:pt x="6282" y="8256"/>
                    <a:pt x="6782" y="8256"/>
                  </a:cubicBezTo>
                  <a:cubicBezTo>
                    <a:pt x="6943" y="8256"/>
                    <a:pt x="7051" y="8271"/>
                    <a:pt x="7076" y="8309"/>
                  </a:cubicBezTo>
                  <a:cubicBezTo>
                    <a:pt x="7213" y="8515"/>
                    <a:pt x="7419" y="11139"/>
                    <a:pt x="7419" y="11139"/>
                  </a:cubicBezTo>
                  <a:lnTo>
                    <a:pt x="9929" y="11916"/>
                  </a:lnTo>
                  <a:cubicBezTo>
                    <a:pt x="9929" y="11893"/>
                    <a:pt x="9952" y="11870"/>
                    <a:pt x="9952" y="11847"/>
                  </a:cubicBezTo>
                  <a:cubicBezTo>
                    <a:pt x="9975" y="11824"/>
                    <a:pt x="9975" y="11801"/>
                    <a:pt x="9998" y="11756"/>
                  </a:cubicBezTo>
                  <a:cubicBezTo>
                    <a:pt x="10066" y="11550"/>
                    <a:pt x="10180" y="11231"/>
                    <a:pt x="10295" y="10774"/>
                  </a:cubicBezTo>
                  <a:cubicBezTo>
                    <a:pt x="10317" y="10706"/>
                    <a:pt x="10340" y="10637"/>
                    <a:pt x="10363" y="10569"/>
                  </a:cubicBezTo>
                  <a:cubicBezTo>
                    <a:pt x="10363" y="10546"/>
                    <a:pt x="10363" y="10523"/>
                    <a:pt x="10386" y="10500"/>
                  </a:cubicBezTo>
                  <a:cubicBezTo>
                    <a:pt x="10432" y="10341"/>
                    <a:pt x="10477" y="10158"/>
                    <a:pt x="10523" y="9975"/>
                  </a:cubicBezTo>
                  <a:cubicBezTo>
                    <a:pt x="10637" y="9542"/>
                    <a:pt x="10774" y="9040"/>
                    <a:pt x="10911" y="8515"/>
                  </a:cubicBezTo>
                  <a:cubicBezTo>
                    <a:pt x="10934" y="8400"/>
                    <a:pt x="10957" y="8286"/>
                    <a:pt x="10979" y="8149"/>
                  </a:cubicBezTo>
                  <a:cubicBezTo>
                    <a:pt x="11002" y="8127"/>
                    <a:pt x="11002" y="8081"/>
                    <a:pt x="11002" y="8058"/>
                  </a:cubicBezTo>
                  <a:cubicBezTo>
                    <a:pt x="11071" y="7830"/>
                    <a:pt x="11116" y="7602"/>
                    <a:pt x="11185" y="7350"/>
                  </a:cubicBezTo>
                  <a:cubicBezTo>
                    <a:pt x="11276" y="6962"/>
                    <a:pt x="11367" y="6552"/>
                    <a:pt x="11459" y="6141"/>
                  </a:cubicBezTo>
                  <a:cubicBezTo>
                    <a:pt x="11481" y="6072"/>
                    <a:pt x="11504" y="5981"/>
                    <a:pt x="11527" y="5890"/>
                  </a:cubicBezTo>
                  <a:cubicBezTo>
                    <a:pt x="11527" y="5798"/>
                    <a:pt x="11550" y="5707"/>
                    <a:pt x="11573" y="5616"/>
                  </a:cubicBezTo>
                  <a:cubicBezTo>
                    <a:pt x="11596" y="5502"/>
                    <a:pt x="11641" y="5388"/>
                    <a:pt x="11664" y="5273"/>
                  </a:cubicBezTo>
                  <a:cubicBezTo>
                    <a:pt x="11687" y="5159"/>
                    <a:pt x="11710" y="5045"/>
                    <a:pt x="11733" y="4931"/>
                  </a:cubicBezTo>
                  <a:cubicBezTo>
                    <a:pt x="11755" y="4817"/>
                    <a:pt x="11778" y="4703"/>
                    <a:pt x="11801" y="4589"/>
                  </a:cubicBezTo>
                  <a:cubicBezTo>
                    <a:pt x="11847" y="4360"/>
                    <a:pt x="11892" y="4155"/>
                    <a:pt x="11938" y="3927"/>
                  </a:cubicBezTo>
                  <a:cubicBezTo>
                    <a:pt x="11961" y="3835"/>
                    <a:pt x="11984" y="3721"/>
                    <a:pt x="12006" y="3607"/>
                  </a:cubicBezTo>
                  <a:cubicBezTo>
                    <a:pt x="12029" y="3493"/>
                    <a:pt x="12052" y="3402"/>
                    <a:pt x="12075" y="3288"/>
                  </a:cubicBezTo>
                  <a:cubicBezTo>
                    <a:pt x="12189" y="2763"/>
                    <a:pt x="12280" y="2283"/>
                    <a:pt x="12349" y="1850"/>
                  </a:cubicBezTo>
                  <a:cubicBezTo>
                    <a:pt x="12372" y="1713"/>
                    <a:pt x="12395" y="1576"/>
                    <a:pt x="12417" y="1439"/>
                  </a:cubicBezTo>
                  <a:cubicBezTo>
                    <a:pt x="12554" y="617"/>
                    <a:pt x="12577" y="92"/>
                    <a:pt x="12509" y="24"/>
                  </a:cubicBezTo>
                  <a:cubicBezTo>
                    <a:pt x="12463" y="1"/>
                    <a:pt x="12349" y="1"/>
                    <a:pt x="12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628;p27">
              <a:extLst>
                <a:ext uri="{FF2B5EF4-FFF2-40B4-BE49-F238E27FC236}">
                  <a16:creationId xmlns:a16="http://schemas.microsoft.com/office/drawing/2014/main" id="{6E98AC59-10A5-3752-D776-5D3288146C11}"/>
                </a:ext>
              </a:extLst>
            </p:cNvPr>
            <p:cNvSpPr/>
            <p:nvPr/>
          </p:nvSpPr>
          <p:spPr>
            <a:xfrm>
              <a:off x="1243000" y="2481150"/>
              <a:ext cx="314450" cy="297900"/>
            </a:xfrm>
            <a:custGeom>
              <a:avLst/>
              <a:gdLst/>
              <a:ahLst/>
              <a:cxnLst/>
              <a:rect l="l" t="t" r="r" b="b"/>
              <a:pathLst>
                <a:path w="12578" h="11916" fill="none" extrusionOk="0">
                  <a:moveTo>
                    <a:pt x="12417" y="1439"/>
                  </a:moveTo>
                  <a:cubicBezTo>
                    <a:pt x="12395" y="1576"/>
                    <a:pt x="12372" y="1713"/>
                    <a:pt x="12349" y="1850"/>
                  </a:cubicBezTo>
                  <a:cubicBezTo>
                    <a:pt x="12280" y="2283"/>
                    <a:pt x="12189" y="2763"/>
                    <a:pt x="12075" y="3288"/>
                  </a:cubicBezTo>
                  <a:cubicBezTo>
                    <a:pt x="12052" y="3402"/>
                    <a:pt x="12029" y="3493"/>
                    <a:pt x="12006" y="3607"/>
                  </a:cubicBezTo>
                  <a:cubicBezTo>
                    <a:pt x="11984" y="3721"/>
                    <a:pt x="11961" y="3835"/>
                    <a:pt x="11938" y="3927"/>
                  </a:cubicBezTo>
                  <a:cubicBezTo>
                    <a:pt x="11892" y="4155"/>
                    <a:pt x="11847" y="4360"/>
                    <a:pt x="11801" y="4589"/>
                  </a:cubicBezTo>
                  <a:cubicBezTo>
                    <a:pt x="11778" y="4703"/>
                    <a:pt x="11755" y="4817"/>
                    <a:pt x="11733" y="4931"/>
                  </a:cubicBezTo>
                  <a:cubicBezTo>
                    <a:pt x="11710" y="5045"/>
                    <a:pt x="11687" y="5159"/>
                    <a:pt x="11664" y="5273"/>
                  </a:cubicBezTo>
                  <a:cubicBezTo>
                    <a:pt x="11641" y="5388"/>
                    <a:pt x="11596" y="5502"/>
                    <a:pt x="11573" y="5616"/>
                  </a:cubicBezTo>
                  <a:cubicBezTo>
                    <a:pt x="11550" y="5707"/>
                    <a:pt x="11527" y="5798"/>
                    <a:pt x="11527" y="5890"/>
                  </a:cubicBezTo>
                  <a:cubicBezTo>
                    <a:pt x="11504" y="5981"/>
                    <a:pt x="11481" y="6072"/>
                    <a:pt x="11459" y="6141"/>
                  </a:cubicBezTo>
                  <a:cubicBezTo>
                    <a:pt x="11367" y="6552"/>
                    <a:pt x="11276" y="6962"/>
                    <a:pt x="11185" y="7350"/>
                  </a:cubicBezTo>
                  <a:cubicBezTo>
                    <a:pt x="11116" y="7602"/>
                    <a:pt x="11071" y="7830"/>
                    <a:pt x="11002" y="8058"/>
                  </a:cubicBezTo>
                  <a:cubicBezTo>
                    <a:pt x="11002" y="8081"/>
                    <a:pt x="11002" y="8127"/>
                    <a:pt x="10979" y="8149"/>
                  </a:cubicBezTo>
                  <a:cubicBezTo>
                    <a:pt x="10957" y="8286"/>
                    <a:pt x="10934" y="8400"/>
                    <a:pt x="10911" y="8515"/>
                  </a:cubicBezTo>
                  <a:cubicBezTo>
                    <a:pt x="10774" y="9040"/>
                    <a:pt x="10637" y="9542"/>
                    <a:pt x="10523" y="9975"/>
                  </a:cubicBezTo>
                  <a:cubicBezTo>
                    <a:pt x="10477" y="10158"/>
                    <a:pt x="10432" y="10341"/>
                    <a:pt x="10386" y="10500"/>
                  </a:cubicBezTo>
                  <a:cubicBezTo>
                    <a:pt x="10363" y="10523"/>
                    <a:pt x="10363" y="10546"/>
                    <a:pt x="10363" y="10569"/>
                  </a:cubicBezTo>
                  <a:cubicBezTo>
                    <a:pt x="10340" y="10637"/>
                    <a:pt x="10317" y="10706"/>
                    <a:pt x="10295" y="10774"/>
                  </a:cubicBezTo>
                  <a:cubicBezTo>
                    <a:pt x="10180" y="11231"/>
                    <a:pt x="10066" y="11550"/>
                    <a:pt x="9998" y="11756"/>
                  </a:cubicBezTo>
                  <a:cubicBezTo>
                    <a:pt x="9975" y="11801"/>
                    <a:pt x="9975" y="11824"/>
                    <a:pt x="9952" y="11847"/>
                  </a:cubicBezTo>
                  <a:cubicBezTo>
                    <a:pt x="9952" y="11870"/>
                    <a:pt x="9929" y="11893"/>
                    <a:pt x="9929" y="11916"/>
                  </a:cubicBezTo>
                  <a:lnTo>
                    <a:pt x="7419" y="11139"/>
                  </a:lnTo>
                  <a:cubicBezTo>
                    <a:pt x="7419" y="11139"/>
                    <a:pt x="7213" y="8515"/>
                    <a:pt x="7076" y="8309"/>
                  </a:cubicBezTo>
                  <a:cubicBezTo>
                    <a:pt x="6939" y="8104"/>
                    <a:pt x="4428" y="8583"/>
                    <a:pt x="4155" y="8309"/>
                  </a:cubicBezTo>
                  <a:cubicBezTo>
                    <a:pt x="3881" y="8035"/>
                    <a:pt x="3812" y="5524"/>
                    <a:pt x="3607" y="5251"/>
                  </a:cubicBezTo>
                  <a:cubicBezTo>
                    <a:pt x="3493" y="5091"/>
                    <a:pt x="2762" y="5068"/>
                    <a:pt x="2077" y="5022"/>
                  </a:cubicBezTo>
                  <a:cubicBezTo>
                    <a:pt x="1438" y="4977"/>
                    <a:pt x="822" y="4931"/>
                    <a:pt x="754" y="4771"/>
                  </a:cubicBezTo>
                  <a:cubicBezTo>
                    <a:pt x="617" y="4406"/>
                    <a:pt x="0" y="2260"/>
                    <a:pt x="0" y="2260"/>
                  </a:cubicBezTo>
                  <a:cubicBezTo>
                    <a:pt x="137" y="2169"/>
                    <a:pt x="503" y="2055"/>
                    <a:pt x="1050" y="1918"/>
                  </a:cubicBezTo>
                  <a:cubicBezTo>
                    <a:pt x="1142" y="1895"/>
                    <a:pt x="1233" y="1872"/>
                    <a:pt x="1324" y="1850"/>
                  </a:cubicBezTo>
                  <a:cubicBezTo>
                    <a:pt x="1552" y="1804"/>
                    <a:pt x="1804" y="1735"/>
                    <a:pt x="2077" y="1690"/>
                  </a:cubicBezTo>
                  <a:cubicBezTo>
                    <a:pt x="2237" y="1644"/>
                    <a:pt x="2397" y="1621"/>
                    <a:pt x="2580" y="1576"/>
                  </a:cubicBezTo>
                  <a:cubicBezTo>
                    <a:pt x="2625" y="1576"/>
                    <a:pt x="2648" y="1553"/>
                    <a:pt x="2694" y="1553"/>
                  </a:cubicBezTo>
                  <a:cubicBezTo>
                    <a:pt x="2831" y="1530"/>
                    <a:pt x="2968" y="1507"/>
                    <a:pt x="3105" y="1462"/>
                  </a:cubicBezTo>
                  <a:cubicBezTo>
                    <a:pt x="3493" y="1393"/>
                    <a:pt x="3926" y="1302"/>
                    <a:pt x="4337" y="1210"/>
                  </a:cubicBezTo>
                  <a:cubicBezTo>
                    <a:pt x="4543" y="1188"/>
                    <a:pt x="4725" y="1142"/>
                    <a:pt x="4931" y="1119"/>
                  </a:cubicBezTo>
                  <a:cubicBezTo>
                    <a:pt x="5068" y="1074"/>
                    <a:pt x="5205" y="1051"/>
                    <a:pt x="5364" y="1028"/>
                  </a:cubicBezTo>
                  <a:cubicBezTo>
                    <a:pt x="5524" y="1005"/>
                    <a:pt x="5707" y="982"/>
                    <a:pt x="5866" y="937"/>
                  </a:cubicBezTo>
                  <a:cubicBezTo>
                    <a:pt x="6049" y="914"/>
                    <a:pt x="6232" y="868"/>
                    <a:pt x="6391" y="845"/>
                  </a:cubicBezTo>
                  <a:cubicBezTo>
                    <a:pt x="6574" y="822"/>
                    <a:pt x="6734" y="777"/>
                    <a:pt x="6916" y="754"/>
                  </a:cubicBezTo>
                  <a:cubicBezTo>
                    <a:pt x="6962" y="754"/>
                    <a:pt x="7008" y="731"/>
                    <a:pt x="7053" y="731"/>
                  </a:cubicBezTo>
                  <a:cubicBezTo>
                    <a:pt x="7373" y="686"/>
                    <a:pt x="7692" y="617"/>
                    <a:pt x="8012" y="571"/>
                  </a:cubicBezTo>
                  <a:cubicBezTo>
                    <a:pt x="8195" y="549"/>
                    <a:pt x="8377" y="503"/>
                    <a:pt x="8537" y="480"/>
                  </a:cubicBezTo>
                  <a:cubicBezTo>
                    <a:pt x="8583" y="480"/>
                    <a:pt x="8628" y="457"/>
                    <a:pt x="8651" y="457"/>
                  </a:cubicBezTo>
                  <a:cubicBezTo>
                    <a:pt x="8857" y="434"/>
                    <a:pt x="9039" y="412"/>
                    <a:pt x="9222" y="366"/>
                  </a:cubicBezTo>
                  <a:lnTo>
                    <a:pt x="9222" y="366"/>
                  </a:lnTo>
                  <a:cubicBezTo>
                    <a:pt x="9313" y="366"/>
                    <a:pt x="9404" y="343"/>
                    <a:pt x="9473" y="343"/>
                  </a:cubicBezTo>
                  <a:cubicBezTo>
                    <a:pt x="9587" y="320"/>
                    <a:pt x="9701" y="297"/>
                    <a:pt x="9815" y="275"/>
                  </a:cubicBezTo>
                  <a:cubicBezTo>
                    <a:pt x="9952" y="275"/>
                    <a:pt x="10089" y="252"/>
                    <a:pt x="10226" y="229"/>
                  </a:cubicBezTo>
                  <a:cubicBezTo>
                    <a:pt x="10386" y="206"/>
                    <a:pt x="10546" y="183"/>
                    <a:pt x="10683" y="161"/>
                  </a:cubicBezTo>
                  <a:cubicBezTo>
                    <a:pt x="10774" y="161"/>
                    <a:pt x="10842" y="138"/>
                    <a:pt x="10911" y="138"/>
                  </a:cubicBezTo>
                  <a:cubicBezTo>
                    <a:pt x="10979" y="138"/>
                    <a:pt x="11048" y="115"/>
                    <a:pt x="11116" y="115"/>
                  </a:cubicBezTo>
                  <a:cubicBezTo>
                    <a:pt x="11185" y="92"/>
                    <a:pt x="11253" y="92"/>
                    <a:pt x="11299" y="92"/>
                  </a:cubicBezTo>
                  <a:cubicBezTo>
                    <a:pt x="11322" y="92"/>
                    <a:pt x="11322" y="92"/>
                    <a:pt x="11322" y="92"/>
                  </a:cubicBezTo>
                  <a:cubicBezTo>
                    <a:pt x="11436" y="69"/>
                    <a:pt x="11504" y="69"/>
                    <a:pt x="11596" y="46"/>
                  </a:cubicBezTo>
                  <a:cubicBezTo>
                    <a:pt x="11778" y="24"/>
                    <a:pt x="11938" y="24"/>
                    <a:pt x="12075" y="24"/>
                  </a:cubicBezTo>
                  <a:cubicBezTo>
                    <a:pt x="12121" y="1"/>
                    <a:pt x="12166" y="1"/>
                    <a:pt x="12189" y="1"/>
                  </a:cubicBezTo>
                  <a:cubicBezTo>
                    <a:pt x="12349" y="1"/>
                    <a:pt x="12463" y="1"/>
                    <a:pt x="12509" y="24"/>
                  </a:cubicBezTo>
                  <a:cubicBezTo>
                    <a:pt x="12577" y="92"/>
                    <a:pt x="12554" y="617"/>
                    <a:pt x="12417" y="1439"/>
                  </a:cubicBezTo>
                  <a:close/>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629;p27">
              <a:extLst>
                <a:ext uri="{FF2B5EF4-FFF2-40B4-BE49-F238E27FC236}">
                  <a16:creationId xmlns:a16="http://schemas.microsoft.com/office/drawing/2014/main" id="{4320A495-202D-E5D7-ECE2-24D395472159}"/>
                </a:ext>
              </a:extLst>
            </p:cNvPr>
            <p:cNvSpPr/>
            <p:nvPr/>
          </p:nvSpPr>
          <p:spPr>
            <a:xfrm>
              <a:off x="1473525" y="2481075"/>
              <a:ext cx="85625" cy="82275"/>
            </a:xfrm>
            <a:custGeom>
              <a:avLst/>
              <a:gdLst/>
              <a:ahLst/>
              <a:cxnLst/>
              <a:rect l="l" t="t" r="r" b="b"/>
              <a:pathLst>
                <a:path w="3425" h="3291" extrusionOk="0">
                  <a:moveTo>
                    <a:pt x="3070" y="1"/>
                  </a:moveTo>
                  <a:cubicBezTo>
                    <a:pt x="2595" y="1"/>
                    <a:pt x="1440" y="148"/>
                    <a:pt x="1" y="369"/>
                  </a:cubicBezTo>
                  <a:cubicBezTo>
                    <a:pt x="1" y="369"/>
                    <a:pt x="206" y="3085"/>
                    <a:pt x="2854" y="3291"/>
                  </a:cubicBezTo>
                  <a:cubicBezTo>
                    <a:pt x="3219" y="1510"/>
                    <a:pt x="3425" y="141"/>
                    <a:pt x="3288" y="27"/>
                  </a:cubicBezTo>
                  <a:cubicBezTo>
                    <a:pt x="3257" y="9"/>
                    <a:pt x="3183" y="1"/>
                    <a:pt x="30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630;p27">
              <a:extLst>
                <a:ext uri="{FF2B5EF4-FFF2-40B4-BE49-F238E27FC236}">
                  <a16:creationId xmlns:a16="http://schemas.microsoft.com/office/drawing/2014/main" id="{29C87393-71E2-205B-5301-79951AC16571}"/>
                </a:ext>
              </a:extLst>
            </p:cNvPr>
            <p:cNvSpPr/>
            <p:nvPr/>
          </p:nvSpPr>
          <p:spPr>
            <a:xfrm>
              <a:off x="765950" y="2826950"/>
              <a:ext cx="358950" cy="376900"/>
            </a:xfrm>
            <a:custGeom>
              <a:avLst/>
              <a:gdLst/>
              <a:ahLst/>
              <a:cxnLst/>
              <a:rect l="l" t="t" r="r" b="b"/>
              <a:pathLst>
                <a:path w="14358" h="15076" extrusionOk="0">
                  <a:moveTo>
                    <a:pt x="5205" y="1"/>
                  </a:moveTo>
                  <a:cubicBezTo>
                    <a:pt x="4269" y="800"/>
                    <a:pt x="3424" y="1530"/>
                    <a:pt x="2717" y="2146"/>
                  </a:cubicBezTo>
                  <a:cubicBezTo>
                    <a:pt x="2466" y="2352"/>
                    <a:pt x="2237" y="2557"/>
                    <a:pt x="2009" y="2763"/>
                  </a:cubicBezTo>
                  <a:cubicBezTo>
                    <a:pt x="1963" y="2808"/>
                    <a:pt x="1895" y="2854"/>
                    <a:pt x="1849" y="2900"/>
                  </a:cubicBezTo>
                  <a:cubicBezTo>
                    <a:pt x="1758" y="2968"/>
                    <a:pt x="1689" y="3037"/>
                    <a:pt x="1621" y="3105"/>
                  </a:cubicBezTo>
                  <a:cubicBezTo>
                    <a:pt x="1575" y="3151"/>
                    <a:pt x="1553" y="3174"/>
                    <a:pt x="1507" y="3196"/>
                  </a:cubicBezTo>
                  <a:cubicBezTo>
                    <a:pt x="1438" y="3265"/>
                    <a:pt x="1370" y="3311"/>
                    <a:pt x="1324" y="3379"/>
                  </a:cubicBezTo>
                  <a:lnTo>
                    <a:pt x="1301" y="3379"/>
                  </a:lnTo>
                  <a:cubicBezTo>
                    <a:pt x="1210" y="3470"/>
                    <a:pt x="1142" y="3539"/>
                    <a:pt x="1073" y="3607"/>
                  </a:cubicBezTo>
                  <a:cubicBezTo>
                    <a:pt x="936" y="3721"/>
                    <a:pt x="845" y="3813"/>
                    <a:pt x="799" y="3858"/>
                  </a:cubicBezTo>
                  <a:cubicBezTo>
                    <a:pt x="571" y="4132"/>
                    <a:pt x="343" y="4634"/>
                    <a:pt x="229" y="5296"/>
                  </a:cubicBezTo>
                  <a:cubicBezTo>
                    <a:pt x="0" y="6711"/>
                    <a:pt x="274" y="8857"/>
                    <a:pt x="2192" y="11482"/>
                  </a:cubicBezTo>
                  <a:cubicBezTo>
                    <a:pt x="4155" y="14153"/>
                    <a:pt x="6300" y="14997"/>
                    <a:pt x="7852" y="15066"/>
                  </a:cubicBezTo>
                  <a:cubicBezTo>
                    <a:pt x="7961" y="15072"/>
                    <a:pt x="8067" y="15076"/>
                    <a:pt x="8170" y="15076"/>
                  </a:cubicBezTo>
                  <a:cubicBezTo>
                    <a:pt x="8755" y="15076"/>
                    <a:pt x="9234" y="14970"/>
                    <a:pt x="9564" y="14814"/>
                  </a:cubicBezTo>
                  <a:cubicBezTo>
                    <a:pt x="9724" y="14746"/>
                    <a:pt x="10135" y="14449"/>
                    <a:pt x="10728" y="13993"/>
                  </a:cubicBezTo>
                  <a:cubicBezTo>
                    <a:pt x="10797" y="13924"/>
                    <a:pt x="10865" y="13879"/>
                    <a:pt x="10957" y="13810"/>
                  </a:cubicBezTo>
                  <a:cubicBezTo>
                    <a:pt x="11162" y="13628"/>
                    <a:pt x="11413" y="13445"/>
                    <a:pt x="11687" y="13217"/>
                  </a:cubicBezTo>
                  <a:cubicBezTo>
                    <a:pt x="12440" y="12600"/>
                    <a:pt x="13353" y="11847"/>
                    <a:pt x="14358" y="11003"/>
                  </a:cubicBezTo>
                  <a:cubicBezTo>
                    <a:pt x="13581" y="10797"/>
                    <a:pt x="12874" y="10523"/>
                    <a:pt x="12212" y="10204"/>
                  </a:cubicBezTo>
                  <a:cubicBezTo>
                    <a:pt x="12075" y="10135"/>
                    <a:pt x="11915" y="10067"/>
                    <a:pt x="11778" y="9975"/>
                  </a:cubicBezTo>
                  <a:cubicBezTo>
                    <a:pt x="10500" y="9291"/>
                    <a:pt x="9473" y="8446"/>
                    <a:pt x="8628" y="7533"/>
                  </a:cubicBezTo>
                  <a:cubicBezTo>
                    <a:pt x="5570" y="4201"/>
                    <a:pt x="5205" y="1"/>
                    <a:pt x="520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1631;p27">
              <a:extLst>
                <a:ext uri="{FF2B5EF4-FFF2-40B4-BE49-F238E27FC236}">
                  <a16:creationId xmlns:a16="http://schemas.microsoft.com/office/drawing/2014/main" id="{9493AD6E-B508-E750-ABFB-E450AB8C4827}"/>
                </a:ext>
              </a:extLst>
            </p:cNvPr>
            <p:cNvSpPr/>
            <p:nvPr/>
          </p:nvSpPr>
          <p:spPr>
            <a:xfrm>
              <a:off x="806475" y="2880600"/>
              <a:ext cx="251650" cy="296175"/>
            </a:xfrm>
            <a:custGeom>
              <a:avLst/>
              <a:gdLst/>
              <a:ahLst/>
              <a:cxnLst/>
              <a:rect l="l" t="t" r="r" b="b"/>
              <a:pathLst>
                <a:path w="10066" h="11847" extrusionOk="0">
                  <a:moveTo>
                    <a:pt x="1096" y="0"/>
                  </a:moveTo>
                  <a:cubicBezTo>
                    <a:pt x="845" y="206"/>
                    <a:pt x="616" y="411"/>
                    <a:pt x="388" y="617"/>
                  </a:cubicBezTo>
                  <a:cubicBezTo>
                    <a:pt x="342" y="662"/>
                    <a:pt x="274" y="708"/>
                    <a:pt x="228" y="754"/>
                  </a:cubicBezTo>
                  <a:cubicBezTo>
                    <a:pt x="137" y="822"/>
                    <a:pt x="68" y="891"/>
                    <a:pt x="0" y="959"/>
                  </a:cubicBezTo>
                  <a:cubicBezTo>
                    <a:pt x="0" y="959"/>
                    <a:pt x="342" y="10660"/>
                    <a:pt x="9107" y="11847"/>
                  </a:cubicBezTo>
                  <a:cubicBezTo>
                    <a:pt x="9176" y="11778"/>
                    <a:pt x="9244" y="11733"/>
                    <a:pt x="9336" y="11664"/>
                  </a:cubicBezTo>
                  <a:cubicBezTo>
                    <a:pt x="9541" y="11482"/>
                    <a:pt x="9792" y="11299"/>
                    <a:pt x="10066" y="11071"/>
                  </a:cubicBezTo>
                  <a:cubicBezTo>
                    <a:pt x="9701" y="11048"/>
                    <a:pt x="1940" y="10272"/>
                    <a:pt x="109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632;p27">
              <a:extLst>
                <a:ext uri="{FF2B5EF4-FFF2-40B4-BE49-F238E27FC236}">
                  <a16:creationId xmlns:a16="http://schemas.microsoft.com/office/drawing/2014/main" id="{D03A8347-B045-CE84-7147-B97986CEB039}"/>
                </a:ext>
              </a:extLst>
            </p:cNvPr>
            <p:cNvSpPr/>
            <p:nvPr/>
          </p:nvSpPr>
          <p:spPr>
            <a:xfrm>
              <a:off x="765950" y="2826950"/>
              <a:ext cx="358950" cy="377800"/>
            </a:xfrm>
            <a:custGeom>
              <a:avLst/>
              <a:gdLst/>
              <a:ahLst/>
              <a:cxnLst/>
              <a:rect l="l" t="t" r="r" b="b"/>
              <a:pathLst>
                <a:path w="14358" h="15112" fill="none" extrusionOk="0">
                  <a:moveTo>
                    <a:pt x="14358" y="11003"/>
                  </a:moveTo>
                  <a:cubicBezTo>
                    <a:pt x="13353" y="11847"/>
                    <a:pt x="12440" y="12600"/>
                    <a:pt x="11687" y="13217"/>
                  </a:cubicBezTo>
                  <a:cubicBezTo>
                    <a:pt x="11687" y="13217"/>
                    <a:pt x="11687" y="13217"/>
                    <a:pt x="11687" y="13217"/>
                  </a:cubicBezTo>
                  <a:cubicBezTo>
                    <a:pt x="11413" y="13445"/>
                    <a:pt x="11162" y="13628"/>
                    <a:pt x="10957" y="13810"/>
                  </a:cubicBezTo>
                  <a:cubicBezTo>
                    <a:pt x="10865" y="13879"/>
                    <a:pt x="10797" y="13924"/>
                    <a:pt x="10728" y="13993"/>
                  </a:cubicBezTo>
                  <a:lnTo>
                    <a:pt x="10728" y="13993"/>
                  </a:lnTo>
                  <a:cubicBezTo>
                    <a:pt x="10135" y="14449"/>
                    <a:pt x="9724" y="14746"/>
                    <a:pt x="9564" y="14814"/>
                  </a:cubicBezTo>
                  <a:cubicBezTo>
                    <a:pt x="9176" y="14997"/>
                    <a:pt x="8583" y="15111"/>
                    <a:pt x="7852" y="15066"/>
                  </a:cubicBezTo>
                  <a:cubicBezTo>
                    <a:pt x="6300" y="14997"/>
                    <a:pt x="4155" y="14153"/>
                    <a:pt x="2192" y="11482"/>
                  </a:cubicBezTo>
                  <a:cubicBezTo>
                    <a:pt x="274" y="8857"/>
                    <a:pt x="0" y="6711"/>
                    <a:pt x="229" y="5296"/>
                  </a:cubicBezTo>
                  <a:cubicBezTo>
                    <a:pt x="229" y="5296"/>
                    <a:pt x="229" y="5296"/>
                    <a:pt x="229" y="5296"/>
                  </a:cubicBezTo>
                  <a:cubicBezTo>
                    <a:pt x="343" y="4634"/>
                    <a:pt x="571" y="4132"/>
                    <a:pt x="799" y="3858"/>
                  </a:cubicBezTo>
                  <a:cubicBezTo>
                    <a:pt x="845" y="3813"/>
                    <a:pt x="936" y="3721"/>
                    <a:pt x="1073" y="3607"/>
                  </a:cubicBezTo>
                  <a:cubicBezTo>
                    <a:pt x="1142" y="3539"/>
                    <a:pt x="1210" y="3470"/>
                    <a:pt x="1301" y="3379"/>
                  </a:cubicBezTo>
                  <a:cubicBezTo>
                    <a:pt x="1301" y="3379"/>
                    <a:pt x="1301" y="3379"/>
                    <a:pt x="1324" y="3379"/>
                  </a:cubicBezTo>
                  <a:cubicBezTo>
                    <a:pt x="1370" y="3311"/>
                    <a:pt x="1438" y="3265"/>
                    <a:pt x="1507" y="3196"/>
                  </a:cubicBezTo>
                  <a:cubicBezTo>
                    <a:pt x="1553" y="3174"/>
                    <a:pt x="1575" y="3151"/>
                    <a:pt x="1621" y="3105"/>
                  </a:cubicBezTo>
                  <a:cubicBezTo>
                    <a:pt x="1689" y="3037"/>
                    <a:pt x="1758" y="2968"/>
                    <a:pt x="1849" y="2900"/>
                  </a:cubicBezTo>
                  <a:cubicBezTo>
                    <a:pt x="1895" y="2854"/>
                    <a:pt x="1963" y="2808"/>
                    <a:pt x="2009" y="2763"/>
                  </a:cubicBezTo>
                  <a:cubicBezTo>
                    <a:pt x="2237" y="2557"/>
                    <a:pt x="2466" y="2352"/>
                    <a:pt x="2717" y="2146"/>
                  </a:cubicBezTo>
                  <a:cubicBezTo>
                    <a:pt x="3424" y="1530"/>
                    <a:pt x="4269" y="800"/>
                    <a:pt x="5205" y="1"/>
                  </a:cubicBezTo>
                  <a:cubicBezTo>
                    <a:pt x="5205" y="1"/>
                    <a:pt x="5570" y="4201"/>
                    <a:pt x="8628" y="7533"/>
                  </a:cubicBezTo>
                  <a:cubicBezTo>
                    <a:pt x="9473" y="8446"/>
                    <a:pt x="10500" y="9291"/>
                    <a:pt x="11778" y="9975"/>
                  </a:cubicBezTo>
                  <a:lnTo>
                    <a:pt x="11778" y="9975"/>
                  </a:lnTo>
                  <a:cubicBezTo>
                    <a:pt x="11915" y="10067"/>
                    <a:pt x="12075" y="10135"/>
                    <a:pt x="12212" y="10204"/>
                  </a:cubicBezTo>
                  <a:cubicBezTo>
                    <a:pt x="12874" y="10523"/>
                    <a:pt x="13581" y="10797"/>
                    <a:pt x="14358" y="11003"/>
                  </a:cubicBezTo>
                  <a:close/>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633;p27">
              <a:extLst>
                <a:ext uri="{FF2B5EF4-FFF2-40B4-BE49-F238E27FC236}">
                  <a16:creationId xmlns:a16="http://schemas.microsoft.com/office/drawing/2014/main" id="{81FE2334-C986-A3A4-BABC-07F35C9860CD}"/>
                </a:ext>
              </a:extLst>
            </p:cNvPr>
            <p:cNvSpPr/>
            <p:nvPr/>
          </p:nvSpPr>
          <p:spPr>
            <a:xfrm>
              <a:off x="915450" y="2600425"/>
              <a:ext cx="346400" cy="304175"/>
            </a:xfrm>
            <a:custGeom>
              <a:avLst/>
              <a:gdLst/>
              <a:ahLst/>
              <a:cxnLst/>
              <a:rect l="l" t="t" r="r" b="b"/>
              <a:pathLst>
                <a:path w="13856" h="12167" fill="none" extrusionOk="0">
                  <a:moveTo>
                    <a:pt x="13856" y="0"/>
                  </a:moveTo>
                  <a:lnTo>
                    <a:pt x="1" y="12166"/>
                  </a:lnTo>
                </a:path>
              </a:pathLst>
            </a:custGeom>
            <a:no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1634;p27">
              <a:extLst>
                <a:ext uri="{FF2B5EF4-FFF2-40B4-BE49-F238E27FC236}">
                  <a16:creationId xmlns:a16="http://schemas.microsoft.com/office/drawing/2014/main" id="{5DAF9D73-B78F-697C-2CE6-1D0DA592C3B2}"/>
                </a:ext>
              </a:extLst>
            </p:cNvPr>
            <p:cNvSpPr/>
            <p:nvPr/>
          </p:nvSpPr>
          <p:spPr>
            <a:xfrm>
              <a:off x="981650" y="2688875"/>
              <a:ext cx="365225" cy="326425"/>
            </a:xfrm>
            <a:custGeom>
              <a:avLst/>
              <a:gdLst/>
              <a:ahLst/>
              <a:cxnLst/>
              <a:rect l="l" t="t" r="r" b="b"/>
              <a:pathLst>
                <a:path w="14609" h="13057" fill="none" extrusionOk="0">
                  <a:moveTo>
                    <a:pt x="14609" y="0"/>
                  </a:moveTo>
                  <a:lnTo>
                    <a:pt x="0" y="13056"/>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1635;p27">
              <a:extLst>
                <a:ext uri="{FF2B5EF4-FFF2-40B4-BE49-F238E27FC236}">
                  <a16:creationId xmlns:a16="http://schemas.microsoft.com/office/drawing/2014/main" id="{A768D0C6-DCA6-7AD4-F07B-F8A766AFAE06}"/>
                </a:ext>
              </a:extLst>
            </p:cNvPr>
            <p:cNvSpPr/>
            <p:nvPr/>
          </p:nvSpPr>
          <p:spPr>
            <a:xfrm>
              <a:off x="1071225" y="2759625"/>
              <a:ext cx="357250" cy="322425"/>
            </a:xfrm>
            <a:custGeom>
              <a:avLst/>
              <a:gdLst/>
              <a:ahLst/>
              <a:cxnLst/>
              <a:rect l="l" t="t" r="r" b="b"/>
              <a:pathLst>
                <a:path w="14290" h="12897" fill="none" extrusionOk="0">
                  <a:moveTo>
                    <a:pt x="14290" y="0"/>
                  </a:moveTo>
                  <a:lnTo>
                    <a:pt x="1" y="12897"/>
                  </a:lnTo>
                </a:path>
              </a:pathLst>
            </a:custGeom>
            <a:solidFill>
              <a:schemeClr val="dk1"/>
            </a:solidFill>
            <a:ln w="13125" cap="rnd"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730A9398-CDB3-3820-1737-6E66864BC409}"/>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backgroundRemoval t="7813" b="89844" l="2930" r="94922">
                        <a14:foregroundMark x1="11133" y1="35742" x2="15625" y2="51367"/>
                        <a14:foregroundMark x1="15625" y1="51367" x2="16602" y2="51953"/>
                        <a14:foregroundMark x1="6250" y1="45313" x2="17383" y2="52344"/>
                        <a14:foregroundMark x1="2930" y1="55078" x2="8789" y2="58594"/>
                        <a14:foregroundMark x1="15820" y1="52734" x2="78911" y2="80987"/>
                        <a14:foregroundMark x1="81836" y1="58398" x2="22656" y2="78906"/>
                        <a14:foregroundMark x1="33203" y1="50586" x2="65820" y2="67383"/>
                        <a14:foregroundMark x1="65820" y1="67383" x2="66602" y2="67383"/>
                        <a14:foregroundMark x1="6641" y1="60156" x2="57227" y2="82813"/>
                        <a14:foregroundMark x1="57227" y1="82813" x2="57617" y2="82813"/>
                        <a14:foregroundMark x1="76758" y1="85156" x2="28125" y2="63477"/>
                        <a14:foregroundMark x1="28125" y1="63477" x2="27930" y2="62891"/>
                        <a14:foregroundMark x1="56196" y1="48986" x2="84030" y2="69333"/>
                        <a14:foregroundMark x1="92383" y1="52344" x2="68164" y2="80664"/>
                        <a14:foregroundMark x1="62912" y1="50855" x2="73047" y2="81445"/>
                        <a14:foregroundMark x1="62305" y1="49023" x2="62765" y2="50410"/>
                        <a14:foregroundMark x1="36914" y1="51953" x2="68945" y2="77539"/>
                        <a14:foregroundMark x1="46765" y1="56647" x2="51172" y2="60352"/>
                        <a14:foregroundMark x1="46102" y1="56090" x2="46506" y2="56430"/>
                        <a14:foregroundMark x1="37695" y1="49023" x2="44021" y2="54341"/>
                        <a14:foregroundMark x1="29978" y1="48665" x2="43359" y2="55273"/>
                        <a14:foregroundMark x1="11719" y1="39648" x2="23788" y2="45608"/>
                        <a14:foregroundMark x1="50466" y1="56081" x2="55664" y2="61914"/>
                        <a14:foregroundMark x1="38086" y1="42188" x2="44792" y2="49713"/>
                        <a14:foregroundMark x1="55917" y1="49773" x2="76563" y2="55469"/>
                        <a14:foregroundMark x1="36914" y1="44531" x2="45271" y2="46836"/>
                        <a14:foregroundMark x1="44189" y1="53334" x2="23242" y2="51953"/>
                        <a14:foregroundMark x1="76563" y1="55469" x2="54414" y2="54008"/>
                        <a14:foregroundMark x1="23242" y1="51953" x2="25391" y2="76367"/>
                        <a14:foregroundMark x1="25391" y1="76367" x2="66797" y2="82617"/>
                        <a14:foregroundMark x1="66797" y1="82617" x2="81445" y2="76953"/>
                        <a14:foregroundMark x1="85684" y1="70007" x2="88477" y2="65430"/>
                        <a14:foregroundMark x1="81445" y1="76953" x2="81874" y2="76251"/>
                        <a14:foregroundMark x1="88477" y1="65430" x2="89648" y2="54883"/>
                        <a14:foregroundMark x1="89648" y1="54883" x2="81055" y2="39453"/>
                        <a14:foregroundMark x1="81055" y1="39453" x2="71680" y2="31055"/>
                        <a14:foregroundMark x1="71680" y1="31055" x2="69922" y2="30273"/>
                        <a14:foregroundMark x1="88281" y1="10156" x2="67383" y2="25195"/>
                        <a14:foregroundMark x1="74023" y1="13086" x2="90625" y2="16992"/>
                        <a14:foregroundMark x1="90625" y1="19141" x2="65625" y2="16797"/>
                        <a14:foregroundMark x1="80469" y1="7813" x2="94922" y2="14844"/>
                        <a14:foregroundMark x1="69141" y1="45703" x2="75391" y2="53125"/>
                        <a14:foregroundMark x1="62305" y1="50391" x2="68164" y2="63477"/>
                        <a14:foregroundMark x1="20703" y1="75391" x2="27148" y2="80664"/>
                        <a14:foregroundMark x1="74805" y1="12500" x2="83008" y2="17578"/>
                        <a14:backgroundMark x1="27148" y1="45703" x2="26172" y2="50977"/>
                        <a14:backgroundMark x1="53906" y1="45508" x2="49609" y2="57617"/>
                        <a14:backgroundMark x1="48633" y1="46875" x2="47070" y2="56250"/>
                        <a14:backgroundMark x1="64844" y1="48242" x2="67188" y2="49609"/>
                        <a14:backgroundMark x1="82031" y1="70508" x2="85938" y2="76367"/>
                        <a14:backgroundMark x1="83594" y1="77344" x2="87695" y2="84766"/>
                        <a14:backgroundMark x1="82422" y1="80859" x2="81055" y2="85352"/>
                      </a14:backgroundRemoval>
                    </a14:imgEffect>
                  </a14:imgLayer>
                </a14:imgProps>
              </a:ext>
            </a:extLst>
          </a:blip>
          <a:stretch>
            <a:fillRect/>
          </a:stretch>
        </p:blipFill>
        <p:spPr>
          <a:xfrm>
            <a:off x="3389857" y="-165197"/>
            <a:ext cx="5462945" cy="5462945"/>
          </a:xfrm>
          <a:prstGeom prst="rect">
            <a:avLst/>
          </a:prstGeom>
        </p:spPr>
      </p:pic>
      <p:pic>
        <p:nvPicPr>
          <p:cNvPr id="9" name="Picture 2" descr="F:\未标题-1.png">
            <a:extLst>
              <a:ext uri="{FF2B5EF4-FFF2-40B4-BE49-F238E27FC236}">
                <a16:creationId xmlns:a16="http://schemas.microsoft.com/office/drawing/2014/main" id="{A6BABF67-7650-4ACC-279E-C8F62779966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flipH="1">
            <a:off x="-215109" y="3804275"/>
            <a:ext cx="2513853" cy="3173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F:\未标题-1.png">
            <a:extLst>
              <a:ext uri="{FF2B5EF4-FFF2-40B4-BE49-F238E27FC236}">
                <a16:creationId xmlns:a16="http://schemas.microsoft.com/office/drawing/2014/main" id="{C09842F4-356A-D13C-9DC3-F07B1C5D718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flipH="1">
            <a:off x="1870189" y="3866401"/>
            <a:ext cx="2385772" cy="3270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F:\未标题-1.png">
            <a:extLst>
              <a:ext uri="{FF2B5EF4-FFF2-40B4-BE49-F238E27FC236}">
                <a16:creationId xmlns:a16="http://schemas.microsoft.com/office/drawing/2014/main" id="{743CB216-24DF-DD98-2DFE-310E968EE66C}"/>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915142" y="3917694"/>
            <a:ext cx="2401065" cy="3173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descr="F:\未标题-1.png">
            <a:extLst>
              <a:ext uri="{FF2B5EF4-FFF2-40B4-BE49-F238E27FC236}">
                <a16:creationId xmlns:a16="http://schemas.microsoft.com/office/drawing/2014/main" id="{5C9551C3-D54E-7FD5-C7D3-7CEE5B6BE4F6}"/>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9963948" y="3940348"/>
            <a:ext cx="2357099" cy="3119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70277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38"/>
        <p:cNvGrpSpPr/>
        <p:nvPr/>
      </p:nvGrpSpPr>
      <p:grpSpPr>
        <a:xfrm>
          <a:off x="0" y="0"/>
          <a:ext cx="0" cy="0"/>
          <a:chOff x="0" y="0"/>
          <a:chExt cx="0" cy="0"/>
        </a:xfrm>
      </p:grpSpPr>
      <p:sp>
        <p:nvSpPr>
          <p:cNvPr id="958" name="Google Shape;958;p42"/>
          <p:cNvSpPr/>
          <p:nvPr/>
        </p:nvSpPr>
        <p:spPr>
          <a:xfrm rot="3392857">
            <a:off x="-3136544" y="3498410"/>
            <a:ext cx="8175024" cy="3912367"/>
          </a:xfrm>
          <a:custGeom>
            <a:avLst/>
            <a:gdLst/>
            <a:ahLst/>
            <a:cxnLst/>
            <a:rect l="l" t="t" r="r" b="b"/>
            <a:pathLst>
              <a:path w="76105" h="36422" extrusionOk="0">
                <a:moveTo>
                  <a:pt x="63297" y="0"/>
                </a:moveTo>
                <a:cubicBezTo>
                  <a:pt x="63112" y="0"/>
                  <a:pt x="62927" y="4"/>
                  <a:pt x="62746" y="12"/>
                </a:cubicBezTo>
                <a:cubicBezTo>
                  <a:pt x="62651" y="12"/>
                  <a:pt x="62568" y="108"/>
                  <a:pt x="62568" y="215"/>
                </a:cubicBezTo>
                <a:cubicBezTo>
                  <a:pt x="62568" y="300"/>
                  <a:pt x="62634" y="385"/>
                  <a:pt x="62733" y="385"/>
                </a:cubicBezTo>
                <a:cubicBezTo>
                  <a:pt x="62745" y="385"/>
                  <a:pt x="62757" y="384"/>
                  <a:pt x="62770" y="382"/>
                </a:cubicBezTo>
                <a:cubicBezTo>
                  <a:pt x="62949" y="377"/>
                  <a:pt x="63132" y="374"/>
                  <a:pt x="63317" y="374"/>
                </a:cubicBezTo>
                <a:cubicBezTo>
                  <a:pt x="63638" y="374"/>
                  <a:pt x="63965" y="383"/>
                  <a:pt x="64282" y="405"/>
                </a:cubicBezTo>
                <a:cubicBezTo>
                  <a:pt x="64377" y="405"/>
                  <a:pt x="64461" y="334"/>
                  <a:pt x="64473" y="239"/>
                </a:cubicBezTo>
                <a:cubicBezTo>
                  <a:pt x="64473" y="132"/>
                  <a:pt x="64401" y="36"/>
                  <a:pt x="64294" y="36"/>
                </a:cubicBezTo>
                <a:cubicBezTo>
                  <a:pt x="63971" y="13"/>
                  <a:pt x="63633" y="0"/>
                  <a:pt x="63297" y="0"/>
                </a:cubicBezTo>
                <a:close/>
                <a:moveTo>
                  <a:pt x="60842" y="225"/>
                </a:moveTo>
                <a:cubicBezTo>
                  <a:pt x="60834" y="225"/>
                  <a:pt x="60825" y="226"/>
                  <a:pt x="60817" y="227"/>
                </a:cubicBezTo>
                <a:cubicBezTo>
                  <a:pt x="60305" y="310"/>
                  <a:pt x="59805" y="453"/>
                  <a:pt x="59317" y="596"/>
                </a:cubicBezTo>
                <a:cubicBezTo>
                  <a:pt x="59222" y="632"/>
                  <a:pt x="59162" y="727"/>
                  <a:pt x="59198" y="834"/>
                </a:cubicBezTo>
                <a:cubicBezTo>
                  <a:pt x="59210" y="905"/>
                  <a:pt x="59293" y="965"/>
                  <a:pt x="59377" y="965"/>
                </a:cubicBezTo>
                <a:cubicBezTo>
                  <a:pt x="59389" y="965"/>
                  <a:pt x="59400" y="965"/>
                  <a:pt x="59424" y="953"/>
                </a:cubicBezTo>
                <a:cubicBezTo>
                  <a:pt x="59912" y="810"/>
                  <a:pt x="60401" y="691"/>
                  <a:pt x="60889" y="596"/>
                </a:cubicBezTo>
                <a:cubicBezTo>
                  <a:pt x="60996" y="584"/>
                  <a:pt x="61055" y="477"/>
                  <a:pt x="61032" y="370"/>
                </a:cubicBezTo>
                <a:cubicBezTo>
                  <a:pt x="61021" y="283"/>
                  <a:pt x="60930" y="225"/>
                  <a:pt x="60842" y="225"/>
                </a:cubicBezTo>
                <a:close/>
                <a:moveTo>
                  <a:pt x="66166" y="265"/>
                </a:moveTo>
                <a:cubicBezTo>
                  <a:pt x="66081" y="265"/>
                  <a:pt x="66006" y="329"/>
                  <a:pt x="65997" y="417"/>
                </a:cubicBezTo>
                <a:cubicBezTo>
                  <a:pt x="65961" y="524"/>
                  <a:pt x="66044" y="632"/>
                  <a:pt x="66139" y="644"/>
                </a:cubicBezTo>
                <a:cubicBezTo>
                  <a:pt x="66616" y="727"/>
                  <a:pt x="67116" y="846"/>
                  <a:pt x="67604" y="1001"/>
                </a:cubicBezTo>
                <a:cubicBezTo>
                  <a:pt x="67628" y="1013"/>
                  <a:pt x="67651" y="1013"/>
                  <a:pt x="67663" y="1013"/>
                </a:cubicBezTo>
                <a:cubicBezTo>
                  <a:pt x="67735" y="1013"/>
                  <a:pt x="67806" y="965"/>
                  <a:pt x="67854" y="882"/>
                </a:cubicBezTo>
                <a:cubicBezTo>
                  <a:pt x="67878" y="774"/>
                  <a:pt x="67830" y="667"/>
                  <a:pt x="67723" y="644"/>
                </a:cubicBezTo>
                <a:cubicBezTo>
                  <a:pt x="67235" y="489"/>
                  <a:pt x="66723" y="370"/>
                  <a:pt x="66223" y="274"/>
                </a:cubicBezTo>
                <a:cubicBezTo>
                  <a:pt x="66204" y="268"/>
                  <a:pt x="66185" y="265"/>
                  <a:pt x="66166" y="265"/>
                </a:cubicBezTo>
                <a:close/>
                <a:moveTo>
                  <a:pt x="69460" y="1285"/>
                </a:moveTo>
                <a:cubicBezTo>
                  <a:pt x="69388" y="1285"/>
                  <a:pt x="69318" y="1325"/>
                  <a:pt x="69283" y="1406"/>
                </a:cubicBezTo>
                <a:cubicBezTo>
                  <a:pt x="69259" y="1501"/>
                  <a:pt x="69283" y="1608"/>
                  <a:pt x="69390" y="1656"/>
                </a:cubicBezTo>
                <a:cubicBezTo>
                  <a:pt x="69830" y="1858"/>
                  <a:pt x="70295" y="2084"/>
                  <a:pt x="70747" y="2322"/>
                </a:cubicBezTo>
                <a:cubicBezTo>
                  <a:pt x="70771" y="2334"/>
                  <a:pt x="70807" y="2358"/>
                  <a:pt x="70830" y="2358"/>
                </a:cubicBezTo>
                <a:cubicBezTo>
                  <a:pt x="70890" y="2358"/>
                  <a:pt x="70961" y="2310"/>
                  <a:pt x="70997" y="2239"/>
                </a:cubicBezTo>
                <a:cubicBezTo>
                  <a:pt x="71057" y="2144"/>
                  <a:pt x="71009" y="2025"/>
                  <a:pt x="70926" y="1977"/>
                </a:cubicBezTo>
                <a:cubicBezTo>
                  <a:pt x="70473" y="1727"/>
                  <a:pt x="69997" y="1501"/>
                  <a:pt x="69533" y="1298"/>
                </a:cubicBezTo>
                <a:cubicBezTo>
                  <a:pt x="69509" y="1289"/>
                  <a:pt x="69484" y="1285"/>
                  <a:pt x="69460" y="1285"/>
                </a:cubicBezTo>
                <a:close/>
                <a:moveTo>
                  <a:pt x="57577" y="1279"/>
                </a:moveTo>
                <a:cubicBezTo>
                  <a:pt x="57549" y="1279"/>
                  <a:pt x="57521" y="1285"/>
                  <a:pt x="57495" y="1298"/>
                </a:cubicBezTo>
                <a:cubicBezTo>
                  <a:pt x="57031" y="1513"/>
                  <a:pt x="56579" y="1775"/>
                  <a:pt x="56138" y="2037"/>
                </a:cubicBezTo>
                <a:cubicBezTo>
                  <a:pt x="56055" y="2096"/>
                  <a:pt x="56019" y="2215"/>
                  <a:pt x="56079" y="2310"/>
                </a:cubicBezTo>
                <a:cubicBezTo>
                  <a:pt x="56126" y="2370"/>
                  <a:pt x="56186" y="2394"/>
                  <a:pt x="56245" y="2394"/>
                </a:cubicBezTo>
                <a:cubicBezTo>
                  <a:pt x="56281" y="2394"/>
                  <a:pt x="56317" y="2394"/>
                  <a:pt x="56341" y="2370"/>
                </a:cubicBezTo>
                <a:cubicBezTo>
                  <a:pt x="56769" y="2096"/>
                  <a:pt x="57210" y="1846"/>
                  <a:pt x="57662" y="1632"/>
                </a:cubicBezTo>
                <a:cubicBezTo>
                  <a:pt x="57745" y="1596"/>
                  <a:pt x="57793" y="1477"/>
                  <a:pt x="57745" y="1382"/>
                </a:cubicBezTo>
                <a:cubicBezTo>
                  <a:pt x="57720" y="1321"/>
                  <a:pt x="57650" y="1279"/>
                  <a:pt x="57577" y="1279"/>
                </a:cubicBezTo>
                <a:close/>
                <a:moveTo>
                  <a:pt x="72445" y="2953"/>
                </a:moveTo>
                <a:cubicBezTo>
                  <a:pt x="72387" y="2953"/>
                  <a:pt x="72330" y="2980"/>
                  <a:pt x="72295" y="3037"/>
                </a:cubicBezTo>
                <a:cubicBezTo>
                  <a:pt x="72235" y="3120"/>
                  <a:pt x="72247" y="3239"/>
                  <a:pt x="72331" y="3299"/>
                </a:cubicBezTo>
                <a:cubicBezTo>
                  <a:pt x="72747" y="3584"/>
                  <a:pt x="73152" y="3894"/>
                  <a:pt x="73557" y="4215"/>
                </a:cubicBezTo>
                <a:cubicBezTo>
                  <a:pt x="73581" y="4239"/>
                  <a:pt x="73628" y="4251"/>
                  <a:pt x="73676" y="4251"/>
                </a:cubicBezTo>
                <a:cubicBezTo>
                  <a:pt x="73736" y="4251"/>
                  <a:pt x="73795" y="4239"/>
                  <a:pt x="73819" y="4180"/>
                </a:cubicBezTo>
                <a:cubicBezTo>
                  <a:pt x="73878" y="4108"/>
                  <a:pt x="73878" y="3977"/>
                  <a:pt x="73795" y="3918"/>
                </a:cubicBezTo>
                <a:cubicBezTo>
                  <a:pt x="73390" y="3584"/>
                  <a:pt x="72974" y="3275"/>
                  <a:pt x="72557" y="2989"/>
                </a:cubicBezTo>
                <a:cubicBezTo>
                  <a:pt x="72523" y="2965"/>
                  <a:pt x="72484" y="2953"/>
                  <a:pt x="72445" y="2953"/>
                </a:cubicBezTo>
                <a:close/>
                <a:moveTo>
                  <a:pt x="54690" y="3155"/>
                </a:moveTo>
                <a:cubicBezTo>
                  <a:pt x="54645" y="3155"/>
                  <a:pt x="54599" y="3171"/>
                  <a:pt x="54567" y="3203"/>
                </a:cubicBezTo>
                <a:cubicBezTo>
                  <a:pt x="54174" y="3525"/>
                  <a:pt x="53805" y="3906"/>
                  <a:pt x="53447" y="4275"/>
                </a:cubicBezTo>
                <a:cubicBezTo>
                  <a:pt x="53388" y="4346"/>
                  <a:pt x="53388" y="4465"/>
                  <a:pt x="53459" y="4537"/>
                </a:cubicBezTo>
                <a:cubicBezTo>
                  <a:pt x="53507" y="4573"/>
                  <a:pt x="53554" y="4584"/>
                  <a:pt x="53602" y="4584"/>
                </a:cubicBezTo>
                <a:cubicBezTo>
                  <a:pt x="53662" y="4584"/>
                  <a:pt x="53697" y="4573"/>
                  <a:pt x="53733" y="4525"/>
                </a:cubicBezTo>
                <a:cubicBezTo>
                  <a:pt x="54078" y="4156"/>
                  <a:pt x="54436" y="3811"/>
                  <a:pt x="54817" y="3489"/>
                </a:cubicBezTo>
                <a:cubicBezTo>
                  <a:pt x="54888" y="3430"/>
                  <a:pt x="54912" y="3287"/>
                  <a:pt x="54828" y="3215"/>
                </a:cubicBezTo>
                <a:cubicBezTo>
                  <a:pt x="54796" y="3177"/>
                  <a:pt x="54743" y="3155"/>
                  <a:pt x="54690" y="3155"/>
                </a:cubicBezTo>
                <a:close/>
                <a:moveTo>
                  <a:pt x="75117" y="5138"/>
                </a:moveTo>
                <a:cubicBezTo>
                  <a:pt x="75069" y="5138"/>
                  <a:pt x="75021" y="5156"/>
                  <a:pt x="74986" y="5192"/>
                </a:cubicBezTo>
                <a:cubicBezTo>
                  <a:pt x="74914" y="5275"/>
                  <a:pt x="74914" y="5394"/>
                  <a:pt x="74986" y="5466"/>
                </a:cubicBezTo>
                <a:cubicBezTo>
                  <a:pt x="75236" y="5716"/>
                  <a:pt x="75486" y="5966"/>
                  <a:pt x="75748" y="6239"/>
                </a:cubicBezTo>
                <a:cubicBezTo>
                  <a:pt x="75772" y="6287"/>
                  <a:pt x="75831" y="6299"/>
                  <a:pt x="75879" y="6299"/>
                </a:cubicBezTo>
                <a:cubicBezTo>
                  <a:pt x="75926" y="6299"/>
                  <a:pt x="75986" y="6287"/>
                  <a:pt x="76010" y="6239"/>
                </a:cubicBezTo>
                <a:cubicBezTo>
                  <a:pt x="76105" y="6168"/>
                  <a:pt x="76105" y="6049"/>
                  <a:pt x="76022" y="5966"/>
                </a:cubicBezTo>
                <a:cubicBezTo>
                  <a:pt x="75772" y="5704"/>
                  <a:pt x="75510" y="5454"/>
                  <a:pt x="75248" y="5192"/>
                </a:cubicBezTo>
                <a:cubicBezTo>
                  <a:pt x="75212" y="5156"/>
                  <a:pt x="75164" y="5138"/>
                  <a:pt x="75117" y="5138"/>
                </a:cubicBezTo>
                <a:close/>
                <a:moveTo>
                  <a:pt x="52395" y="5679"/>
                </a:moveTo>
                <a:cubicBezTo>
                  <a:pt x="52337" y="5679"/>
                  <a:pt x="52280" y="5706"/>
                  <a:pt x="52245" y="5763"/>
                </a:cubicBezTo>
                <a:cubicBezTo>
                  <a:pt x="51947" y="6180"/>
                  <a:pt x="51661" y="6620"/>
                  <a:pt x="51411" y="7073"/>
                </a:cubicBezTo>
                <a:cubicBezTo>
                  <a:pt x="51364" y="7156"/>
                  <a:pt x="51399" y="7275"/>
                  <a:pt x="51483" y="7323"/>
                </a:cubicBezTo>
                <a:cubicBezTo>
                  <a:pt x="51519" y="7335"/>
                  <a:pt x="51542" y="7359"/>
                  <a:pt x="51578" y="7359"/>
                </a:cubicBezTo>
                <a:cubicBezTo>
                  <a:pt x="51638" y="7359"/>
                  <a:pt x="51709" y="7323"/>
                  <a:pt x="51757" y="7263"/>
                </a:cubicBezTo>
                <a:cubicBezTo>
                  <a:pt x="51995" y="6823"/>
                  <a:pt x="52269" y="6382"/>
                  <a:pt x="52554" y="5989"/>
                </a:cubicBezTo>
                <a:cubicBezTo>
                  <a:pt x="52614" y="5894"/>
                  <a:pt x="52602" y="5775"/>
                  <a:pt x="52507" y="5716"/>
                </a:cubicBezTo>
                <a:cubicBezTo>
                  <a:pt x="52473" y="5692"/>
                  <a:pt x="52434" y="5679"/>
                  <a:pt x="52395" y="5679"/>
                </a:cubicBezTo>
                <a:close/>
                <a:moveTo>
                  <a:pt x="50733" y="8674"/>
                </a:moveTo>
                <a:cubicBezTo>
                  <a:pt x="50657" y="8674"/>
                  <a:pt x="50592" y="8720"/>
                  <a:pt x="50566" y="8799"/>
                </a:cubicBezTo>
                <a:cubicBezTo>
                  <a:pt x="50352" y="9276"/>
                  <a:pt x="50173" y="9764"/>
                  <a:pt x="50030" y="10252"/>
                </a:cubicBezTo>
                <a:cubicBezTo>
                  <a:pt x="49983" y="10359"/>
                  <a:pt x="50042" y="10466"/>
                  <a:pt x="50149" y="10490"/>
                </a:cubicBezTo>
                <a:cubicBezTo>
                  <a:pt x="50161" y="10514"/>
                  <a:pt x="50185" y="10514"/>
                  <a:pt x="50209" y="10514"/>
                </a:cubicBezTo>
                <a:cubicBezTo>
                  <a:pt x="50292" y="10514"/>
                  <a:pt x="50364" y="10466"/>
                  <a:pt x="50399" y="10359"/>
                </a:cubicBezTo>
                <a:cubicBezTo>
                  <a:pt x="50542" y="9883"/>
                  <a:pt x="50721" y="9406"/>
                  <a:pt x="50923" y="8942"/>
                </a:cubicBezTo>
                <a:cubicBezTo>
                  <a:pt x="50959" y="8835"/>
                  <a:pt x="50923" y="8740"/>
                  <a:pt x="50816" y="8692"/>
                </a:cubicBezTo>
                <a:cubicBezTo>
                  <a:pt x="50788" y="8680"/>
                  <a:pt x="50760" y="8674"/>
                  <a:pt x="50733" y="8674"/>
                </a:cubicBezTo>
                <a:close/>
                <a:moveTo>
                  <a:pt x="49717" y="11993"/>
                </a:moveTo>
                <a:cubicBezTo>
                  <a:pt x="49638" y="11993"/>
                  <a:pt x="49564" y="12057"/>
                  <a:pt x="49554" y="12145"/>
                </a:cubicBezTo>
                <a:cubicBezTo>
                  <a:pt x="49447" y="12633"/>
                  <a:pt x="49352" y="13145"/>
                  <a:pt x="49292" y="13669"/>
                </a:cubicBezTo>
                <a:cubicBezTo>
                  <a:pt x="49280" y="13764"/>
                  <a:pt x="49352" y="13859"/>
                  <a:pt x="49459" y="13871"/>
                </a:cubicBezTo>
                <a:lnTo>
                  <a:pt x="49494" y="13871"/>
                </a:lnTo>
                <a:cubicBezTo>
                  <a:pt x="49578" y="13871"/>
                  <a:pt x="49673" y="13800"/>
                  <a:pt x="49685" y="13705"/>
                </a:cubicBezTo>
                <a:cubicBezTo>
                  <a:pt x="49744" y="13205"/>
                  <a:pt x="49816" y="12716"/>
                  <a:pt x="49923" y="12216"/>
                </a:cubicBezTo>
                <a:cubicBezTo>
                  <a:pt x="49935" y="12121"/>
                  <a:pt x="49875" y="12014"/>
                  <a:pt x="49768" y="12002"/>
                </a:cubicBezTo>
                <a:cubicBezTo>
                  <a:pt x="49751" y="11996"/>
                  <a:pt x="49734" y="11993"/>
                  <a:pt x="49717" y="11993"/>
                </a:cubicBezTo>
                <a:close/>
                <a:moveTo>
                  <a:pt x="33981" y="14764"/>
                </a:moveTo>
                <a:cubicBezTo>
                  <a:pt x="33873" y="14764"/>
                  <a:pt x="33790" y="14860"/>
                  <a:pt x="33790" y="14955"/>
                </a:cubicBezTo>
                <a:cubicBezTo>
                  <a:pt x="33790" y="15062"/>
                  <a:pt x="33873" y="15157"/>
                  <a:pt x="33981" y="15157"/>
                </a:cubicBezTo>
                <a:cubicBezTo>
                  <a:pt x="34493" y="15157"/>
                  <a:pt x="34993" y="15181"/>
                  <a:pt x="35517" y="15217"/>
                </a:cubicBezTo>
                <a:cubicBezTo>
                  <a:pt x="35624" y="15217"/>
                  <a:pt x="35707" y="15133"/>
                  <a:pt x="35695" y="15026"/>
                </a:cubicBezTo>
                <a:cubicBezTo>
                  <a:pt x="35695" y="14931"/>
                  <a:pt x="35624" y="14824"/>
                  <a:pt x="35517" y="14824"/>
                </a:cubicBezTo>
                <a:cubicBezTo>
                  <a:pt x="35005" y="14800"/>
                  <a:pt x="34493" y="14764"/>
                  <a:pt x="33981" y="14764"/>
                </a:cubicBezTo>
                <a:close/>
                <a:moveTo>
                  <a:pt x="32082" y="14835"/>
                </a:moveTo>
                <a:cubicBezTo>
                  <a:pt x="32076" y="14835"/>
                  <a:pt x="32070" y="14835"/>
                  <a:pt x="32064" y="14836"/>
                </a:cubicBezTo>
                <a:cubicBezTo>
                  <a:pt x="31552" y="14871"/>
                  <a:pt x="31040" y="14931"/>
                  <a:pt x="30528" y="14991"/>
                </a:cubicBezTo>
                <a:cubicBezTo>
                  <a:pt x="30421" y="15002"/>
                  <a:pt x="30349" y="15098"/>
                  <a:pt x="30361" y="15193"/>
                </a:cubicBezTo>
                <a:cubicBezTo>
                  <a:pt x="30385" y="15288"/>
                  <a:pt x="30468" y="15360"/>
                  <a:pt x="30564" y="15360"/>
                </a:cubicBezTo>
                <a:cubicBezTo>
                  <a:pt x="30564" y="15360"/>
                  <a:pt x="30575" y="15360"/>
                  <a:pt x="30575" y="15372"/>
                </a:cubicBezTo>
                <a:cubicBezTo>
                  <a:pt x="31075" y="15300"/>
                  <a:pt x="31599" y="15252"/>
                  <a:pt x="32088" y="15229"/>
                </a:cubicBezTo>
                <a:cubicBezTo>
                  <a:pt x="32195" y="15217"/>
                  <a:pt x="32266" y="15121"/>
                  <a:pt x="32266" y="15014"/>
                </a:cubicBezTo>
                <a:cubicBezTo>
                  <a:pt x="32255" y="14925"/>
                  <a:pt x="32180" y="14835"/>
                  <a:pt x="32082" y="14835"/>
                </a:cubicBezTo>
                <a:close/>
                <a:moveTo>
                  <a:pt x="37427" y="15025"/>
                </a:moveTo>
                <a:cubicBezTo>
                  <a:pt x="37337" y="15025"/>
                  <a:pt x="37242" y="15104"/>
                  <a:pt x="37231" y="15193"/>
                </a:cubicBezTo>
                <a:cubicBezTo>
                  <a:pt x="37207" y="15300"/>
                  <a:pt x="37291" y="15407"/>
                  <a:pt x="37386" y="15419"/>
                </a:cubicBezTo>
                <a:cubicBezTo>
                  <a:pt x="37886" y="15491"/>
                  <a:pt x="38386" y="15586"/>
                  <a:pt x="38874" y="15693"/>
                </a:cubicBezTo>
                <a:lnTo>
                  <a:pt x="38922" y="15693"/>
                </a:lnTo>
                <a:cubicBezTo>
                  <a:pt x="39017" y="15693"/>
                  <a:pt x="39100" y="15610"/>
                  <a:pt x="39112" y="15526"/>
                </a:cubicBezTo>
                <a:cubicBezTo>
                  <a:pt x="39136" y="15419"/>
                  <a:pt x="39076" y="15312"/>
                  <a:pt x="38969" y="15300"/>
                </a:cubicBezTo>
                <a:cubicBezTo>
                  <a:pt x="38457" y="15193"/>
                  <a:pt x="37957" y="15110"/>
                  <a:pt x="37445" y="15026"/>
                </a:cubicBezTo>
                <a:cubicBezTo>
                  <a:pt x="37439" y="15025"/>
                  <a:pt x="37433" y="15025"/>
                  <a:pt x="37427" y="15025"/>
                </a:cubicBezTo>
                <a:close/>
                <a:moveTo>
                  <a:pt x="28682" y="15271"/>
                </a:moveTo>
                <a:cubicBezTo>
                  <a:pt x="28666" y="15271"/>
                  <a:pt x="28651" y="15273"/>
                  <a:pt x="28635" y="15276"/>
                </a:cubicBezTo>
                <a:cubicBezTo>
                  <a:pt x="28135" y="15372"/>
                  <a:pt x="27623" y="15491"/>
                  <a:pt x="27135" y="15610"/>
                </a:cubicBezTo>
                <a:cubicBezTo>
                  <a:pt x="27027" y="15645"/>
                  <a:pt x="26968" y="15753"/>
                  <a:pt x="27004" y="15848"/>
                </a:cubicBezTo>
                <a:cubicBezTo>
                  <a:pt x="27015" y="15943"/>
                  <a:pt x="27087" y="16003"/>
                  <a:pt x="27182" y="16003"/>
                </a:cubicBezTo>
                <a:cubicBezTo>
                  <a:pt x="27194" y="16003"/>
                  <a:pt x="27206" y="16003"/>
                  <a:pt x="27230" y="15967"/>
                </a:cubicBezTo>
                <a:cubicBezTo>
                  <a:pt x="27718" y="15848"/>
                  <a:pt x="28218" y="15753"/>
                  <a:pt x="28718" y="15645"/>
                </a:cubicBezTo>
                <a:cubicBezTo>
                  <a:pt x="28813" y="15622"/>
                  <a:pt x="28873" y="15526"/>
                  <a:pt x="28861" y="15419"/>
                </a:cubicBezTo>
                <a:cubicBezTo>
                  <a:pt x="28851" y="15328"/>
                  <a:pt x="28771" y="15271"/>
                  <a:pt x="28682" y="15271"/>
                </a:cubicBezTo>
                <a:close/>
                <a:moveTo>
                  <a:pt x="40781" y="15742"/>
                </a:moveTo>
                <a:cubicBezTo>
                  <a:pt x="40704" y="15742"/>
                  <a:pt x="40629" y="15797"/>
                  <a:pt x="40600" y="15883"/>
                </a:cubicBezTo>
                <a:cubicBezTo>
                  <a:pt x="40577" y="15991"/>
                  <a:pt x="40636" y="16086"/>
                  <a:pt x="40743" y="16122"/>
                </a:cubicBezTo>
                <a:cubicBezTo>
                  <a:pt x="41220" y="16264"/>
                  <a:pt x="41708" y="16419"/>
                  <a:pt x="42184" y="16586"/>
                </a:cubicBezTo>
                <a:cubicBezTo>
                  <a:pt x="42196" y="16598"/>
                  <a:pt x="42232" y="16598"/>
                  <a:pt x="42244" y="16598"/>
                </a:cubicBezTo>
                <a:cubicBezTo>
                  <a:pt x="42315" y="16598"/>
                  <a:pt x="42386" y="16550"/>
                  <a:pt x="42434" y="16443"/>
                </a:cubicBezTo>
                <a:cubicBezTo>
                  <a:pt x="42458" y="16360"/>
                  <a:pt x="42422" y="16241"/>
                  <a:pt x="42315" y="16205"/>
                </a:cubicBezTo>
                <a:cubicBezTo>
                  <a:pt x="41827" y="16050"/>
                  <a:pt x="41327" y="15883"/>
                  <a:pt x="40839" y="15753"/>
                </a:cubicBezTo>
                <a:cubicBezTo>
                  <a:pt x="40820" y="15745"/>
                  <a:pt x="40801" y="15742"/>
                  <a:pt x="40781" y="15742"/>
                </a:cubicBezTo>
                <a:close/>
                <a:moveTo>
                  <a:pt x="25325" y="16128"/>
                </a:moveTo>
                <a:cubicBezTo>
                  <a:pt x="25309" y="16128"/>
                  <a:pt x="25293" y="16130"/>
                  <a:pt x="25277" y="16134"/>
                </a:cubicBezTo>
                <a:cubicBezTo>
                  <a:pt x="24801" y="16300"/>
                  <a:pt x="24313" y="16467"/>
                  <a:pt x="23836" y="16645"/>
                </a:cubicBezTo>
                <a:cubicBezTo>
                  <a:pt x="23729" y="16681"/>
                  <a:pt x="23682" y="16788"/>
                  <a:pt x="23717" y="16896"/>
                </a:cubicBezTo>
                <a:cubicBezTo>
                  <a:pt x="23741" y="16967"/>
                  <a:pt x="23813" y="17015"/>
                  <a:pt x="23896" y="17015"/>
                </a:cubicBezTo>
                <a:cubicBezTo>
                  <a:pt x="23920" y="17015"/>
                  <a:pt x="23932" y="17015"/>
                  <a:pt x="23967" y="16979"/>
                </a:cubicBezTo>
                <a:cubicBezTo>
                  <a:pt x="24444" y="16800"/>
                  <a:pt x="24920" y="16645"/>
                  <a:pt x="25396" y="16491"/>
                </a:cubicBezTo>
                <a:cubicBezTo>
                  <a:pt x="25480" y="16467"/>
                  <a:pt x="25539" y="16360"/>
                  <a:pt x="25515" y="16253"/>
                </a:cubicBezTo>
                <a:cubicBezTo>
                  <a:pt x="25485" y="16182"/>
                  <a:pt x="25412" y="16128"/>
                  <a:pt x="25325" y="16128"/>
                </a:cubicBezTo>
                <a:close/>
                <a:moveTo>
                  <a:pt x="49340" y="15407"/>
                </a:moveTo>
                <a:cubicBezTo>
                  <a:pt x="49233" y="15407"/>
                  <a:pt x="49149" y="15479"/>
                  <a:pt x="49149" y="15586"/>
                </a:cubicBezTo>
                <a:cubicBezTo>
                  <a:pt x="49137" y="15848"/>
                  <a:pt x="49137" y="16134"/>
                  <a:pt x="49137" y="16407"/>
                </a:cubicBezTo>
                <a:cubicBezTo>
                  <a:pt x="49137" y="16645"/>
                  <a:pt x="49149" y="16896"/>
                  <a:pt x="49149" y="17134"/>
                </a:cubicBezTo>
                <a:cubicBezTo>
                  <a:pt x="49149" y="17241"/>
                  <a:pt x="49233" y="17312"/>
                  <a:pt x="49340" y="17312"/>
                </a:cubicBezTo>
                <a:cubicBezTo>
                  <a:pt x="49447" y="17312"/>
                  <a:pt x="49530" y="17217"/>
                  <a:pt x="49518" y="17122"/>
                </a:cubicBezTo>
                <a:cubicBezTo>
                  <a:pt x="49506" y="16884"/>
                  <a:pt x="49506" y="16645"/>
                  <a:pt x="49506" y="16407"/>
                </a:cubicBezTo>
                <a:cubicBezTo>
                  <a:pt x="49506" y="16134"/>
                  <a:pt x="49506" y="15872"/>
                  <a:pt x="49518" y="15598"/>
                </a:cubicBezTo>
                <a:cubicBezTo>
                  <a:pt x="49530" y="15491"/>
                  <a:pt x="49447" y="15407"/>
                  <a:pt x="49340" y="15407"/>
                </a:cubicBezTo>
                <a:close/>
                <a:moveTo>
                  <a:pt x="44010" y="16906"/>
                </a:moveTo>
                <a:cubicBezTo>
                  <a:pt x="43933" y="16906"/>
                  <a:pt x="43866" y="16946"/>
                  <a:pt x="43839" y="17026"/>
                </a:cubicBezTo>
                <a:cubicBezTo>
                  <a:pt x="43791" y="17134"/>
                  <a:pt x="43839" y="17241"/>
                  <a:pt x="43934" y="17277"/>
                </a:cubicBezTo>
                <a:cubicBezTo>
                  <a:pt x="44399" y="17479"/>
                  <a:pt x="44863" y="17681"/>
                  <a:pt x="45327" y="17908"/>
                </a:cubicBezTo>
                <a:cubicBezTo>
                  <a:pt x="45351" y="17919"/>
                  <a:pt x="45387" y="17919"/>
                  <a:pt x="45411" y="17919"/>
                </a:cubicBezTo>
                <a:cubicBezTo>
                  <a:pt x="45482" y="17919"/>
                  <a:pt x="45565" y="17872"/>
                  <a:pt x="45577" y="17812"/>
                </a:cubicBezTo>
                <a:cubicBezTo>
                  <a:pt x="45625" y="17729"/>
                  <a:pt x="45577" y="17610"/>
                  <a:pt x="45482" y="17562"/>
                </a:cubicBezTo>
                <a:cubicBezTo>
                  <a:pt x="45030" y="17336"/>
                  <a:pt x="44553" y="17122"/>
                  <a:pt x="44089" y="16919"/>
                </a:cubicBezTo>
                <a:cubicBezTo>
                  <a:pt x="44062" y="16910"/>
                  <a:pt x="44035" y="16906"/>
                  <a:pt x="44010" y="16906"/>
                </a:cubicBezTo>
                <a:close/>
                <a:moveTo>
                  <a:pt x="22122" y="17353"/>
                </a:moveTo>
                <a:cubicBezTo>
                  <a:pt x="22097" y="17353"/>
                  <a:pt x="22072" y="17359"/>
                  <a:pt x="22051" y="17372"/>
                </a:cubicBezTo>
                <a:cubicBezTo>
                  <a:pt x="21586" y="17562"/>
                  <a:pt x="21110" y="17788"/>
                  <a:pt x="20646" y="18015"/>
                </a:cubicBezTo>
                <a:cubicBezTo>
                  <a:pt x="20562" y="18050"/>
                  <a:pt x="20515" y="18169"/>
                  <a:pt x="20562" y="18265"/>
                </a:cubicBezTo>
                <a:cubicBezTo>
                  <a:pt x="20598" y="18324"/>
                  <a:pt x="20658" y="18372"/>
                  <a:pt x="20741" y="18372"/>
                </a:cubicBezTo>
                <a:lnTo>
                  <a:pt x="20812" y="18372"/>
                </a:lnTo>
                <a:cubicBezTo>
                  <a:pt x="21277" y="18146"/>
                  <a:pt x="21729" y="17919"/>
                  <a:pt x="22193" y="17729"/>
                </a:cubicBezTo>
                <a:cubicBezTo>
                  <a:pt x="22301" y="17681"/>
                  <a:pt x="22348" y="17574"/>
                  <a:pt x="22301" y="17479"/>
                </a:cubicBezTo>
                <a:cubicBezTo>
                  <a:pt x="22265" y="17400"/>
                  <a:pt x="22192" y="17353"/>
                  <a:pt x="22122" y="17353"/>
                </a:cubicBezTo>
                <a:close/>
                <a:moveTo>
                  <a:pt x="47102" y="18434"/>
                </a:moveTo>
                <a:cubicBezTo>
                  <a:pt x="47034" y="18434"/>
                  <a:pt x="46976" y="18469"/>
                  <a:pt x="46935" y="18527"/>
                </a:cubicBezTo>
                <a:cubicBezTo>
                  <a:pt x="46887" y="18634"/>
                  <a:pt x="46911" y="18741"/>
                  <a:pt x="47006" y="18801"/>
                </a:cubicBezTo>
                <a:cubicBezTo>
                  <a:pt x="47435" y="19039"/>
                  <a:pt x="47887" y="19301"/>
                  <a:pt x="48316" y="19574"/>
                </a:cubicBezTo>
                <a:cubicBezTo>
                  <a:pt x="48340" y="19586"/>
                  <a:pt x="48387" y="19598"/>
                  <a:pt x="48423" y="19598"/>
                </a:cubicBezTo>
                <a:cubicBezTo>
                  <a:pt x="48494" y="19598"/>
                  <a:pt x="48554" y="19563"/>
                  <a:pt x="48578" y="19515"/>
                </a:cubicBezTo>
                <a:cubicBezTo>
                  <a:pt x="48637" y="19420"/>
                  <a:pt x="48613" y="19301"/>
                  <a:pt x="48518" y="19241"/>
                </a:cubicBezTo>
                <a:cubicBezTo>
                  <a:pt x="48078" y="18967"/>
                  <a:pt x="47625" y="18705"/>
                  <a:pt x="47197" y="18455"/>
                </a:cubicBezTo>
                <a:cubicBezTo>
                  <a:pt x="47164" y="18441"/>
                  <a:pt x="47132" y="18434"/>
                  <a:pt x="47102" y="18434"/>
                </a:cubicBezTo>
                <a:close/>
                <a:moveTo>
                  <a:pt x="19038" y="18863"/>
                </a:moveTo>
                <a:cubicBezTo>
                  <a:pt x="19009" y="18863"/>
                  <a:pt x="18980" y="18869"/>
                  <a:pt x="18955" y="18884"/>
                </a:cubicBezTo>
                <a:cubicBezTo>
                  <a:pt x="18502" y="19122"/>
                  <a:pt x="18038" y="19396"/>
                  <a:pt x="17610" y="19646"/>
                </a:cubicBezTo>
                <a:cubicBezTo>
                  <a:pt x="17526" y="19705"/>
                  <a:pt x="17490" y="19824"/>
                  <a:pt x="17550" y="19920"/>
                </a:cubicBezTo>
                <a:cubicBezTo>
                  <a:pt x="17586" y="19979"/>
                  <a:pt x="17657" y="20003"/>
                  <a:pt x="17717" y="20003"/>
                </a:cubicBezTo>
                <a:cubicBezTo>
                  <a:pt x="17740" y="20003"/>
                  <a:pt x="17776" y="20003"/>
                  <a:pt x="17800" y="19967"/>
                </a:cubicBezTo>
                <a:cubicBezTo>
                  <a:pt x="18241" y="19705"/>
                  <a:pt x="18681" y="19455"/>
                  <a:pt x="19134" y="19217"/>
                </a:cubicBezTo>
                <a:cubicBezTo>
                  <a:pt x="19217" y="19170"/>
                  <a:pt x="19253" y="19051"/>
                  <a:pt x="19205" y="18955"/>
                </a:cubicBezTo>
                <a:cubicBezTo>
                  <a:pt x="19172" y="18897"/>
                  <a:pt x="19104" y="18863"/>
                  <a:pt x="19038" y="18863"/>
                </a:cubicBezTo>
                <a:close/>
                <a:moveTo>
                  <a:pt x="49470" y="18823"/>
                </a:moveTo>
                <a:cubicBezTo>
                  <a:pt x="49462" y="18823"/>
                  <a:pt x="49455" y="18823"/>
                  <a:pt x="49447" y="18824"/>
                </a:cubicBezTo>
                <a:cubicBezTo>
                  <a:pt x="49340" y="18836"/>
                  <a:pt x="49268" y="18931"/>
                  <a:pt x="49280" y="19039"/>
                </a:cubicBezTo>
                <a:cubicBezTo>
                  <a:pt x="49328" y="19539"/>
                  <a:pt x="49399" y="20051"/>
                  <a:pt x="49471" y="20563"/>
                </a:cubicBezTo>
                <a:cubicBezTo>
                  <a:pt x="49492" y="20657"/>
                  <a:pt x="49568" y="20733"/>
                  <a:pt x="49660" y="20733"/>
                </a:cubicBezTo>
                <a:cubicBezTo>
                  <a:pt x="49672" y="20733"/>
                  <a:pt x="49684" y="20732"/>
                  <a:pt x="49697" y="20729"/>
                </a:cubicBezTo>
                <a:cubicBezTo>
                  <a:pt x="49792" y="20717"/>
                  <a:pt x="49852" y="20646"/>
                  <a:pt x="49864" y="20563"/>
                </a:cubicBezTo>
                <a:lnTo>
                  <a:pt x="49911" y="20610"/>
                </a:lnTo>
                <a:cubicBezTo>
                  <a:pt x="50304" y="20908"/>
                  <a:pt x="50721" y="21206"/>
                  <a:pt x="51126" y="21527"/>
                </a:cubicBezTo>
                <a:cubicBezTo>
                  <a:pt x="51173" y="21551"/>
                  <a:pt x="51197" y="21563"/>
                  <a:pt x="51245" y="21563"/>
                </a:cubicBezTo>
                <a:cubicBezTo>
                  <a:pt x="51304" y="21563"/>
                  <a:pt x="51364" y="21539"/>
                  <a:pt x="51376" y="21467"/>
                </a:cubicBezTo>
                <a:cubicBezTo>
                  <a:pt x="51459" y="21372"/>
                  <a:pt x="51435" y="21253"/>
                  <a:pt x="51352" y="21194"/>
                </a:cubicBezTo>
                <a:cubicBezTo>
                  <a:pt x="50947" y="20884"/>
                  <a:pt x="50530" y="20563"/>
                  <a:pt x="50114" y="20289"/>
                </a:cubicBezTo>
                <a:cubicBezTo>
                  <a:pt x="50080" y="20265"/>
                  <a:pt x="50041" y="20252"/>
                  <a:pt x="50002" y="20252"/>
                </a:cubicBezTo>
                <a:cubicBezTo>
                  <a:pt x="49944" y="20252"/>
                  <a:pt x="49887" y="20280"/>
                  <a:pt x="49852" y="20336"/>
                </a:cubicBezTo>
                <a:cubicBezTo>
                  <a:pt x="49852" y="20348"/>
                  <a:pt x="49828" y="20360"/>
                  <a:pt x="49828" y="20372"/>
                </a:cubicBezTo>
                <a:cubicBezTo>
                  <a:pt x="49756" y="19920"/>
                  <a:pt x="49697" y="19455"/>
                  <a:pt x="49649" y="18991"/>
                </a:cubicBezTo>
                <a:cubicBezTo>
                  <a:pt x="49638" y="18892"/>
                  <a:pt x="49566" y="18823"/>
                  <a:pt x="49470" y="18823"/>
                </a:cubicBezTo>
                <a:close/>
                <a:moveTo>
                  <a:pt x="16072" y="20640"/>
                </a:moveTo>
                <a:cubicBezTo>
                  <a:pt x="16039" y="20640"/>
                  <a:pt x="16007" y="20649"/>
                  <a:pt x="15978" y="20670"/>
                </a:cubicBezTo>
                <a:cubicBezTo>
                  <a:pt x="15538" y="20956"/>
                  <a:pt x="15109" y="21241"/>
                  <a:pt x="14692" y="21539"/>
                </a:cubicBezTo>
                <a:cubicBezTo>
                  <a:pt x="14609" y="21598"/>
                  <a:pt x="14585" y="21718"/>
                  <a:pt x="14645" y="21801"/>
                </a:cubicBezTo>
                <a:cubicBezTo>
                  <a:pt x="14692" y="21848"/>
                  <a:pt x="14752" y="21884"/>
                  <a:pt x="14812" y="21884"/>
                </a:cubicBezTo>
                <a:cubicBezTo>
                  <a:pt x="14859" y="21884"/>
                  <a:pt x="14883" y="21860"/>
                  <a:pt x="14919" y="21848"/>
                </a:cubicBezTo>
                <a:cubicBezTo>
                  <a:pt x="15335" y="21563"/>
                  <a:pt x="15752" y="21277"/>
                  <a:pt x="16181" y="21003"/>
                </a:cubicBezTo>
                <a:cubicBezTo>
                  <a:pt x="16276" y="20944"/>
                  <a:pt x="16300" y="20825"/>
                  <a:pt x="16240" y="20729"/>
                </a:cubicBezTo>
                <a:cubicBezTo>
                  <a:pt x="16201" y="20674"/>
                  <a:pt x="16136" y="20640"/>
                  <a:pt x="16072" y="20640"/>
                </a:cubicBezTo>
                <a:close/>
                <a:moveTo>
                  <a:pt x="52743" y="22377"/>
                </a:moveTo>
                <a:cubicBezTo>
                  <a:pt x="52687" y="22377"/>
                  <a:pt x="52627" y="22402"/>
                  <a:pt x="52578" y="22444"/>
                </a:cubicBezTo>
                <a:cubicBezTo>
                  <a:pt x="52531" y="22515"/>
                  <a:pt x="52542" y="22634"/>
                  <a:pt x="52614" y="22718"/>
                </a:cubicBezTo>
                <a:cubicBezTo>
                  <a:pt x="52792" y="22861"/>
                  <a:pt x="52959" y="23015"/>
                  <a:pt x="53138" y="23158"/>
                </a:cubicBezTo>
                <a:cubicBezTo>
                  <a:pt x="53340" y="23349"/>
                  <a:pt x="53554" y="23551"/>
                  <a:pt x="53757" y="23730"/>
                </a:cubicBezTo>
                <a:cubicBezTo>
                  <a:pt x="53805" y="23753"/>
                  <a:pt x="53852" y="23765"/>
                  <a:pt x="53900" y="23765"/>
                </a:cubicBezTo>
                <a:cubicBezTo>
                  <a:pt x="53935" y="23765"/>
                  <a:pt x="53995" y="23742"/>
                  <a:pt x="54031" y="23694"/>
                </a:cubicBezTo>
                <a:cubicBezTo>
                  <a:pt x="54102" y="23623"/>
                  <a:pt x="54090" y="23503"/>
                  <a:pt x="54007" y="23432"/>
                </a:cubicBezTo>
                <a:cubicBezTo>
                  <a:pt x="53805" y="23230"/>
                  <a:pt x="53590" y="23051"/>
                  <a:pt x="53376" y="22861"/>
                </a:cubicBezTo>
                <a:cubicBezTo>
                  <a:pt x="53197" y="22718"/>
                  <a:pt x="53031" y="22563"/>
                  <a:pt x="52852" y="22420"/>
                </a:cubicBezTo>
                <a:cubicBezTo>
                  <a:pt x="52822" y="22390"/>
                  <a:pt x="52784" y="22377"/>
                  <a:pt x="52743" y="22377"/>
                </a:cubicBezTo>
                <a:close/>
                <a:moveTo>
                  <a:pt x="13278" y="22634"/>
                </a:moveTo>
                <a:cubicBezTo>
                  <a:pt x="13237" y="22634"/>
                  <a:pt x="13195" y="22646"/>
                  <a:pt x="13157" y="22670"/>
                </a:cubicBezTo>
                <a:cubicBezTo>
                  <a:pt x="12740" y="22980"/>
                  <a:pt x="12347" y="23289"/>
                  <a:pt x="11942" y="23611"/>
                </a:cubicBezTo>
                <a:cubicBezTo>
                  <a:pt x="11847" y="23670"/>
                  <a:pt x="11847" y="23789"/>
                  <a:pt x="11906" y="23873"/>
                </a:cubicBezTo>
                <a:cubicBezTo>
                  <a:pt x="11942" y="23920"/>
                  <a:pt x="12002" y="23944"/>
                  <a:pt x="12061" y="23944"/>
                </a:cubicBezTo>
                <a:cubicBezTo>
                  <a:pt x="12109" y="23944"/>
                  <a:pt x="12145" y="23932"/>
                  <a:pt x="12180" y="23920"/>
                </a:cubicBezTo>
                <a:cubicBezTo>
                  <a:pt x="12561" y="23611"/>
                  <a:pt x="12966" y="23289"/>
                  <a:pt x="13383" y="22980"/>
                </a:cubicBezTo>
                <a:cubicBezTo>
                  <a:pt x="13478" y="22920"/>
                  <a:pt x="13490" y="22801"/>
                  <a:pt x="13430" y="22718"/>
                </a:cubicBezTo>
                <a:cubicBezTo>
                  <a:pt x="13395" y="22661"/>
                  <a:pt x="13338" y="22634"/>
                  <a:pt x="13278" y="22634"/>
                </a:cubicBezTo>
                <a:close/>
                <a:moveTo>
                  <a:pt x="50022" y="22252"/>
                </a:moveTo>
                <a:cubicBezTo>
                  <a:pt x="50013" y="22252"/>
                  <a:pt x="50004" y="22252"/>
                  <a:pt x="49995" y="22253"/>
                </a:cubicBezTo>
                <a:cubicBezTo>
                  <a:pt x="49887" y="22265"/>
                  <a:pt x="49816" y="22372"/>
                  <a:pt x="49852" y="22480"/>
                </a:cubicBezTo>
                <a:cubicBezTo>
                  <a:pt x="49971" y="22968"/>
                  <a:pt x="50090" y="23456"/>
                  <a:pt x="50221" y="23968"/>
                </a:cubicBezTo>
                <a:cubicBezTo>
                  <a:pt x="50233" y="24039"/>
                  <a:pt x="50304" y="24099"/>
                  <a:pt x="50399" y="24099"/>
                </a:cubicBezTo>
                <a:cubicBezTo>
                  <a:pt x="50411" y="24099"/>
                  <a:pt x="50423" y="24099"/>
                  <a:pt x="50447" y="24111"/>
                </a:cubicBezTo>
                <a:cubicBezTo>
                  <a:pt x="50542" y="24087"/>
                  <a:pt x="50602" y="23980"/>
                  <a:pt x="50578" y="23873"/>
                </a:cubicBezTo>
                <a:cubicBezTo>
                  <a:pt x="50447" y="23384"/>
                  <a:pt x="50328" y="22896"/>
                  <a:pt x="50221" y="22396"/>
                </a:cubicBezTo>
                <a:cubicBezTo>
                  <a:pt x="50210" y="22309"/>
                  <a:pt x="50119" y="22252"/>
                  <a:pt x="50022" y="22252"/>
                </a:cubicBezTo>
                <a:close/>
                <a:moveTo>
                  <a:pt x="10572" y="24790"/>
                </a:moveTo>
                <a:cubicBezTo>
                  <a:pt x="10529" y="24790"/>
                  <a:pt x="10485" y="24805"/>
                  <a:pt x="10454" y="24837"/>
                </a:cubicBezTo>
                <a:cubicBezTo>
                  <a:pt x="10049" y="25182"/>
                  <a:pt x="9668" y="25516"/>
                  <a:pt x="9287" y="25849"/>
                </a:cubicBezTo>
                <a:cubicBezTo>
                  <a:pt x="9216" y="25932"/>
                  <a:pt x="9204" y="26051"/>
                  <a:pt x="9275" y="26123"/>
                </a:cubicBezTo>
                <a:cubicBezTo>
                  <a:pt x="9323" y="26170"/>
                  <a:pt x="9370" y="26182"/>
                  <a:pt x="9430" y="26182"/>
                </a:cubicBezTo>
                <a:cubicBezTo>
                  <a:pt x="9489" y="26182"/>
                  <a:pt x="9525" y="26147"/>
                  <a:pt x="9561" y="26135"/>
                </a:cubicBezTo>
                <a:cubicBezTo>
                  <a:pt x="9930" y="25789"/>
                  <a:pt x="10323" y="25468"/>
                  <a:pt x="10704" y="25123"/>
                </a:cubicBezTo>
                <a:cubicBezTo>
                  <a:pt x="10775" y="25063"/>
                  <a:pt x="10799" y="24932"/>
                  <a:pt x="10716" y="24861"/>
                </a:cubicBezTo>
                <a:cubicBezTo>
                  <a:pt x="10683" y="24814"/>
                  <a:pt x="10627" y="24790"/>
                  <a:pt x="10572" y="24790"/>
                </a:cubicBezTo>
                <a:close/>
                <a:moveTo>
                  <a:pt x="55267" y="24724"/>
                </a:moveTo>
                <a:cubicBezTo>
                  <a:pt x="55218" y="24724"/>
                  <a:pt x="55168" y="24742"/>
                  <a:pt x="55126" y="24777"/>
                </a:cubicBezTo>
                <a:cubicBezTo>
                  <a:pt x="55055" y="24861"/>
                  <a:pt x="55055" y="24980"/>
                  <a:pt x="55126" y="25051"/>
                </a:cubicBezTo>
                <a:cubicBezTo>
                  <a:pt x="55483" y="25420"/>
                  <a:pt x="55840" y="25789"/>
                  <a:pt x="56162" y="26170"/>
                </a:cubicBezTo>
                <a:cubicBezTo>
                  <a:pt x="56198" y="26194"/>
                  <a:pt x="56245" y="26230"/>
                  <a:pt x="56305" y="26230"/>
                </a:cubicBezTo>
                <a:cubicBezTo>
                  <a:pt x="56352" y="26230"/>
                  <a:pt x="56400" y="26194"/>
                  <a:pt x="56424" y="26182"/>
                </a:cubicBezTo>
                <a:cubicBezTo>
                  <a:pt x="56495" y="26123"/>
                  <a:pt x="56519" y="25992"/>
                  <a:pt x="56436" y="25909"/>
                </a:cubicBezTo>
                <a:cubicBezTo>
                  <a:pt x="56114" y="25539"/>
                  <a:pt x="55769" y="25158"/>
                  <a:pt x="55400" y="24777"/>
                </a:cubicBezTo>
                <a:cubicBezTo>
                  <a:pt x="55364" y="24742"/>
                  <a:pt x="55317" y="24724"/>
                  <a:pt x="55267" y="24724"/>
                </a:cubicBezTo>
                <a:close/>
                <a:moveTo>
                  <a:pt x="50944" y="25563"/>
                </a:moveTo>
                <a:cubicBezTo>
                  <a:pt x="50922" y="25563"/>
                  <a:pt x="50899" y="25567"/>
                  <a:pt x="50876" y="25575"/>
                </a:cubicBezTo>
                <a:cubicBezTo>
                  <a:pt x="50768" y="25599"/>
                  <a:pt x="50721" y="25706"/>
                  <a:pt x="50757" y="25813"/>
                </a:cubicBezTo>
                <a:cubicBezTo>
                  <a:pt x="50923" y="26301"/>
                  <a:pt x="51114" y="26790"/>
                  <a:pt x="51292" y="27254"/>
                </a:cubicBezTo>
                <a:cubicBezTo>
                  <a:pt x="51316" y="27325"/>
                  <a:pt x="51399" y="27373"/>
                  <a:pt x="51471" y="27373"/>
                </a:cubicBezTo>
                <a:cubicBezTo>
                  <a:pt x="51487" y="27373"/>
                  <a:pt x="51503" y="27368"/>
                  <a:pt x="51515" y="27368"/>
                </a:cubicBezTo>
                <a:cubicBezTo>
                  <a:pt x="51521" y="27368"/>
                  <a:pt x="51526" y="27369"/>
                  <a:pt x="51530" y="27373"/>
                </a:cubicBezTo>
                <a:cubicBezTo>
                  <a:pt x="51614" y="27325"/>
                  <a:pt x="51673" y="27218"/>
                  <a:pt x="51638" y="27123"/>
                </a:cubicBezTo>
                <a:cubicBezTo>
                  <a:pt x="51459" y="26659"/>
                  <a:pt x="51280" y="26182"/>
                  <a:pt x="51114" y="25694"/>
                </a:cubicBezTo>
                <a:cubicBezTo>
                  <a:pt x="51086" y="25611"/>
                  <a:pt x="51022" y="25563"/>
                  <a:pt x="50944" y="25563"/>
                </a:cubicBezTo>
                <a:close/>
                <a:moveTo>
                  <a:pt x="8038" y="27093"/>
                </a:moveTo>
                <a:cubicBezTo>
                  <a:pt x="7989" y="27093"/>
                  <a:pt x="7942" y="27111"/>
                  <a:pt x="7906" y="27147"/>
                </a:cubicBezTo>
                <a:cubicBezTo>
                  <a:pt x="7525" y="27504"/>
                  <a:pt x="7168" y="27861"/>
                  <a:pt x="6811" y="28218"/>
                </a:cubicBezTo>
                <a:cubicBezTo>
                  <a:pt x="6727" y="28290"/>
                  <a:pt x="6727" y="28409"/>
                  <a:pt x="6811" y="28492"/>
                </a:cubicBezTo>
                <a:cubicBezTo>
                  <a:pt x="6834" y="28528"/>
                  <a:pt x="6894" y="28552"/>
                  <a:pt x="6942" y="28552"/>
                </a:cubicBezTo>
                <a:cubicBezTo>
                  <a:pt x="6989" y="28552"/>
                  <a:pt x="7025" y="28528"/>
                  <a:pt x="7084" y="28492"/>
                </a:cubicBezTo>
                <a:cubicBezTo>
                  <a:pt x="7430" y="28135"/>
                  <a:pt x="7799" y="27778"/>
                  <a:pt x="8180" y="27421"/>
                </a:cubicBezTo>
                <a:cubicBezTo>
                  <a:pt x="8251" y="27337"/>
                  <a:pt x="8251" y="27218"/>
                  <a:pt x="8180" y="27147"/>
                </a:cubicBezTo>
                <a:cubicBezTo>
                  <a:pt x="8138" y="27111"/>
                  <a:pt x="8087" y="27093"/>
                  <a:pt x="8038" y="27093"/>
                </a:cubicBezTo>
                <a:close/>
                <a:moveTo>
                  <a:pt x="57496" y="27324"/>
                </a:moveTo>
                <a:cubicBezTo>
                  <a:pt x="57454" y="27324"/>
                  <a:pt x="57411" y="27336"/>
                  <a:pt x="57376" y="27361"/>
                </a:cubicBezTo>
                <a:cubicBezTo>
                  <a:pt x="57293" y="27421"/>
                  <a:pt x="57269" y="27528"/>
                  <a:pt x="57329" y="27623"/>
                </a:cubicBezTo>
                <a:cubicBezTo>
                  <a:pt x="57626" y="28052"/>
                  <a:pt x="57912" y="28492"/>
                  <a:pt x="58138" y="28909"/>
                </a:cubicBezTo>
                <a:cubicBezTo>
                  <a:pt x="58162" y="28980"/>
                  <a:pt x="58222" y="29004"/>
                  <a:pt x="58305" y="29004"/>
                </a:cubicBezTo>
                <a:cubicBezTo>
                  <a:pt x="58329" y="29004"/>
                  <a:pt x="58365" y="29004"/>
                  <a:pt x="58400" y="28968"/>
                </a:cubicBezTo>
                <a:cubicBezTo>
                  <a:pt x="58496" y="28921"/>
                  <a:pt x="58519" y="28802"/>
                  <a:pt x="58472" y="28706"/>
                </a:cubicBezTo>
                <a:cubicBezTo>
                  <a:pt x="58234" y="28278"/>
                  <a:pt x="57960" y="27849"/>
                  <a:pt x="57638" y="27397"/>
                </a:cubicBezTo>
                <a:cubicBezTo>
                  <a:pt x="57611" y="27348"/>
                  <a:pt x="57554" y="27324"/>
                  <a:pt x="57496" y="27324"/>
                </a:cubicBezTo>
                <a:close/>
                <a:moveTo>
                  <a:pt x="52253" y="28733"/>
                </a:moveTo>
                <a:cubicBezTo>
                  <a:pt x="52225" y="28733"/>
                  <a:pt x="52198" y="28740"/>
                  <a:pt x="52173" y="28754"/>
                </a:cubicBezTo>
                <a:cubicBezTo>
                  <a:pt x="52066" y="28802"/>
                  <a:pt x="52030" y="28921"/>
                  <a:pt x="52078" y="29004"/>
                </a:cubicBezTo>
                <a:cubicBezTo>
                  <a:pt x="52328" y="29480"/>
                  <a:pt x="52590" y="29933"/>
                  <a:pt x="52852" y="30350"/>
                </a:cubicBezTo>
                <a:cubicBezTo>
                  <a:pt x="52900" y="30409"/>
                  <a:pt x="52959" y="30433"/>
                  <a:pt x="53019" y="30433"/>
                </a:cubicBezTo>
                <a:cubicBezTo>
                  <a:pt x="53066" y="30433"/>
                  <a:pt x="53090" y="30421"/>
                  <a:pt x="53102" y="30421"/>
                </a:cubicBezTo>
                <a:cubicBezTo>
                  <a:pt x="53197" y="30361"/>
                  <a:pt x="53221" y="30242"/>
                  <a:pt x="53162" y="30159"/>
                </a:cubicBezTo>
                <a:cubicBezTo>
                  <a:pt x="52912" y="29754"/>
                  <a:pt x="52662" y="29302"/>
                  <a:pt x="52423" y="28849"/>
                </a:cubicBezTo>
                <a:cubicBezTo>
                  <a:pt x="52390" y="28773"/>
                  <a:pt x="52320" y="28733"/>
                  <a:pt x="52253" y="28733"/>
                </a:cubicBezTo>
                <a:close/>
                <a:moveTo>
                  <a:pt x="5591" y="29544"/>
                </a:moveTo>
                <a:cubicBezTo>
                  <a:pt x="5541" y="29544"/>
                  <a:pt x="5491" y="29562"/>
                  <a:pt x="5453" y="29599"/>
                </a:cubicBezTo>
                <a:cubicBezTo>
                  <a:pt x="5096" y="29992"/>
                  <a:pt x="4739" y="30361"/>
                  <a:pt x="4405" y="30731"/>
                </a:cubicBezTo>
                <a:cubicBezTo>
                  <a:pt x="4334" y="30802"/>
                  <a:pt x="4346" y="30933"/>
                  <a:pt x="4429" y="31004"/>
                </a:cubicBezTo>
                <a:cubicBezTo>
                  <a:pt x="4465" y="31028"/>
                  <a:pt x="4513" y="31052"/>
                  <a:pt x="4560" y="31052"/>
                </a:cubicBezTo>
                <a:cubicBezTo>
                  <a:pt x="4608" y="31052"/>
                  <a:pt x="4667" y="31028"/>
                  <a:pt x="4691" y="30969"/>
                </a:cubicBezTo>
                <a:cubicBezTo>
                  <a:pt x="5025" y="30611"/>
                  <a:pt x="5370" y="30242"/>
                  <a:pt x="5739" y="29849"/>
                </a:cubicBezTo>
                <a:cubicBezTo>
                  <a:pt x="5799" y="29778"/>
                  <a:pt x="5799" y="29659"/>
                  <a:pt x="5715" y="29588"/>
                </a:cubicBezTo>
                <a:cubicBezTo>
                  <a:pt x="5681" y="29559"/>
                  <a:pt x="5636" y="29544"/>
                  <a:pt x="5591" y="29544"/>
                </a:cubicBezTo>
                <a:close/>
                <a:moveTo>
                  <a:pt x="59077" y="30387"/>
                </a:moveTo>
                <a:cubicBezTo>
                  <a:pt x="59057" y="30387"/>
                  <a:pt x="59038" y="30390"/>
                  <a:pt x="59019" y="30397"/>
                </a:cubicBezTo>
                <a:cubicBezTo>
                  <a:pt x="58912" y="30421"/>
                  <a:pt x="58853" y="30528"/>
                  <a:pt x="58877" y="30635"/>
                </a:cubicBezTo>
                <a:cubicBezTo>
                  <a:pt x="59019" y="31112"/>
                  <a:pt x="59091" y="31552"/>
                  <a:pt x="59091" y="31945"/>
                </a:cubicBezTo>
                <a:lnTo>
                  <a:pt x="59091" y="32076"/>
                </a:lnTo>
                <a:cubicBezTo>
                  <a:pt x="59091" y="32183"/>
                  <a:pt x="59162" y="32266"/>
                  <a:pt x="59281" y="32266"/>
                </a:cubicBezTo>
                <a:cubicBezTo>
                  <a:pt x="59389" y="32266"/>
                  <a:pt x="59472" y="32195"/>
                  <a:pt x="59496" y="32088"/>
                </a:cubicBezTo>
                <a:lnTo>
                  <a:pt x="59496" y="31945"/>
                </a:lnTo>
                <a:cubicBezTo>
                  <a:pt x="59496" y="31504"/>
                  <a:pt x="59400" y="31028"/>
                  <a:pt x="59258" y="30528"/>
                </a:cubicBezTo>
                <a:cubicBezTo>
                  <a:pt x="59229" y="30442"/>
                  <a:pt x="59154" y="30387"/>
                  <a:pt x="59077" y="30387"/>
                </a:cubicBezTo>
                <a:close/>
                <a:moveTo>
                  <a:pt x="54158" y="31577"/>
                </a:moveTo>
                <a:cubicBezTo>
                  <a:pt x="54115" y="31577"/>
                  <a:pt x="54074" y="31592"/>
                  <a:pt x="54043" y="31624"/>
                </a:cubicBezTo>
                <a:cubicBezTo>
                  <a:pt x="53971" y="31695"/>
                  <a:pt x="53959" y="31826"/>
                  <a:pt x="54031" y="31897"/>
                </a:cubicBezTo>
                <a:cubicBezTo>
                  <a:pt x="54388" y="32314"/>
                  <a:pt x="54757" y="32683"/>
                  <a:pt x="55150" y="32981"/>
                </a:cubicBezTo>
                <a:cubicBezTo>
                  <a:pt x="55174" y="33017"/>
                  <a:pt x="55221" y="33028"/>
                  <a:pt x="55269" y="33028"/>
                </a:cubicBezTo>
                <a:cubicBezTo>
                  <a:pt x="55305" y="33028"/>
                  <a:pt x="55364" y="32993"/>
                  <a:pt x="55412" y="32957"/>
                </a:cubicBezTo>
                <a:cubicBezTo>
                  <a:pt x="55471" y="32874"/>
                  <a:pt x="55471" y="32743"/>
                  <a:pt x="55388" y="32683"/>
                </a:cubicBezTo>
                <a:cubicBezTo>
                  <a:pt x="55031" y="32386"/>
                  <a:pt x="54674" y="32040"/>
                  <a:pt x="54316" y="31647"/>
                </a:cubicBezTo>
                <a:cubicBezTo>
                  <a:pt x="54270" y="31601"/>
                  <a:pt x="54212" y="31577"/>
                  <a:pt x="54158" y="31577"/>
                </a:cubicBezTo>
                <a:close/>
                <a:moveTo>
                  <a:pt x="3293" y="32112"/>
                </a:moveTo>
                <a:cubicBezTo>
                  <a:pt x="3238" y="32112"/>
                  <a:pt x="3183" y="32137"/>
                  <a:pt x="3143" y="32183"/>
                </a:cubicBezTo>
                <a:cubicBezTo>
                  <a:pt x="2786" y="32588"/>
                  <a:pt x="2465" y="32981"/>
                  <a:pt x="2167" y="33350"/>
                </a:cubicBezTo>
                <a:cubicBezTo>
                  <a:pt x="2108" y="33433"/>
                  <a:pt x="2108" y="33564"/>
                  <a:pt x="2191" y="33624"/>
                </a:cubicBezTo>
                <a:cubicBezTo>
                  <a:pt x="2227" y="33648"/>
                  <a:pt x="2262" y="33671"/>
                  <a:pt x="2310" y="33671"/>
                </a:cubicBezTo>
                <a:cubicBezTo>
                  <a:pt x="2370" y="33671"/>
                  <a:pt x="2417" y="33636"/>
                  <a:pt x="2441" y="33612"/>
                </a:cubicBezTo>
                <a:cubicBezTo>
                  <a:pt x="2739" y="33231"/>
                  <a:pt x="3072" y="32850"/>
                  <a:pt x="3429" y="32433"/>
                </a:cubicBezTo>
                <a:cubicBezTo>
                  <a:pt x="3501" y="32362"/>
                  <a:pt x="3489" y="32243"/>
                  <a:pt x="3417" y="32159"/>
                </a:cubicBezTo>
                <a:cubicBezTo>
                  <a:pt x="3380" y="32128"/>
                  <a:pt x="3336" y="32112"/>
                  <a:pt x="3293" y="32112"/>
                </a:cubicBezTo>
                <a:close/>
                <a:moveTo>
                  <a:pt x="58410" y="33484"/>
                </a:moveTo>
                <a:cubicBezTo>
                  <a:pt x="58382" y="33484"/>
                  <a:pt x="58354" y="33490"/>
                  <a:pt x="58329" y="33505"/>
                </a:cubicBezTo>
                <a:cubicBezTo>
                  <a:pt x="58131" y="33610"/>
                  <a:pt x="57897" y="33661"/>
                  <a:pt x="57638" y="33661"/>
                </a:cubicBezTo>
                <a:cubicBezTo>
                  <a:pt x="57430" y="33661"/>
                  <a:pt x="57205" y="33628"/>
                  <a:pt x="56972" y="33564"/>
                </a:cubicBezTo>
                <a:cubicBezTo>
                  <a:pt x="56953" y="33557"/>
                  <a:pt x="56934" y="33554"/>
                  <a:pt x="56914" y="33554"/>
                </a:cubicBezTo>
                <a:cubicBezTo>
                  <a:pt x="56837" y="33554"/>
                  <a:pt x="56762" y="33609"/>
                  <a:pt x="56733" y="33695"/>
                </a:cubicBezTo>
                <a:cubicBezTo>
                  <a:pt x="56710" y="33802"/>
                  <a:pt x="56769" y="33910"/>
                  <a:pt x="56876" y="33933"/>
                </a:cubicBezTo>
                <a:cubicBezTo>
                  <a:pt x="57138" y="34005"/>
                  <a:pt x="57388" y="34052"/>
                  <a:pt x="57626" y="34052"/>
                </a:cubicBezTo>
                <a:cubicBezTo>
                  <a:pt x="57960" y="34052"/>
                  <a:pt x="58246" y="33981"/>
                  <a:pt x="58496" y="33850"/>
                </a:cubicBezTo>
                <a:cubicBezTo>
                  <a:pt x="58591" y="33802"/>
                  <a:pt x="58627" y="33683"/>
                  <a:pt x="58579" y="33588"/>
                </a:cubicBezTo>
                <a:cubicBezTo>
                  <a:pt x="58546" y="33521"/>
                  <a:pt x="58477" y="33484"/>
                  <a:pt x="58410" y="33484"/>
                </a:cubicBezTo>
                <a:close/>
                <a:moveTo>
                  <a:pt x="1131" y="34792"/>
                </a:moveTo>
                <a:cubicBezTo>
                  <a:pt x="1076" y="34792"/>
                  <a:pt x="1022" y="34819"/>
                  <a:pt x="988" y="34874"/>
                </a:cubicBezTo>
                <a:cubicBezTo>
                  <a:pt x="393" y="35648"/>
                  <a:pt x="60" y="36124"/>
                  <a:pt x="60" y="36124"/>
                </a:cubicBezTo>
                <a:cubicBezTo>
                  <a:pt x="0" y="36207"/>
                  <a:pt x="24" y="36326"/>
                  <a:pt x="107" y="36386"/>
                </a:cubicBezTo>
                <a:cubicBezTo>
                  <a:pt x="143" y="36410"/>
                  <a:pt x="167" y="36422"/>
                  <a:pt x="214" y="36422"/>
                </a:cubicBezTo>
                <a:cubicBezTo>
                  <a:pt x="274" y="36422"/>
                  <a:pt x="334" y="36386"/>
                  <a:pt x="381" y="36350"/>
                </a:cubicBezTo>
                <a:cubicBezTo>
                  <a:pt x="381" y="36350"/>
                  <a:pt x="703" y="35886"/>
                  <a:pt x="1286" y="35112"/>
                </a:cubicBezTo>
                <a:cubicBezTo>
                  <a:pt x="1357" y="35017"/>
                  <a:pt x="1346" y="34898"/>
                  <a:pt x="1250" y="34838"/>
                </a:cubicBezTo>
                <a:cubicBezTo>
                  <a:pt x="1215" y="34808"/>
                  <a:pt x="1172" y="34792"/>
                  <a:pt x="1131" y="3479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59" name="Google Shape;959;p42"/>
          <p:cNvGrpSpPr/>
          <p:nvPr/>
        </p:nvGrpSpPr>
        <p:grpSpPr>
          <a:xfrm flipH="1">
            <a:off x="10289646" y="768108"/>
            <a:ext cx="1114149" cy="878509"/>
            <a:chOff x="404200" y="675624"/>
            <a:chExt cx="913437" cy="720247"/>
          </a:xfrm>
        </p:grpSpPr>
        <p:sp>
          <p:nvSpPr>
            <p:cNvPr id="960" name="Google Shape;960;p42"/>
            <p:cNvSpPr/>
            <p:nvPr/>
          </p:nvSpPr>
          <p:spPr>
            <a:xfrm>
              <a:off x="839666" y="675624"/>
              <a:ext cx="477970" cy="615900"/>
            </a:xfrm>
            <a:custGeom>
              <a:avLst/>
              <a:gdLst/>
              <a:ahLst/>
              <a:cxnLst/>
              <a:rect l="l" t="t" r="r" b="b"/>
              <a:pathLst>
                <a:path w="11003" h="14179" extrusionOk="0">
                  <a:moveTo>
                    <a:pt x="2764" y="0"/>
                  </a:moveTo>
                  <a:cubicBezTo>
                    <a:pt x="2398" y="0"/>
                    <a:pt x="2029" y="84"/>
                    <a:pt x="1680" y="269"/>
                  </a:cubicBezTo>
                  <a:cubicBezTo>
                    <a:pt x="299" y="1019"/>
                    <a:pt x="1" y="2805"/>
                    <a:pt x="13" y="4234"/>
                  </a:cubicBezTo>
                  <a:cubicBezTo>
                    <a:pt x="37" y="5853"/>
                    <a:pt x="311" y="7472"/>
                    <a:pt x="822" y="9020"/>
                  </a:cubicBezTo>
                  <a:cubicBezTo>
                    <a:pt x="1370" y="10734"/>
                    <a:pt x="2204" y="12306"/>
                    <a:pt x="3287" y="13735"/>
                  </a:cubicBezTo>
                  <a:cubicBezTo>
                    <a:pt x="3311" y="13759"/>
                    <a:pt x="3311" y="13782"/>
                    <a:pt x="3323" y="13794"/>
                  </a:cubicBezTo>
                  <a:cubicBezTo>
                    <a:pt x="3411" y="14019"/>
                    <a:pt x="3673" y="14179"/>
                    <a:pt x="3918" y="14179"/>
                  </a:cubicBezTo>
                  <a:cubicBezTo>
                    <a:pt x="4036" y="14179"/>
                    <a:pt x="4150" y="14142"/>
                    <a:pt x="4240" y="14056"/>
                  </a:cubicBezTo>
                  <a:cubicBezTo>
                    <a:pt x="6430" y="11996"/>
                    <a:pt x="8323" y="9627"/>
                    <a:pt x="9812" y="6996"/>
                  </a:cubicBezTo>
                  <a:cubicBezTo>
                    <a:pt x="10455" y="5900"/>
                    <a:pt x="11002" y="4626"/>
                    <a:pt x="10574" y="3352"/>
                  </a:cubicBezTo>
                  <a:cubicBezTo>
                    <a:pt x="10244" y="2402"/>
                    <a:pt x="9408" y="1775"/>
                    <a:pt x="8466" y="1775"/>
                  </a:cubicBezTo>
                  <a:cubicBezTo>
                    <a:pt x="8252" y="1775"/>
                    <a:pt x="8032" y="1808"/>
                    <a:pt x="7811" y="1876"/>
                  </a:cubicBezTo>
                  <a:cubicBezTo>
                    <a:pt x="6883" y="2174"/>
                    <a:pt x="6347" y="2900"/>
                    <a:pt x="5775" y="3614"/>
                  </a:cubicBezTo>
                  <a:cubicBezTo>
                    <a:pt x="5787" y="2781"/>
                    <a:pt x="5609" y="1948"/>
                    <a:pt x="5109" y="1257"/>
                  </a:cubicBezTo>
                  <a:cubicBezTo>
                    <a:pt x="4558" y="511"/>
                    <a:pt x="3668" y="0"/>
                    <a:pt x="27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42"/>
            <p:cNvSpPr/>
            <p:nvPr/>
          </p:nvSpPr>
          <p:spPr>
            <a:xfrm>
              <a:off x="404200" y="1033819"/>
              <a:ext cx="388918" cy="362052"/>
            </a:xfrm>
            <a:custGeom>
              <a:avLst/>
              <a:gdLst/>
              <a:ahLst/>
              <a:cxnLst/>
              <a:rect l="l" t="t" r="r" b="b"/>
              <a:pathLst>
                <a:path w="8953" h="8335" extrusionOk="0">
                  <a:moveTo>
                    <a:pt x="3931" y="0"/>
                  </a:moveTo>
                  <a:cubicBezTo>
                    <a:pt x="3798" y="0"/>
                    <a:pt x="3662" y="15"/>
                    <a:pt x="3525" y="48"/>
                  </a:cubicBezTo>
                  <a:cubicBezTo>
                    <a:pt x="2596" y="250"/>
                    <a:pt x="2120" y="1214"/>
                    <a:pt x="2204" y="2107"/>
                  </a:cubicBezTo>
                  <a:cubicBezTo>
                    <a:pt x="2263" y="2703"/>
                    <a:pt x="2537" y="3215"/>
                    <a:pt x="2930" y="3643"/>
                  </a:cubicBezTo>
                  <a:cubicBezTo>
                    <a:pt x="2579" y="3577"/>
                    <a:pt x="2236" y="3507"/>
                    <a:pt x="1894" y="3507"/>
                  </a:cubicBezTo>
                  <a:cubicBezTo>
                    <a:pt x="1620" y="3507"/>
                    <a:pt x="1348" y="3552"/>
                    <a:pt x="1072" y="3679"/>
                  </a:cubicBezTo>
                  <a:cubicBezTo>
                    <a:pt x="275" y="4036"/>
                    <a:pt x="1" y="4917"/>
                    <a:pt x="322" y="5703"/>
                  </a:cubicBezTo>
                  <a:cubicBezTo>
                    <a:pt x="680" y="6560"/>
                    <a:pt x="1549" y="6965"/>
                    <a:pt x="2382" y="7251"/>
                  </a:cubicBezTo>
                  <a:cubicBezTo>
                    <a:pt x="4359" y="7918"/>
                    <a:pt x="6430" y="8275"/>
                    <a:pt x="8514" y="8334"/>
                  </a:cubicBezTo>
                  <a:cubicBezTo>
                    <a:pt x="8519" y="8335"/>
                    <a:pt x="8523" y="8335"/>
                    <a:pt x="8528" y="8335"/>
                  </a:cubicBezTo>
                  <a:cubicBezTo>
                    <a:pt x="8793" y="8335"/>
                    <a:pt x="8953" y="8009"/>
                    <a:pt x="8871" y="7787"/>
                  </a:cubicBezTo>
                  <a:cubicBezTo>
                    <a:pt x="8871" y="7775"/>
                    <a:pt x="8847" y="7751"/>
                    <a:pt x="8847" y="7739"/>
                  </a:cubicBezTo>
                  <a:cubicBezTo>
                    <a:pt x="8764" y="6501"/>
                    <a:pt x="8466" y="5310"/>
                    <a:pt x="7978" y="4167"/>
                  </a:cubicBezTo>
                  <a:cubicBezTo>
                    <a:pt x="7526" y="3143"/>
                    <a:pt x="6930" y="2179"/>
                    <a:pt x="6204" y="1322"/>
                  </a:cubicBezTo>
                  <a:cubicBezTo>
                    <a:pt x="5634" y="679"/>
                    <a:pt x="4829" y="0"/>
                    <a:pt x="393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42"/>
            <p:cNvSpPr/>
            <p:nvPr/>
          </p:nvSpPr>
          <p:spPr>
            <a:xfrm>
              <a:off x="500936" y="679620"/>
              <a:ext cx="223977" cy="276349"/>
            </a:xfrm>
            <a:custGeom>
              <a:avLst/>
              <a:gdLst/>
              <a:ahLst/>
              <a:cxnLst/>
              <a:rect l="l" t="t" r="r" b="b"/>
              <a:pathLst>
                <a:path w="5156" h="6362" extrusionOk="0">
                  <a:moveTo>
                    <a:pt x="3196" y="1"/>
                  </a:moveTo>
                  <a:cubicBezTo>
                    <a:pt x="2638" y="1"/>
                    <a:pt x="2179" y="458"/>
                    <a:pt x="2024" y="986"/>
                  </a:cubicBezTo>
                  <a:cubicBezTo>
                    <a:pt x="1917" y="1367"/>
                    <a:pt x="1977" y="1760"/>
                    <a:pt x="2120" y="2094"/>
                  </a:cubicBezTo>
                  <a:cubicBezTo>
                    <a:pt x="1780" y="1890"/>
                    <a:pt x="1440" y="1675"/>
                    <a:pt x="1019" y="1675"/>
                  </a:cubicBezTo>
                  <a:cubicBezTo>
                    <a:pt x="997" y="1675"/>
                    <a:pt x="975" y="1676"/>
                    <a:pt x="953" y="1677"/>
                  </a:cubicBezTo>
                  <a:cubicBezTo>
                    <a:pt x="369" y="1713"/>
                    <a:pt x="0" y="2201"/>
                    <a:pt x="12" y="2749"/>
                  </a:cubicBezTo>
                  <a:cubicBezTo>
                    <a:pt x="36" y="3380"/>
                    <a:pt x="477" y="3820"/>
                    <a:pt x="929" y="4189"/>
                  </a:cubicBezTo>
                  <a:cubicBezTo>
                    <a:pt x="2001" y="5106"/>
                    <a:pt x="3191" y="5808"/>
                    <a:pt x="4465" y="6344"/>
                  </a:cubicBezTo>
                  <a:cubicBezTo>
                    <a:pt x="4492" y="6356"/>
                    <a:pt x="4520" y="6361"/>
                    <a:pt x="4548" y="6361"/>
                  </a:cubicBezTo>
                  <a:cubicBezTo>
                    <a:pt x="4689" y="6361"/>
                    <a:pt x="4822" y="6222"/>
                    <a:pt x="4822" y="6082"/>
                  </a:cubicBezTo>
                  <a:lnTo>
                    <a:pt x="4822" y="6058"/>
                  </a:lnTo>
                  <a:cubicBezTo>
                    <a:pt x="5061" y="5273"/>
                    <a:pt x="5156" y="4463"/>
                    <a:pt x="5120" y="3630"/>
                  </a:cubicBezTo>
                  <a:cubicBezTo>
                    <a:pt x="5096" y="2891"/>
                    <a:pt x="4941" y="2141"/>
                    <a:pt x="4691" y="1439"/>
                  </a:cubicBezTo>
                  <a:cubicBezTo>
                    <a:pt x="4465" y="832"/>
                    <a:pt x="4048" y="117"/>
                    <a:pt x="3334" y="10"/>
                  </a:cubicBezTo>
                  <a:cubicBezTo>
                    <a:pt x="3287" y="4"/>
                    <a:pt x="3241" y="1"/>
                    <a:pt x="319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 name="Google Shape;2160;p36">
            <a:extLst>
              <a:ext uri="{FF2B5EF4-FFF2-40B4-BE49-F238E27FC236}">
                <a16:creationId xmlns:a16="http://schemas.microsoft.com/office/drawing/2014/main" id="{198DB5CD-331C-EB14-9E02-B4F64E6EFD24}"/>
              </a:ext>
            </a:extLst>
          </p:cNvPr>
          <p:cNvSpPr/>
          <p:nvPr/>
        </p:nvSpPr>
        <p:spPr>
          <a:xfrm>
            <a:off x="533567"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defTabSz="1219140">
              <a:buClr>
                <a:srgbClr val="000000"/>
              </a:buClr>
              <a:defRPr/>
            </a:pPr>
            <a:endParaRPr sz="3733" kern="0">
              <a:solidFill>
                <a:srgbClr val="000000"/>
              </a:solidFill>
              <a:latin typeface="Times New Roman" panose="02020603050405020304" pitchFamily="18" charset="0"/>
              <a:cs typeface="Times New Roman" panose="02020603050405020304" pitchFamily="18" charset="0"/>
              <a:sym typeface="Arial"/>
            </a:endParaRPr>
          </a:p>
        </p:txBody>
      </p:sp>
      <p:sp>
        <p:nvSpPr>
          <p:cNvPr id="1024" name="Google Shape;924;p35">
            <a:extLst>
              <a:ext uri="{FF2B5EF4-FFF2-40B4-BE49-F238E27FC236}">
                <a16:creationId xmlns:a16="http://schemas.microsoft.com/office/drawing/2014/main" id="{083DED49-2BC3-8543-BB9B-38FB087F34A8}"/>
              </a:ext>
            </a:extLst>
          </p:cNvPr>
          <p:cNvSpPr/>
          <p:nvPr/>
        </p:nvSpPr>
        <p:spPr>
          <a:xfrm rot="10800000">
            <a:off x="3109150" y="5195094"/>
            <a:ext cx="6068095" cy="1080153"/>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5" name="Google Shape;926;p35">
            <a:extLst>
              <a:ext uri="{FF2B5EF4-FFF2-40B4-BE49-F238E27FC236}">
                <a16:creationId xmlns:a16="http://schemas.microsoft.com/office/drawing/2014/main" id="{0D266B43-A2D2-8BE0-40DB-FFB46FE1BBB6}"/>
              </a:ext>
            </a:extLst>
          </p:cNvPr>
          <p:cNvGrpSpPr/>
          <p:nvPr/>
        </p:nvGrpSpPr>
        <p:grpSpPr>
          <a:xfrm>
            <a:off x="8960514" y="4552627"/>
            <a:ext cx="2220631" cy="1491444"/>
            <a:chOff x="6784438" y="1754302"/>
            <a:chExt cx="1665473" cy="1118583"/>
          </a:xfrm>
        </p:grpSpPr>
        <p:sp>
          <p:nvSpPr>
            <p:cNvPr id="1064" name="Google Shape;927;p35">
              <a:extLst>
                <a:ext uri="{FF2B5EF4-FFF2-40B4-BE49-F238E27FC236}">
                  <a16:creationId xmlns:a16="http://schemas.microsoft.com/office/drawing/2014/main" id="{2A228ED0-F642-9425-97DC-5CF0E3B2811E}"/>
                </a:ext>
              </a:extLst>
            </p:cNvPr>
            <p:cNvSpPr/>
            <p:nvPr/>
          </p:nvSpPr>
          <p:spPr>
            <a:xfrm rot="-207569" flipH="1">
              <a:off x="6784467" y="1754302"/>
              <a:ext cx="1665404" cy="1118583"/>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rgbClr val="F4F4F4"/>
            </a:solidFill>
            <a:ln w="2286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65" name="Google Shape;928;p35">
              <a:extLst>
                <a:ext uri="{FF2B5EF4-FFF2-40B4-BE49-F238E27FC236}">
                  <a16:creationId xmlns:a16="http://schemas.microsoft.com/office/drawing/2014/main" id="{9EBFB7DC-217D-0C89-60E3-F4E21AB4065F}"/>
                </a:ext>
              </a:extLst>
            </p:cNvPr>
            <p:cNvGrpSpPr/>
            <p:nvPr/>
          </p:nvGrpSpPr>
          <p:grpSpPr>
            <a:xfrm rot="314654">
              <a:off x="6784438" y="1754331"/>
              <a:ext cx="1665473" cy="1118492"/>
              <a:chOff x="6783473" y="658738"/>
              <a:chExt cx="1665497" cy="1118509"/>
            </a:xfrm>
          </p:grpSpPr>
          <p:grpSp>
            <p:nvGrpSpPr>
              <p:cNvPr id="1066" name="Google Shape;929;p35">
                <a:extLst>
                  <a:ext uri="{FF2B5EF4-FFF2-40B4-BE49-F238E27FC236}">
                    <a16:creationId xmlns:a16="http://schemas.microsoft.com/office/drawing/2014/main" id="{0B165959-0644-5965-1770-FAC7B3918EEB}"/>
                  </a:ext>
                </a:extLst>
              </p:cNvPr>
              <p:cNvGrpSpPr/>
              <p:nvPr/>
            </p:nvGrpSpPr>
            <p:grpSpPr>
              <a:xfrm rot="-522161" flipH="1">
                <a:off x="6783473" y="658738"/>
                <a:ext cx="1665497" cy="1118509"/>
                <a:chOff x="415175" y="1554775"/>
                <a:chExt cx="1910550" cy="1297725"/>
              </a:xfrm>
            </p:grpSpPr>
            <p:sp>
              <p:nvSpPr>
                <p:cNvPr id="1079" name="Google Shape;930;p35">
                  <a:extLst>
                    <a:ext uri="{FF2B5EF4-FFF2-40B4-BE49-F238E27FC236}">
                      <a16:creationId xmlns:a16="http://schemas.microsoft.com/office/drawing/2014/main" id="{81FB487F-440D-E605-ECE9-73FF07DC5369}"/>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0" name="Google Shape;931;p35">
                  <a:extLst>
                    <a:ext uri="{FF2B5EF4-FFF2-40B4-BE49-F238E27FC236}">
                      <a16:creationId xmlns:a16="http://schemas.microsoft.com/office/drawing/2014/main" id="{7664F194-AAF9-B58A-F8E9-7965F639AF30}"/>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81" name="Google Shape;932;p35">
                  <a:extLst>
                    <a:ext uri="{FF2B5EF4-FFF2-40B4-BE49-F238E27FC236}">
                      <a16:creationId xmlns:a16="http://schemas.microsoft.com/office/drawing/2014/main" id="{83106161-2D73-2B38-6873-DC9404D12A1A}"/>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2" name="Google Shape;933;p35">
                  <a:extLst>
                    <a:ext uri="{FF2B5EF4-FFF2-40B4-BE49-F238E27FC236}">
                      <a16:creationId xmlns:a16="http://schemas.microsoft.com/office/drawing/2014/main" id="{640783CD-33F1-49A0-202B-B81B38101C4A}"/>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3" name="Google Shape;934;p35">
                  <a:extLst>
                    <a:ext uri="{FF2B5EF4-FFF2-40B4-BE49-F238E27FC236}">
                      <a16:creationId xmlns:a16="http://schemas.microsoft.com/office/drawing/2014/main" id="{297F973C-DED1-00D9-0FDC-2BCAE96FB199}"/>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4" name="Google Shape;935;p35">
                  <a:extLst>
                    <a:ext uri="{FF2B5EF4-FFF2-40B4-BE49-F238E27FC236}">
                      <a16:creationId xmlns:a16="http://schemas.microsoft.com/office/drawing/2014/main" id="{777FF627-DD3B-BCE7-EE32-2C0BED5C425A}"/>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5" name="Google Shape;936;p35">
                  <a:extLst>
                    <a:ext uri="{FF2B5EF4-FFF2-40B4-BE49-F238E27FC236}">
                      <a16:creationId xmlns:a16="http://schemas.microsoft.com/office/drawing/2014/main" id="{6CF48FF7-E83D-5067-02DF-022BFF3C93AF}"/>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6" name="Google Shape;937;p35">
                  <a:extLst>
                    <a:ext uri="{FF2B5EF4-FFF2-40B4-BE49-F238E27FC236}">
                      <a16:creationId xmlns:a16="http://schemas.microsoft.com/office/drawing/2014/main" id="{97C443B8-0624-1378-BDA2-28DFEDE43863}"/>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7" name="Google Shape;938;p35">
                  <a:extLst>
                    <a:ext uri="{FF2B5EF4-FFF2-40B4-BE49-F238E27FC236}">
                      <a16:creationId xmlns:a16="http://schemas.microsoft.com/office/drawing/2014/main" id="{EBE576AA-509B-3ADD-DB89-7D1262FC004D}"/>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8" name="Google Shape;939;p35">
                  <a:extLst>
                    <a:ext uri="{FF2B5EF4-FFF2-40B4-BE49-F238E27FC236}">
                      <a16:creationId xmlns:a16="http://schemas.microsoft.com/office/drawing/2014/main" id="{F503606B-3AA0-77D5-FBE9-7F821F20E968}"/>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9" name="Google Shape;940;p35">
                  <a:extLst>
                    <a:ext uri="{FF2B5EF4-FFF2-40B4-BE49-F238E27FC236}">
                      <a16:creationId xmlns:a16="http://schemas.microsoft.com/office/drawing/2014/main" id="{C4725B11-BB38-AF1E-6FB0-B9D5C23B70F6}"/>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0" name="Google Shape;941;p35">
                  <a:extLst>
                    <a:ext uri="{FF2B5EF4-FFF2-40B4-BE49-F238E27FC236}">
                      <a16:creationId xmlns:a16="http://schemas.microsoft.com/office/drawing/2014/main" id="{D079568A-BE8D-A55E-AF2E-CAF8C96FA71D}"/>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1" name="Google Shape;942;p35">
                  <a:extLst>
                    <a:ext uri="{FF2B5EF4-FFF2-40B4-BE49-F238E27FC236}">
                      <a16:creationId xmlns:a16="http://schemas.microsoft.com/office/drawing/2014/main" id="{A8215B37-8A09-9554-971D-FF7B2DCE54B7}"/>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rgbClr val="8448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solidFill>
                      <a:srgbClr val="F4F4F4"/>
                    </a:solidFill>
                  </a:endParaRPr>
                </a:p>
              </p:txBody>
            </p:sp>
            <p:sp>
              <p:nvSpPr>
                <p:cNvPr id="1092" name="Google Shape;943;p35">
                  <a:extLst>
                    <a:ext uri="{FF2B5EF4-FFF2-40B4-BE49-F238E27FC236}">
                      <a16:creationId xmlns:a16="http://schemas.microsoft.com/office/drawing/2014/main" id="{E66A62C8-F434-F680-096F-6EEC8D1EEAC3}"/>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3" name="Google Shape;944;p35">
                  <a:extLst>
                    <a:ext uri="{FF2B5EF4-FFF2-40B4-BE49-F238E27FC236}">
                      <a16:creationId xmlns:a16="http://schemas.microsoft.com/office/drawing/2014/main" id="{839587BC-1455-8D1D-B27D-76672D6086E2}"/>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4" name="Google Shape;945;p35">
                  <a:extLst>
                    <a:ext uri="{FF2B5EF4-FFF2-40B4-BE49-F238E27FC236}">
                      <a16:creationId xmlns:a16="http://schemas.microsoft.com/office/drawing/2014/main" id="{9559F367-EECD-6018-F8D9-D2007B378562}"/>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5" name="Google Shape;946;p35">
                  <a:extLst>
                    <a:ext uri="{FF2B5EF4-FFF2-40B4-BE49-F238E27FC236}">
                      <a16:creationId xmlns:a16="http://schemas.microsoft.com/office/drawing/2014/main" id="{93797CE5-7353-9179-A3DA-55EA624BD6F3}"/>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6" name="Google Shape;947;p35">
                  <a:extLst>
                    <a:ext uri="{FF2B5EF4-FFF2-40B4-BE49-F238E27FC236}">
                      <a16:creationId xmlns:a16="http://schemas.microsoft.com/office/drawing/2014/main" id="{060C978E-9324-E09C-72C5-C9DEB07BCB37}"/>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7" name="Google Shape;948;p35">
                  <a:extLst>
                    <a:ext uri="{FF2B5EF4-FFF2-40B4-BE49-F238E27FC236}">
                      <a16:creationId xmlns:a16="http://schemas.microsoft.com/office/drawing/2014/main" id="{9BFEDA6D-2E77-6EE8-8298-586032C7614C}"/>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1067" name="Google Shape;949;p35">
                <a:extLst>
                  <a:ext uri="{FF2B5EF4-FFF2-40B4-BE49-F238E27FC236}">
                    <a16:creationId xmlns:a16="http://schemas.microsoft.com/office/drawing/2014/main" id="{9E808E2C-F3DE-AD42-0166-B0BD54377F71}"/>
                  </a:ext>
                </a:extLst>
              </p:cNvPr>
              <p:cNvSpPr/>
              <p:nvPr/>
            </p:nvSpPr>
            <p:spPr>
              <a:xfrm rot="-402299">
                <a:off x="7474092" y="1292156"/>
                <a:ext cx="99258" cy="5061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8" name="Google Shape;950;p35">
                <a:extLst>
                  <a:ext uri="{FF2B5EF4-FFF2-40B4-BE49-F238E27FC236}">
                    <a16:creationId xmlns:a16="http://schemas.microsoft.com/office/drawing/2014/main" id="{D894A8E6-8A64-73B2-8658-98E063E950AB}"/>
                  </a:ext>
                </a:extLst>
              </p:cNvPr>
              <p:cNvSpPr/>
              <p:nvPr/>
            </p:nvSpPr>
            <p:spPr>
              <a:xfrm rot="-402299">
                <a:off x="7256443" y="1168255"/>
                <a:ext cx="164994" cy="165127"/>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9" name="Google Shape;951;p35">
                <a:extLst>
                  <a:ext uri="{FF2B5EF4-FFF2-40B4-BE49-F238E27FC236}">
                    <a16:creationId xmlns:a16="http://schemas.microsoft.com/office/drawing/2014/main" id="{1A7FCE18-7305-DE75-A204-7236B7A1B3FA}"/>
                  </a:ext>
                </a:extLst>
              </p:cNvPr>
              <p:cNvSpPr/>
              <p:nvPr/>
            </p:nvSpPr>
            <p:spPr>
              <a:xfrm rot="-402299">
                <a:off x="7296756" y="1203290"/>
                <a:ext cx="119496" cy="112257"/>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0" name="Google Shape;952;p35">
                <a:extLst>
                  <a:ext uri="{FF2B5EF4-FFF2-40B4-BE49-F238E27FC236}">
                    <a16:creationId xmlns:a16="http://schemas.microsoft.com/office/drawing/2014/main" id="{B372CB8B-622C-05E0-0420-0BF2949A2D24}"/>
                  </a:ext>
                </a:extLst>
              </p:cNvPr>
              <p:cNvSpPr/>
              <p:nvPr/>
            </p:nvSpPr>
            <p:spPr>
              <a:xfrm rot="-402299">
                <a:off x="7328978" y="1232891"/>
                <a:ext cx="55636" cy="5249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1" name="Google Shape;953;p35">
                <a:extLst>
                  <a:ext uri="{FF2B5EF4-FFF2-40B4-BE49-F238E27FC236}">
                    <a16:creationId xmlns:a16="http://schemas.microsoft.com/office/drawing/2014/main" id="{2E1A70E7-CF32-A880-9938-FA7A1DF73B29}"/>
                  </a:ext>
                </a:extLst>
              </p:cNvPr>
              <p:cNvSpPr/>
              <p:nvPr/>
            </p:nvSpPr>
            <p:spPr>
              <a:xfrm rot="-402299">
                <a:off x="7256283" y="1163507"/>
                <a:ext cx="130866" cy="6549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2" name="Google Shape;954;p35">
                <a:extLst>
                  <a:ext uri="{FF2B5EF4-FFF2-40B4-BE49-F238E27FC236}">
                    <a16:creationId xmlns:a16="http://schemas.microsoft.com/office/drawing/2014/main" id="{100D5E89-1059-7B32-2DFF-47B32976F688}"/>
                  </a:ext>
                </a:extLst>
              </p:cNvPr>
              <p:cNvSpPr/>
              <p:nvPr/>
            </p:nvSpPr>
            <p:spPr>
              <a:xfrm rot="-402299">
                <a:off x="7631100" y="1173442"/>
                <a:ext cx="164369" cy="161716"/>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3" name="Google Shape;955;p35">
                <a:extLst>
                  <a:ext uri="{FF2B5EF4-FFF2-40B4-BE49-F238E27FC236}">
                    <a16:creationId xmlns:a16="http://schemas.microsoft.com/office/drawing/2014/main" id="{79EF45DF-13C2-76DA-40D1-6FDA31120A9D}"/>
                  </a:ext>
                </a:extLst>
              </p:cNvPr>
              <p:cNvSpPr/>
              <p:nvPr/>
            </p:nvSpPr>
            <p:spPr>
              <a:xfrm rot="-402299">
                <a:off x="7636348" y="1206145"/>
                <a:ext cx="119477" cy="112257"/>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38965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4" name="Google Shape;956;p35">
                <a:extLst>
                  <a:ext uri="{FF2B5EF4-FFF2-40B4-BE49-F238E27FC236}">
                    <a16:creationId xmlns:a16="http://schemas.microsoft.com/office/drawing/2014/main" id="{AA956F25-2FE7-54BE-3EBE-4055EC60DD2F}"/>
                  </a:ext>
                </a:extLst>
              </p:cNvPr>
              <p:cNvSpPr/>
              <p:nvPr/>
            </p:nvSpPr>
            <p:spPr>
              <a:xfrm rot="-402299">
                <a:off x="7669232" y="1236200"/>
                <a:ext cx="55011" cy="5249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5" name="Google Shape;957;p35">
                <a:extLst>
                  <a:ext uri="{FF2B5EF4-FFF2-40B4-BE49-F238E27FC236}">
                    <a16:creationId xmlns:a16="http://schemas.microsoft.com/office/drawing/2014/main" id="{CF1D1B05-8655-3860-61B9-6D327AE6B3D0}"/>
                  </a:ext>
                </a:extLst>
              </p:cNvPr>
              <p:cNvSpPr/>
              <p:nvPr/>
            </p:nvSpPr>
            <p:spPr>
              <a:xfrm rot="-402299">
                <a:off x="7670042" y="1165076"/>
                <a:ext cx="124878" cy="83018"/>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6" name="Google Shape;958;p35">
                <a:extLst>
                  <a:ext uri="{FF2B5EF4-FFF2-40B4-BE49-F238E27FC236}">
                    <a16:creationId xmlns:a16="http://schemas.microsoft.com/office/drawing/2014/main" id="{F6B136D6-C9B9-B24F-D660-9581D2D1D125}"/>
                  </a:ext>
                </a:extLst>
              </p:cNvPr>
              <p:cNvSpPr/>
              <p:nvPr/>
            </p:nvSpPr>
            <p:spPr>
              <a:xfrm rot="-402299">
                <a:off x="7363549" y="1376902"/>
                <a:ext cx="326805" cy="120197"/>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7" name="Google Shape;959;p35">
                <a:extLst>
                  <a:ext uri="{FF2B5EF4-FFF2-40B4-BE49-F238E27FC236}">
                    <a16:creationId xmlns:a16="http://schemas.microsoft.com/office/drawing/2014/main" id="{BC957655-7194-9711-4780-E2222F50DD43}"/>
                  </a:ext>
                </a:extLst>
              </p:cNvPr>
              <p:cNvSpPr/>
              <p:nvPr/>
            </p:nvSpPr>
            <p:spPr>
              <a:xfrm rot="-402299">
                <a:off x="7424820" y="1451699"/>
                <a:ext cx="182693" cy="46938"/>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8" name="Google Shape;960;p35">
                <a:extLst>
                  <a:ext uri="{FF2B5EF4-FFF2-40B4-BE49-F238E27FC236}">
                    <a16:creationId xmlns:a16="http://schemas.microsoft.com/office/drawing/2014/main" id="{50B43C87-5B2F-088C-B1FC-C96A3D406372}"/>
                  </a:ext>
                </a:extLst>
              </p:cNvPr>
              <p:cNvSpPr/>
              <p:nvPr/>
            </p:nvSpPr>
            <p:spPr>
              <a:xfrm rot="-402299">
                <a:off x="7443668" y="1379226"/>
                <a:ext cx="152355" cy="59521"/>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sp>
        <p:nvSpPr>
          <p:cNvPr id="1026" name="Google Shape;1061;p35">
            <a:extLst>
              <a:ext uri="{FF2B5EF4-FFF2-40B4-BE49-F238E27FC236}">
                <a16:creationId xmlns:a16="http://schemas.microsoft.com/office/drawing/2014/main" id="{32FDEB58-1A52-9326-3239-BABE315D5945}"/>
              </a:ext>
            </a:extLst>
          </p:cNvPr>
          <p:cNvSpPr txBox="1">
            <a:spLocks noGrp="1"/>
          </p:cNvSpPr>
          <p:nvPr/>
        </p:nvSpPr>
        <p:spPr>
          <a:xfrm>
            <a:off x="2111403" y="5317415"/>
            <a:ext cx="7901060" cy="434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500" b="0" i="0" u="none" strike="noStrike" cap="none">
                <a:solidFill>
                  <a:schemeClr val="dk2"/>
                </a:solidFill>
                <a:latin typeface="Comfortaa"/>
                <a:ea typeface="Comfortaa"/>
                <a:cs typeface="Comfortaa"/>
                <a:sym typeface="Comfortaa"/>
              </a:defRPr>
            </a:lvl1pPr>
            <a:lvl2pPr marL="914400" marR="0" lvl="1"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0"/>
              </a:spcBef>
              <a:spcAft>
                <a:spcPts val="0"/>
              </a:spcAft>
              <a:buClr>
                <a:schemeClr val="dk1"/>
              </a:buClr>
              <a:buSzPts val="1800"/>
              <a:buFont typeface="Comfortaa"/>
              <a:buNone/>
              <a:defRPr sz="1800" b="0" i="0" u="none" strike="noStrike" cap="none">
                <a:solidFill>
                  <a:schemeClr val="dk1"/>
                </a:solidFill>
                <a:latin typeface="Comfortaa"/>
                <a:ea typeface="Comfortaa"/>
                <a:cs typeface="Comfortaa"/>
                <a:sym typeface="Comfortaa"/>
              </a:defRPr>
            </a:lvl9pPr>
          </a:lstStyle>
          <a:p>
            <a:r>
              <a:rPr lang="vi-VN" sz="4000" b="1">
                <a:solidFill>
                  <a:schemeClr val="tx1"/>
                </a:solidFill>
                <a:latin typeface="+mj-lt"/>
              </a:rPr>
              <a:t>Kẻ ngốc nhà giàu</a:t>
            </a:r>
            <a:endParaRPr lang="en-US" sz="4000" b="1">
              <a:solidFill>
                <a:schemeClr val="tx1"/>
              </a:solidFill>
              <a:latin typeface="+mj-lt"/>
            </a:endParaRPr>
          </a:p>
        </p:txBody>
      </p:sp>
      <p:grpSp>
        <p:nvGrpSpPr>
          <p:cNvPr id="1027" name="Google Shape;1171;p38">
            <a:extLst>
              <a:ext uri="{FF2B5EF4-FFF2-40B4-BE49-F238E27FC236}">
                <a16:creationId xmlns:a16="http://schemas.microsoft.com/office/drawing/2014/main" id="{39C02EC6-427A-C39E-D0AB-AC6806FA6B2B}"/>
              </a:ext>
            </a:extLst>
          </p:cNvPr>
          <p:cNvGrpSpPr/>
          <p:nvPr/>
        </p:nvGrpSpPr>
        <p:grpSpPr>
          <a:xfrm>
            <a:off x="965210" y="5077053"/>
            <a:ext cx="1718148" cy="1289572"/>
            <a:chOff x="939574" y="3499738"/>
            <a:chExt cx="1288611" cy="967179"/>
          </a:xfrm>
        </p:grpSpPr>
        <p:sp>
          <p:nvSpPr>
            <p:cNvPr id="1028" name="Google Shape;1172;p38">
              <a:extLst>
                <a:ext uri="{FF2B5EF4-FFF2-40B4-BE49-F238E27FC236}">
                  <a16:creationId xmlns:a16="http://schemas.microsoft.com/office/drawing/2014/main" id="{96AD11C2-4E6C-F80A-CE82-E5D9337ADF1B}"/>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1029" name="Google Shape;1173;p38">
              <a:extLst>
                <a:ext uri="{FF2B5EF4-FFF2-40B4-BE49-F238E27FC236}">
                  <a16:creationId xmlns:a16="http://schemas.microsoft.com/office/drawing/2014/main" id="{E36795D7-F096-CFE1-46C2-0A0E1B2DE482}"/>
                </a:ext>
              </a:extLst>
            </p:cNvPr>
            <p:cNvGrpSpPr/>
            <p:nvPr/>
          </p:nvGrpSpPr>
          <p:grpSpPr>
            <a:xfrm>
              <a:off x="939574" y="3499760"/>
              <a:ext cx="1285464" cy="967157"/>
              <a:chOff x="787850" y="3378725"/>
              <a:chExt cx="1465250" cy="1102425"/>
            </a:xfrm>
          </p:grpSpPr>
          <p:sp>
            <p:nvSpPr>
              <p:cNvPr id="1030" name="Google Shape;1174;p38">
                <a:extLst>
                  <a:ext uri="{FF2B5EF4-FFF2-40B4-BE49-F238E27FC236}">
                    <a16:creationId xmlns:a16="http://schemas.microsoft.com/office/drawing/2014/main" id="{072207A7-0924-D181-2B50-7B7F89F1150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1" name="Google Shape;1175;p38">
                <a:extLst>
                  <a:ext uri="{FF2B5EF4-FFF2-40B4-BE49-F238E27FC236}">
                    <a16:creationId xmlns:a16="http://schemas.microsoft.com/office/drawing/2014/main" id="{FD30503F-EF12-8702-D344-08764E53C2F0}"/>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2" name="Google Shape;1176;p38">
                <a:extLst>
                  <a:ext uri="{FF2B5EF4-FFF2-40B4-BE49-F238E27FC236}">
                    <a16:creationId xmlns:a16="http://schemas.microsoft.com/office/drawing/2014/main" id="{0539876B-C760-A397-80F0-D364709E2655}"/>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3" name="Google Shape;1177;p38">
                <a:extLst>
                  <a:ext uri="{FF2B5EF4-FFF2-40B4-BE49-F238E27FC236}">
                    <a16:creationId xmlns:a16="http://schemas.microsoft.com/office/drawing/2014/main" id="{451BFB9F-A11D-0928-5253-5712CF0C9855}"/>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4" name="Google Shape;1178;p38">
                <a:extLst>
                  <a:ext uri="{FF2B5EF4-FFF2-40B4-BE49-F238E27FC236}">
                    <a16:creationId xmlns:a16="http://schemas.microsoft.com/office/drawing/2014/main" id="{C13B3E4F-0148-CBA8-52EB-3D7096BACF2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5" name="Google Shape;1179;p38">
                <a:extLst>
                  <a:ext uri="{FF2B5EF4-FFF2-40B4-BE49-F238E27FC236}">
                    <a16:creationId xmlns:a16="http://schemas.microsoft.com/office/drawing/2014/main" id="{D8A922BA-54E8-CBAE-E2DE-19F0C61ED6D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6" name="Google Shape;1180;p38">
                <a:extLst>
                  <a:ext uri="{FF2B5EF4-FFF2-40B4-BE49-F238E27FC236}">
                    <a16:creationId xmlns:a16="http://schemas.microsoft.com/office/drawing/2014/main" id="{E431C0D8-97E4-18AB-AA3C-0CD079B0FD4F}"/>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7" name="Google Shape;1181;p38">
                <a:extLst>
                  <a:ext uri="{FF2B5EF4-FFF2-40B4-BE49-F238E27FC236}">
                    <a16:creationId xmlns:a16="http://schemas.microsoft.com/office/drawing/2014/main" id="{93570F91-4543-A3F8-CDE8-27CAE27627BE}"/>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8" name="Google Shape;1182;p38">
                <a:extLst>
                  <a:ext uri="{FF2B5EF4-FFF2-40B4-BE49-F238E27FC236}">
                    <a16:creationId xmlns:a16="http://schemas.microsoft.com/office/drawing/2014/main" id="{8F0EF9DA-7523-D435-CF8E-46AB2DA84B8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9" name="Google Shape;1183;p38">
                <a:extLst>
                  <a:ext uri="{FF2B5EF4-FFF2-40B4-BE49-F238E27FC236}">
                    <a16:creationId xmlns:a16="http://schemas.microsoft.com/office/drawing/2014/main" id="{C1B2D052-8BF5-767A-627A-5259F4A0A35F}"/>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0" name="Google Shape;1184;p38">
                <a:extLst>
                  <a:ext uri="{FF2B5EF4-FFF2-40B4-BE49-F238E27FC236}">
                    <a16:creationId xmlns:a16="http://schemas.microsoft.com/office/drawing/2014/main" id="{EB4FA07B-A80A-3B12-BEC8-20CF90CC4E35}"/>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1" name="Google Shape;1185;p38">
                <a:extLst>
                  <a:ext uri="{FF2B5EF4-FFF2-40B4-BE49-F238E27FC236}">
                    <a16:creationId xmlns:a16="http://schemas.microsoft.com/office/drawing/2014/main" id="{1DDDD8F9-AAF8-E23F-8C09-A518306CAC9F}"/>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2" name="Google Shape;1186;p38">
                <a:extLst>
                  <a:ext uri="{FF2B5EF4-FFF2-40B4-BE49-F238E27FC236}">
                    <a16:creationId xmlns:a16="http://schemas.microsoft.com/office/drawing/2014/main" id="{7E1F18D8-1C70-0639-90B7-6BF59B9044DD}"/>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3" name="Google Shape;1187;p38">
                <a:extLst>
                  <a:ext uri="{FF2B5EF4-FFF2-40B4-BE49-F238E27FC236}">
                    <a16:creationId xmlns:a16="http://schemas.microsoft.com/office/drawing/2014/main" id="{F57FE859-20EA-228A-4FCC-DD3F3564A4FC}"/>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4" name="Google Shape;1188;p38">
                <a:extLst>
                  <a:ext uri="{FF2B5EF4-FFF2-40B4-BE49-F238E27FC236}">
                    <a16:creationId xmlns:a16="http://schemas.microsoft.com/office/drawing/2014/main" id="{061BBABF-8DA1-1471-AA16-1B042182C664}"/>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5" name="Google Shape;1189;p38">
                <a:extLst>
                  <a:ext uri="{FF2B5EF4-FFF2-40B4-BE49-F238E27FC236}">
                    <a16:creationId xmlns:a16="http://schemas.microsoft.com/office/drawing/2014/main" id="{CB3E2208-FEEF-8D61-4AAF-521A93CDD761}"/>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6" name="Google Shape;1190;p38">
                <a:extLst>
                  <a:ext uri="{FF2B5EF4-FFF2-40B4-BE49-F238E27FC236}">
                    <a16:creationId xmlns:a16="http://schemas.microsoft.com/office/drawing/2014/main" id="{D3E6E56C-2C63-23F9-2FB0-27C996CFE363}"/>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7" name="Google Shape;1191;p38">
                <a:extLst>
                  <a:ext uri="{FF2B5EF4-FFF2-40B4-BE49-F238E27FC236}">
                    <a16:creationId xmlns:a16="http://schemas.microsoft.com/office/drawing/2014/main" id="{6E280C3B-F5FE-DCFD-A4A5-9767A7473A23}"/>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8" name="Google Shape;1192;p38">
                <a:extLst>
                  <a:ext uri="{FF2B5EF4-FFF2-40B4-BE49-F238E27FC236}">
                    <a16:creationId xmlns:a16="http://schemas.microsoft.com/office/drawing/2014/main" id="{FF7BC3E2-4E39-9A0C-CDAA-CC16C800B825}"/>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9" name="Google Shape;1193;p38">
                <a:extLst>
                  <a:ext uri="{FF2B5EF4-FFF2-40B4-BE49-F238E27FC236}">
                    <a16:creationId xmlns:a16="http://schemas.microsoft.com/office/drawing/2014/main" id="{B5177086-F282-49B4-EE3D-8AA5AAB3A681}"/>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0" name="Google Shape;1194;p38">
                <a:extLst>
                  <a:ext uri="{FF2B5EF4-FFF2-40B4-BE49-F238E27FC236}">
                    <a16:creationId xmlns:a16="http://schemas.microsoft.com/office/drawing/2014/main" id="{FEAE18FC-4779-3DAE-4B33-FEA5280F864E}"/>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1" name="Google Shape;1195;p38">
                <a:extLst>
                  <a:ext uri="{FF2B5EF4-FFF2-40B4-BE49-F238E27FC236}">
                    <a16:creationId xmlns:a16="http://schemas.microsoft.com/office/drawing/2014/main" id="{1DF5D715-A949-AC2A-3EE0-F2D06D907968}"/>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2" name="Google Shape;1196;p38">
                <a:extLst>
                  <a:ext uri="{FF2B5EF4-FFF2-40B4-BE49-F238E27FC236}">
                    <a16:creationId xmlns:a16="http://schemas.microsoft.com/office/drawing/2014/main" id="{330B93F5-4406-7C41-E685-64E13EF1B426}"/>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3" name="Google Shape;1197;p38">
                <a:extLst>
                  <a:ext uri="{FF2B5EF4-FFF2-40B4-BE49-F238E27FC236}">
                    <a16:creationId xmlns:a16="http://schemas.microsoft.com/office/drawing/2014/main" id="{7E64C434-14D1-52E2-1B09-E4E559AC502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4" name="Google Shape;1198;p38">
                <a:extLst>
                  <a:ext uri="{FF2B5EF4-FFF2-40B4-BE49-F238E27FC236}">
                    <a16:creationId xmlns:a16="http://schemas.microsoft.com/office/drawing/2014/main" id="{594CC97B-CD41-3DEB-51FD-DBC2A72C030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5" name="Google Shape;1199;p38">
                <a:extLst>
                  <a:ext uri="{FF2B5EF4-FFF2-40B4-BE49-F238E27FC236}">
                    <a16:creationId xmlns:a16="http://schemas.microsoft.com/office/drawing/2014/main" id="{978FEAFF-5309-FAFD-4AE4-EB99A8715C72}"/>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6" name="Google Shape;1200;p38">
                <a:extLst>
                  <a:ext uri="{FF2B5EF4-FFF2-40B4-BE49-F238E27FC236}">
                    <a16:creationId xmlns:a16="http://schemas.microsoft.com/office/drawing/2014/main" id="{2C373F61-A885-63B8-B944-9C159C66CDF6}"/>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7" name="Google Shape;1201;p38">
                <a:extLst>
                  <a:ext uri="{FF2B5EF4-FFF2-40B4-BE49-F238E27FC236}">
                    <a16:creationId xmlns:a16="http://schemas.microsoft.com/office/drawing/2014/main" id="{956F26E3-AB9E-919B-5048-49476ED717C9}"/>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8" name="Google Shape;1202;p38">
                <a:extLst>
                  <a:ext uri="{FF2B5EF4-FFF2-40B4-BE49-F238E27FC236}">
                    <a16:creationId xmlns:a16="http://schemas.microsoft.com/office/drawing/2014/main" id="{51D4BC70-3953-281C-F27B-182796763037}"/>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9" name="Google Shape;1203;p38">
                <a:extLst>
                  <a:ext uri="{FF2B5EF4-FFF2-40B4-BE49-F238E27FC236}">
                    <a16:creationId xmlns:a16="http://schemas.microsoft.com/office/drawing/2014/main" id="{0756F6AD-77EB-2A53-5FC5-88092D800137}"/>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0" name="Google Shape;1204;p38">
                <a:extLst>
                  <a:ext uri="{FF2B5EF4-FFF2-40B4-BE49-F238E27FC236}">
                    <a16:creationId xmlns:a16="http://schemas.microsoft.com/office/drawing/2014/main" id="{F7487078-9124-3558-FF94-93EB3C918B67}"/>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1" name="Google Shape;1205;p38">
                <a:extLst>
                  <a:ext uri="{FF2B5EF4-FFF2-40B4-BE49-F238E27FC236}">
                    <a16:creationId xmlns:a16="http://schemas.microsoft.com/office/drawing/2014/main" id="{8A0C58AB-F62A-EC23-777A-F73A516F340D}"/>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2" name="Google Shape;1206;p38">
                <a:extLst>
                  <a:ext uri="{FF2B5EF4-FFF2-40B4-BE49-F238E27FC236}">
                    <a16:creationId xmlns:a16="http://schemas.microsoft.com/office/drawing/2014/main" id="{CC7A95F3-F02A-2B5E-FA82-F86BFE9E25B5}"/>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3" name="Google Shape;1207;p38">
                <a:extLst>
                  <a:ext uri="{FF2B5EF4-FFF2-40B4-BE49-F238E27FC236}">
                    <a16:creationId xmlns:a16="http://schemas.microsoft.com/office/drawing/2014/main" id="{511E4770-B378-8BE9-CB93-146A328B9952}"/>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1100" name="Google Shape;716;p37">
            <a:extLst>
              <a:ext uri="{FF2B5EF4-FFF2-40B4-BE49-F238E27FC236}">
                <a16:creationId xmlns:a16="http://schemas.microsoft.com/office/drawing/2014/main" id="{2EE0009B-CB29-01B5-704A-C5892D958355}"/>
              </a:ext>
            </a:extLst>
          </p:cNvPr>
          <p:cNvGrpSpPr/>
          <p:nvPr/>
        </p:nvGrpSpPr>
        <p:grpSpPr>
          <a:xfrm>
            <a:off x="-201428" y="-252263"/>
            <a:ext cx="1511797" cy="1507659"/>
            <a:chOff x="3289375" y="1349625"/>
            <a:chExt cx="1133848" cy="1130744"/>
          </a:xfrm>
        </p:grpSpPr>
        <p:sp>
          <p:nvSpPr>
            <p:cNvPr id="1101" name="Google Shape;717;p37">
              <a:extLst>
                <a:ext uri="{FF2B5EF4-FFF2-40B4-BE49-F238E27FC236}">
                  <a16:creationId xmlns:a16="http://schemas.microsoft.com/office/drawing/2014/main" id="{186589F4-C7C7-E7C9-CD18-D99081D4A84B}"/>
                </a:ext>
              </a:extLst>
            </p:cNvPr>
            <p:cNvSpPr/>
            <p:nvPr/>
          </p:nvSpPr>
          <p:spPr>
            <a:xfrm>
              <a:off x="3607155" y="1680255"/>
              <a:ext cx="506167" cy="461668"/>
            </a:xfrm>
            <a:custGeom>
              <a:avLst/>
              <a:gdLst/>
              <a:ahLst/>
              <a:cxnLst/>
              <a:rect l="l" t="t" r="r" b="b"/>
              <a:pathLst>
                <a:path w="7644" h="6972" extrusionOk="0">
                  <a:moveTo>
                    <a:pt x="3828" y="0"/>
                  </a:moveTo>
                  <a:cubicBezTo>
                    <a:pt x="2938" y="0"/>
                    <a:pt x="2048" y="343"/>
                    <a:pt x="1369" y="1027"/>
                  </a:cubicBezTo>
                  <a:cubicBezTo>
                    <a:pt x="0" y="2385"/>
                    <a:pt x="0" y="4587"/>
                    <a:pt x="1369" y="5945"/>
                  </a:cubicBezTo>
                  <a:cubicBezTo>
                    <a:pt x="2048" y="6629"/>
                    <a:pt x="2938" y="6972"/>
                    <a:pt x="3828" y="6972"/>
                  </a:cubicBezTo>
                  <a:cubicBezTo>
                    <a:pt x="4718" y="6972"/>
                    <a:pt x="5608" y="6629"/>
                    <a:pt x="6287" y="5945"/>
                  </a:cubicBezTo>
                  <a:cubicBezTo>
                    <a:pt x="7644" y="4587"/>
                    <a:pt x="7644" y="2385"/>
                    <a:pt x="6287" y="1027"/>
                  </a:cubicBezTo>
                  <a:cubicBezTo>
                    <a:pt x="5608" y="343"/>
                    <a:pt x="4718" y="0"/>
                    <a:pt x="382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718;p37">
              <a:extLst>
                <a:ext uri="{FF2B5EF4-FFF2-40B4-BE49-F238E27FC236}">
                  <a16:creationId xmlns:a16="http://schemas.microsoft.com/office/drawing/2014/main" id="{FDE49178-A251-8B12-A210-64AA276F5D95}"/>
                </a:ext>
              </a:extLst>
            </p:cNvPr>
            <p:cNvSpPr/>
            <p:nvPr/>
          </p:nvSpPr>
          <p:spPr>
            <a:xfrm>
              <a:off x="3614240" y="2150010"/>
              <a:ext cx="151969" cy="330359"/>
            </a:xfrm>
            <a:custGeom>
              <a:avLst/>
              <a:gdLst/>
              <a:ahLst/>
              <a:cxnLst/>
              <a:rect l="l" t="t" r="r" b="b"/>
              <a:pathLst>
                <a:path w="2295" h="4989" extrusionOk="0">
                  <a:moveTo>
                    <a:pt x="2184" y="0"/>
                  </a:moveTo>
                  <a:cubicBezTo>
                    <a:pt x="2174" y="0"/>
                    <a:pt x="2164" y="2"/>
                    <a:pt x="2155" y="6"/>
                  </a:cubicBezTo>
                  <a:cubicBezTo>
                    <a:pt x="2108" y="6"/>
                    <a:pt x="2084" y="17"/>
                    <a:pt x="2060" y="65"/>
                  </a:cubicBezTo>
                  <a:cubicBezTo>
                    <a:pt x="2048" y="101"/>
                    <a:pt x="2048" y="125"/>
                    <a:pt x="2036" y="160"/>
                  </a:cubicBezTo>
                  <a:cubicBezTo>
                    <a:pt x="1929" y="303"/>
                    <a:pt x="1858" y="470"/>
                    <a:pt x="1762" y="613"/>
                  </a:cubicBezTo>
                  <a:cubicBezTo>
                    <a:pt x="1643" y="827"/>
                    <a:pt x="1548" y="1018"/>
                    <a:pt x="1441" y="1232"/>
                  </a:cubicBezTo>
                  <a:cubicBezTo>
                    <a:pt x="1215" y="1649"/>
                    <a:pt x="1012" y="2077"/>
                    <a:pt x="810" y="2506"/>
                  </a:cubicBezTo>
                  <a:cubicBezTo>
                    <a:pt x="619" y="2923"/>
                    <a:pt x="429" y="3339"/>
                    <a:pt x="262" y="3756"/>
                  </a:cubicBezTo>
                  <a:cubicBezTo>
                    <a:pt x="119" y="4113"/>
                    <a:pt x="0" y="4482"/>
                    <a:pt x="96" y="4875"/>
                  </a:cubicBezTo>
                  <a:cubicBezTo>
                    <a:pt x="125" y="4944"/>
                    <a:pt x="171" y="4988"/>
                    <a:pt x="233" y="4988"/>
                  </a:cubicBezTo>
                  <a:cubicBezTo>
                    <a:pt x="246" y="4988"/>
                    <a:pt x="260" y="4987"/>
                    <a:pt x="274" y="4982"/>
                  </a:cubicBezTo>
                  <a:cubicBezTo>
                    <a:pt x="619" y="4875"/>
                    <a:pt x="786" y="4518"/>
                    <a:pt x="917" y="4220"/>
                  </a:cubicBezTo>
                  <a:cubicBezTo>
                    <a:pt x="1084" y="3768"/>
                    <a:pt x="1251" y="3315"/>
                    <a:pt x="1405" y="2863"/>
                  </a:cubicBezTo>
                  <a:cubicBezTo>
                    <a:pt x="1572" y="2423"/>
                    <a:pt x="1727" y="1958"/>
                    <a:pt x="1870" y="1506"/>
                  </a:cubicBezTo>
                  <a:cubicBezTo>
                    <a:pt x="1989" y="1125"/>
                    <a:pt x="2096" y="720"/>
                    <a:pt x="2179" y="315"/>
                  </a:cubicBezTo>
                  <a:cubicBezTo>
                    <a:pt x="2215" y="256"/>
                    <a:pt x="2239" y="184"/>
                    <a:pt x="2274" y="113"/>
                  </a:cubicBezTo>
                  <a:cubicBezTo>
                    <a:pt x="2295" y="52"/>
                    <a:pt x="2238" y="0"/>
                    <a:pt x="218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719;p37">
              <a:extLst>
                <a:ext uri="{FF2B5EF4-FFF2-40B4-BE49-F238E27FC236}">
                  <a16:creationId xmlns:a16="http://schemas.microsoft.com/office/drawing/2014/main" id="{2BB0823C-B6AB-5111-7E1B-73E3B4C784C8}"/>
                </a:ext>
              </a:extLst>
            </p:cNvPr>
            <p:cNvSpPr/>
            <p:nvPr/>
          </p:nvSpPr>
          <p:spPr>
            <a:xfrm>
              <a:off x="3947184" y="1349625"/>
              <a:ext cx="152764" cy="330425"/>
            </a:xfrm>
            <a:custGeom>
              <a:avLst/>
              <a:gdLst/>
              <a:ahLst/>
              <a:cxnLst/>
              <a:rect l="l" t="t" r="r" b="b"/>
              <a:pathLst>
                <a:path w="2307" h="4990" extrusionOk="0">
                  <a:moveTo>
                    <a:pt x="2074" y="1"/>
                  </a:moveTo>
                  <a:cubicBezTo>
                    <a:pt x="2058" y="1"/>
                    <a:pt x="2040" y="3"/>
                    <a:pt x="2021" y="8"/>
                  </a:cubicBezTo>
                  <a:cubicBezTo>
                    <a:pt x="1676" y="115"/>
                    <a:pt x="1521" y="472"/>
                    <a:pt x="1378" y="770"/>
                  </a:cubicBezTo>
                  <a:cubicBezTo>
                    <a:pt x="1223" y="1234"/>
                    <a:pt x="1056" y="1675"/>
                    <a:pt x="890" y="2127"/>
                  </a:cubicBezTo>
                  <a:cubicBezTo>
                    <a:pt x="723" y="2568"/>
                    <a:pt x="580" y="3032"/>
                    <a:pt x="425" y="3472"/>
                  </a:cubicBezTo>
                  <a:cubicBezTo>
                    <a:pt x="306" y="3865"/>
                    <a:pt x="211" y="4270"/>
                    <a:pt x="116" y="4663"/>
                  </a:cubicBezTo>
                  <a:cubicBezTo>
                    <a:pt x="80" y="4723"/>
                    <a:pt x="56" y="4806"/>
                    <a:pt x="21" y="4877"/>
                  </a:cubicBezTo>
                  <a:cubicBezTo>
                    <a:pt x="0" y="4938"/>
                    <a:pt x="57" y="4990"/>
                    <a:pt x="111" y="4990"/>
                  </a:cubicBezTo>
                  <a:cubicBezTo>
                    <a:pt x="121" y="4990"/>
                    <a:pt x="131" y="4988"/>
                    <a:pt x="140" y="4985"/>
                  </a:cubicBezTo>
                  <a:cubicBezTo>
                    <a:pt x="187" y="4985"/>
                    <a:pt x="223" y="4961"/>
                    <a:pt x="235" y="4925"/>
                  </a:cubicBezTo>
                  <a:cubicBezTo>
                    <a:pt x="247" y="4889"/>
                    <a:pt x="247" y="4865"/>
                    <a:pt x="259" y="4830"/>
                  </a:cubicBezTo>
                  <a:cubicBezTo>
                    <a:pt x="366" y="4687"/>
                    <a:pt x="449" y="4520"/>
                    <a:pt x="533" y="4365"/>
                  </a:cubicBezTo>
                  <a:cubicBezTo>
                    <a:pt x="652" y="4163"/>
                    <a:pt x="759" y="3973"/>
                    <a:pt x="854" y="3758"/>
                  </a:cubicBezTo>
                  <a:cubicBezTo>
                    <a:pt x="1080" y="3341"/>
                    <a:pt x="1295" y="2913"/>
                    <a:pt x="1485" y="2472"/>
                  </a:cubicBezTo>
                  <a:cubicBezTo>
                    <a:pt x="1676" y="2056"/>
                    <a:pt x="1878" y="1639"/>
                    <a:pt x="2033" y="1234"/>
                  </a:cubicBezTo>
                  <a:cubicBezTo>
                    <a:pt x="2188" y="877"/>
                    <a:pt x="2307" y="496"/>
                    <a:pt x="2199" y="115"/>
                  </a:cubicBezTo>
                  <a:cubicBezTo>
                    <a:pt x="2180" y="39"/>
                    <a:pt x="2138" y="1"/>
                    <a:pt x="207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720;p37">
              <a:extLst>
                <a:ext uri="{FF2B5EF4-FFF2-40B4-BE49-F238E27FC236}">
                  <a16:creationId xmlns:a16="http://schemas.microsoft.com/office/drawing/2014/main" id="{7E8E2D0F-D824-3B44-3462-A8010EBFB7C8}"/>
                </a:ext>
              </a:extLst>
            </p:cNvPr>
            <p:cNvSpPr/>
            <p:nvPr/>
          </p:nvSpPr>
          <p:spPr>
            <a:xfrm>
              <a:off x="3289375" y="1676944"/>
              <a:ext cx="333206" cy="146804"/>
            </a:xfrm>
            <a:custGeom>
              <a:avLst/>
              <a:gdLst/>
              <a:ahLst/>
              <a:cxnLst/>
              <a:rect l="l" t="t" r="r" b="b"/>
              <a:pathLst>
                <a:path w="5032" h="2217" extrusionOk="0">
                  <a:moveTo>
                    <a:pt x="449" y="0"/>
                  </a:moveTo>
                  <a:cubicBezTo>
                    <a:pt x="348" y="0"/>
                    <a:pt x="246" y="13"/>
                    <a:pt x="144" y="42"/>
                  </a:cubicBezTo>
                  <a:cubicBezTo>
                    <a:pt x="49" y="65"/>
                    <a:pt x="1" y="125"/>
                    <a:pt x="37" y="220"/>
                  </a:cubicBezTo>
                  <a:cubicBezTo>
                    <a:pt x="144" y="554"/>
                    <a:pt x="501" y="720"/>
                    <a:pt x="799" y="851"/>
                  </a:cubicBezTo>
                  <a:cubicBezTo>
                    <a:pt x="1251" y="1006"/>
                    <a:pt x="1704" y="1185"/>
                    <a:pt x="2144" y="1351"/>
                  </a:cubicBezTo>
                  <a:cubicBezTo>
                    <a:pt x="2597" y="1506"/>
                    <a:pt x="3061" y="1661"/>
                    <a:pt x="3501" y="1804"/>
                  </a:cubicBezTo>
                  <a:cubicBezTo>
                    <a:pt x="3894" y="1923"/>
                    <a:pt x="4287" y="2030"/>
                    <a:pt x="4692" y="2125"/>
                  </a:cubicBezTo>
                  <a:cubicBezTo>
                    <a:pt x="4752" y="2149"/>
                    <a:pt x="4823" y="2185"/>
                    <a:pt x="4906" y="2208"/>
                  </a:cubicBezTo>
                  <a:cubicBezTo>
                    <a:pt x="4917" y="2214"/>
                    <a:pt x="4928" y="2216"/>
                    <a:pt x="4938" y="2216"/>
                  </a:cubicBezTo>
                  <a:cubicBezTo>
                    <a:pt x="4994" y="2216"/>
                    <a:pt x="5032" y="2140"/>
                    <a:pt x="5002" y="2089"/>
                  </a:cubicBezTo>
                  <a:cubicBezTo>
                    <a:pt x="5002" y="2042"/>
                    <a:pt x="4990" y="2018"/>
                    <a:pt x="4942" y="2006"/>
                  </a:cubicBezTo>
                  <a:cubicBezTo>
                    <a:pt x="4918" y="1982"/>
                    <a:pt x="4883" y="1982"/>
                    <a:pt x="4859" y="1970"/>
                  </a:cubicBezTo>
                  <a:cubicBezTo>
                    <a:pt x="4704" y="1863"/>
                    <a:pt x="4549" y="1792"/>
                    <a:pt x="4394" y="1708"/>
                  </a:cubicBezTo>
                  <a:cubicBezTo>
                    <a:pt x="4192" y="1589"/>
                    <a:pt x="3990" y="1482"/>
                    <a:pt x="3787" y="1375"/>
                  </a:cubicBezTo>
                  <a:cubicBezTo>
                    <a:pt x="3370" y="1149"/>
                    <a:pt x="2942" y="946"/>
                    <a:pt x="2501" y="756"/>
                  </a:cubicBezTo>
                  <a:cubicBezTo>
                    <a:pt x="2085" y="554"/>
                    <a:pt x="1668" y="363"/>
                    <a:pt x="1251" y="196"/>
                  </a:cubicBezTo>
                  <a:cubicBezTo>
                    <a:pt x="990" y="92"/>
                    <a:pt x="723" y="0"/>
                    <a:pt x="4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721;p37">
              <a:extLst>
                <a:ext uri="{FF2B5EF4-FFF2-40B4-BE49-F238E27FC236}">
                  <a16:creationId xmlns:a16="http://schemas.microsoft.com/office/drawing/2014/main" id="{BB1FD9E2-389A-9486-AFB4-FD52328853F3}"/>
                </a:ext>
              </a:extLst>
            </p:cNvPr>
            <p:cNvSpPr/>
            <p:nvPr/>
          </p:nvSpPr>
          <p:spPr>
            <a:xfrm>
              <a:off x="4089950" y="2005786"/>
              <a:ext cx="333273" cy="147334"/>
            </a:xfrm>
            <a:custGeom>
              <a:avLst/>
              <a:gdLst/>
              <a:ahLst/>
              <a:cxnLst/>
              <a:rect l="l" t="t" r="r" b="b"/>
              <a:pathLst>
                <a:path w="5033" h="2225" extrusionOk="0">
                  <a:moveTo>
                    <a:pt x="110" y="1"/>
                  </a:moveTo>
                  <a:cubicBezTo>
                    <a:pt x="42" y="1"/>
                    <a:pt x="0" y="71"/>
                    <a:pt x="32" y="124"/>
                  </a:cubicBezTo>
                  <a:cubicBezTo>
                    <a:pt x="32" y="171"/>
                    <a:pt x="43" y="207"/>
                    <a:pt x="91" y="219"/>
                  </a:cubicBezTo>
                  <a:cubicBezTo>
                    <a:pt x="115" y="231"/>
                    <a:pt x="151" y="231"/>
                    <a:pt x="174" y="255"/>
                  </a:cubicBezTo>
                  <a:cubicBezTo>
                    <a:pt x="329" y="350"/>
                    <a:pt x="496" y="421"/>
                    <a:pt x="639" y="517"/>
                  </a:cubicBezTo>
                  <a:cubicBezTo>
                    <a:pt x="853" y="636"/>
                    <a:pt x="1044" y="743"/>
                    <a:pt x="1246" y="850"/>
                  </a:cubicBezTo>
                  <a:cubicBezTo>
                    <a:pt x="1663" y="1064"/>
                    <a:pt x="2103" y="1279"/>
                    <a:pt x="2532" y="1469"/>
                  </a:cubicBezTo>
                  <a:cubicBezTo>
                    <a:pt x="2949" y="1660"/>
                    <a:pt x="3365" y="1862"/>
                    <a:pt x="3782" y="2017"/>
                  </a:cubicBezTo>
                  <a:cubicBezTo>
                    <a:pt x="4044" y="2130"/>
                    <a:pt x="4312" y="2225"/>
                    <a:pt x="4592" y="2225"/>
                  </a:cubicBezTo>
                  <a:cubicBezTo>
                    <a:pt x="4693" y="2225"/>
                    <a:pt x="4796" y="2212"/>
                    <a:pt x="4901" y="2184"/>
                  </a:cubicBezTo>
                  <a:cubicBezTo>
                    <a:pt x="4985" y="2160"/>
                    <a:pt x="5032" y="2088"/>
                    <a:pt x="4996" y="2005"/>
                  </a:cubicBezTo>
                  <a:cubicBezTo>
                    <a:pt x="4901" y="1660"/>
                    <a:pt x="4544" y="1505"/>
                    <a:pt x="4246" y="1362"/>
                  </a:cubicBezTo>
                  <a:cubicBezTo>
                    <a:pt x="3794" y="1219"/>
                    <a:pt x="3353" y="1041"/>
                    <a:pt x="2889" y="874"/>
                  </a:cubicBezTo>
                  <a:cubicBezTo>
                    <a:pt x="2437" y="707"/>
                    <a:pt x="1984" y="564"/>
                    <a:pt x="1532" y="410"/>
                  </a:cubicBezTo>
                  <a:cubicBezTo>
                    <a:pt x="1151" y="290"/>
                    <a:pt x="746" y="195"/>
                    <a:pt x="341" y="100"/>
                  </a:cubicBezTo>
                  <a:cubicBezTo>
                    <a:pt x="282" y="76"/>
                    <a:pt x="210" y="40"/>
                    <a:pt x="139" y="5"/>
                  </a:cubicBezTo>
                  <a:cubicBezTo>
                    <a:pt x="129" y="2"/>
                    <a:pt x="119" y="1"/>
                    <a:pt x="11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722;p37">
              <a:extLst>
                <a:ext uri="{FF2B5EF4-FFF2-40B4-BE49-F238E27FC236}">
                  <a16:creationId xmlns:a16="http://schemas.microsoft.com/office/drawing/2014/main" id="{BD02061D-5C67-A2EC-7814-2A6DDE9A12E9}"/>
                </a:ext>
              </a:extLst>
            </p:cNvPr>
            <p:cNvSpPr/>
            <p:nvPr/>
          </p:nvSpPr>
          <p:spPr>
            <a:xfrm>
              <a:off x="3585038" y="1359690"/>
              <a:ext cx="169583" cy="325591"/>
            </a:xfrm>
            <a:custGeom>
              <a:avLst/>
              <a:gdLst/>
              <a:ahLst/>
              <a:cxnLst/>
              <a:rect l="l" t="t" r="r" b="b"/>
              <a:pathLst>
                <a:path w="2561" h="4917" extrusionOk="0">
                  <a:moveTo>
                    <a:pt x="304" y="1"/>
                  </a:moveTo>
                  <a:cubicBezTo>
                    <a:pt x="250" y="1"/>
                    <a:pt x="200" y="33"/>
                    <a:pt x="168" y="82"/>
                  </a:cubicBezTo>
                  <a:cubicBezTo>
                    <a:pt x="1" y="403"/>
                    <a:pt x="156" y="761"/>
                    <a:pt x="298" y="1058"/>
                  </a:cubicBezTo>
                  <a:cubicBezTo>
                    <a:pt x="525" y="1511"/>
                    <a:pt x="739" y="1939"/>
                    <a:pt x="941" y="2368"/>
                  </a:cubicBezTo>
                  <a:cubicBezTo>
                    <a:pt x="1168" y="2808"/>
                    <a:pt x="1394" y="3225"/>
                    <a:pt x="1632" y="3642"/>
                  </a:cubicBezTo>
                  <a:cubicBezTo>
                    <a:pt x="1834" y="3999"/>
                    <a:pt x="2061" y="4332"/>
                    <a:pt x="2287" y="4678"/>
                  </a:cubicBezTo>
                  <a:cubicBezTo>
                    <a:pt x="2311" y="4749"/>
                    <a:pt x="2346" y="4809"/>
                    <a:pt x="2370" y="4868"/>
                  </a:cubicBezTo>
                  <a:cubicBezTo>
                    <a:pt x="2390" y="4902"/>
                    <a:pt x="2419" y="4916"/>
                    <a:pt x="2447" y="4916"/>
                  </a:cubicBezTo>
                  <a:cubicBezTo>
                    <a:pt x="2487" y="4916"/>
                    <a:pt x="2525" y="4887"/>
                    <a:pt x="2525" y="4844"/>
                  </a:cubicBezTo>
                  <a:cubicBezTo>
                    <a:pt x="2549" y="4809"/>
                    <a:pt x="2561" y="4785"/>
                    <a:pt x="2537" y="4737"/>
                  </a:cubicBezTo>
                  <a:cubicBezTo>
                    <a:pt x="2525" y="4713"/>
                    <a:pt x="2501" y="4690"/>
                    <a:pt x="2489" y="4666"/>
                  </a:cubicBezTo>
                  <a:cubicBezTo>
                    <a:pt x="2465" y="4487"/>
                    <a:pt x="2382" y="4321"/>
                    <a:pt x="2346" y="4142"/>
                  </a:cubicBezTo>
                  <a:cubicBezTo>
                    <a:pt x="2263" y="3916"/>
                    <a:pt x="2192" y="3701"/>
                    <a:pt x="2120" y="3487"/>
                  </a:cubicBezTo>
                  <a:cubicBezTo>
                    <a:pt x="1965" y="3047"/>
                    <a:pt x="1787" y="2594"/>
                    <a:pt x="1608" y="2166"/>
                  </a:cubicBezTo>
                  <a:cubicBezTo>
                    <a:pt x="1453" y="1749"/>
                    <a:pt x="1275" y="1320"/>
                    <a:pt x="1072" y="903"/>
                  </a:cubicBezTo>
                  <a:cubicBezTo>
                    <a:pt x="918" y="558"/>
                    <a:pt x="715" y="213"/>
                    <a:pt x="382" y="22"/>
                  </a:cubicBezTo>
                  <a:cubicBezTo>
                    <a:pt x="356" y="7"/>
                    <a:pt x="330" y="1"/>
                    <a:pt x="30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723;p37">
              <a:extLst>
                <a:ext uri="{FF2B5EF4-FFF2-40B4-BE49-F238E27FC236}">
                  <a16:creationId xmlns:a16="http://schemas.microsoft.com/office/drawing/2014/main" id="{B243763F-2DE7-7F27-F53F-90D4F84D1ED4}"/>
                </a:ext>
              </a:extLst>
            </p:cNvPr>
            <p:cNvSpPr/>
            <p:nvPr/>
          </p:nvSpPr>
          <p:spPr>
            <a:xfrm>
              <a:off x="3957978" y="2145573"/>
              <a:ext cx="169583" cy="325591"/>
            </a:xfrm>
            <a:custGeom>
              <a:avLst/>
              <a:gdLst/>
              <a:ahLst/>
              <a:cxnLst/>
              <a:rect l="l" t="t" r="r" b="b"/>
              <a:pathLst>
                <a:path w="2561" h="4917" extrusionOk="0">
                  <a:moveTo>
                    <a:pt x="119" y="1"/>
                  </a:moveTo>
                  <a:cubicBezTo>
                    <a:pt x="81" y="1"/>
                    <a:pt x="48" y="30"/>
                    <a:pt x="48" y="73"/>
                  </a:cubicBezTo>
                  <a:cubicBezTo>
                    <a:pt x="12" y="96"/>
                    <a:pt x="0" y="132"/>
                    <a:pt x="24" y="180"/>
                  </a:cubicBezTo>
                  <a:cubicBezTo>
                    <a:pt x="48" y="204"/>
                    <a:pt x="60" y="227"/>
                    <a:pt x="72" y="251"/>
                  </a:cubicBezTo>
                  <a:cubicBezTo>
                    <a:pt x="96" y="430"/>
                    <a:pt x="179" y="596"/>
                    <a:pt x="215" y="775"/>
                  </a:cubicBezTo>
                  <a:cubicBezTo>
                    <a:pt x="298" y="989"/>
                    <a:pt x="370" y="1216"/>
                    <a:pt x="441" y="1430"/>
                  </a:cubicBezTo>
                  <a:cubicBezTo>
                    <a:pt x="596" y="1870"/>
                    <a:pt x="774" y="2323"/>
                    <a:pt x="953" y="2751"/>
                  </a:cubicBezTo>
                  <a:cubicBezTo>
                    <a:pt x="1108" y="3168"/>
                    <a:pt x="1286" y="3597"/>
                    <a:pt x="1489" y="4014"/>
                  </a:cubicBezTo>
                  <a:cubicBezTo>
                    <a:pt x="1644" y="4359"/>
                    <a:pt x="1846" y="4704"/>
                    <a:pt x="2179" y="4895"/>
                  </a:cubicBezTo>
                  <a:cubicBezTo>
                    <a:pt x="2205" y="4910"/>
                    <a:pt x="2232" y="4916"/>
                    <a:pt x="2257" y="4916"/>
                  </a:cubicBezTo>
                  <a:cubicBezTo>
                    <a:pt x="2311" y="4916"/>
                    <a:pt x="2361" y="4884"/>
                    <a:pt x="2394" y="4835"/>
                  </a:cubicBezTo>
                  <a:cubicBezTo>
                    <a:pt x="2560" y="4502"/>
                    <a:pt x="2406" y="4144"/>
                    <a:pt x="2263" y="3847"/>
                  </a:cubicBezTo>
                  <a:cubicBezTo>
                    <a:pt x="2048" y="3394"/>
                    <a:pt x="1846" y="2966"/>
                    <a:pt x="1620" y="2549"/>
                  </a:cubicBezTo>
                  <a:cubicBezTo>
                    <a:pt x="1394" y="2109"/>
                    <a:pt x="1179" y="1692"/>
                    <a:pt x="941" y="1275"/>
                  </a:cubicBezTo>
                  <a:cubicBezTo>
                    <a:pt x="727" y="918"/>
                    <a:pt x="501" y="585"/>
                    <a:pt x="286" y="239"/>
                  </a:cubicBezTo>
                  <a:cubicBezTo>
                    <a:pt x="251" y="168"/>
                    <a:pt x="227" y="108"/>
                    <a:pt x="191" y="49"/>
                  </a:cubicBezTo>
                  <a:cubicBezTo>
                    <a:pt x="172" y="15"/>
                    <a:pt x="144" y="1"/>
                    <a:pt x="11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724;p37">
              <a:extLst>
                <a:ext uri="{FF2B5EF4-FFF2-40B4-BE49-F238E27FC236}">
                  <a16:creationId xmlns:a16="http://schemas.microsoft.com/office/drawing/2014/main" id="{45DC439E-EE6C-7AD4-C814-11270B5A1BEA}"/>
                </a:ext>
              </a:extLst>
            </p:cNvPr>
            <p:cNvSpPr/>
            <p:nvPr/>
          </p:nvSpPr>
          <p:spPr>
            <a:xfrm>
              <a:off x="4088824" y="1673898"/>
              <a:ext cx="334398" cy="149652"/>
            </a:xfrm>
            <a:custGeom>
              <a:avLst/>
              <a:gdLst/>
              <a:ahLst/>
              <a:cxnLst/>
              <a:rect l="l" t="t" r="r" b="b"/>
              <a:pathLst>
                <a:path w="5050" h="2260" extrusionOk="0">
                  <a:moveTo>
                    <a:pt x="4601" y="1"/>
                  </a:moveTo>
                  <a:cubicBezTo>
                    <a:pt x="4383" y="1"/>
                    <a:pt x="4159" y="86"/>
                    <a:pt x="3966" y="171"/>
                  </a:cubicBezTo>
                  <a:cubicBezTo>
                    <a:pt x="3525" y="361"/>
                    <a:pt x="3085" y="540"/>
                    <a:pt x="2656" y="754"/>
                  </a:cubicBezTo>
                  <a:cubicBezTo>
                    <a:pt x="2215" y="945"/>
                    <a:pt x="1787" y="1159"/>
                    <a:pt x="1358" y="1373"/>
                  </a:cubicBezTo>
                  <a:cubicBezTo>
                    <a:pt x="989" y="1576"/>
                    <a:pt x="644" y="1778"/>
                    <a:pt x="287" y="1993"/>
                  </a:cubicBezTo>
                  <a:cubicBezTo>
                    <a:pt x="203" y="2016"/>
                    <a:pt x="156" y="2028"/>
                    <a:pt x="72" y="2076"/>
                  </a:cubicBezTo>
                  <a:cubicBezTo>
                    <a:pt x="1" y="2124"/>
                    <a:pt x="13" y="2207"/>
                    <a:pt x="96" y="2231"/>
                  </a:cubicBezTo>
                  <a:cubicBezTo>
                    <a:pt x="114" y="2248"/>
                    <a:pt x="137" y="2259"/>
                    <a:pt x="163" y="2259"/>
                  </a:cubicBezTo>
                  <a:cubicBezTo>
                    <a:pt x="172" y="2259"/>
                    <a:pt x="182" y="2258"/>
                    <a:pt x="191" y="2254"/>
                  </a:cubicBezTo>
                  <a:cubicBezTo>
                    <a:pt x="227" y="2243"/>
                    <a:pt x="251" y="2231"/>
                    <a:pt x="275" y="2207"/>
                  </a:cubicBezTo>
                  <a:cubicBezTo>
                    <a:pt x="453" y="2183"/>
                    <a:pt x="632" y="2124"/>
                    <a:pt x="787" y="2076"/>
                  </a:cubicBezTo>
                  <a:cubicBezTo>
                    <a:pt x="1013" y="2016"/>
                    <a:pt x="1239" y="1957"/>
                    <a:pt x="1465" y="1885"/>
                  </a:cubicBezTo>
                  <a:cubicBezTo>
                    <a:pt x="1906" y="1754"/>
                    <a:pt x="2370" y="1600"/>
                    <a:pt x="2811" y="1433"/>
                  </a:cubicBezTo>
                  <a:cubicBezTo>
                    <a:pt x="3251" y="1290"/>
                    <a:pt x="3680" y="1123"/>
                    <a:pt x="4097" y="945"/>
                  </a:cubicBezTo>
                  <a:cubicBezTo>
                    <a:pt x="4454" y="802"/>
                    <a:pt x="4799" y="623"/>
                    <a:pt x="5002" y="290"/>
                  </a:cubicBezTo>
                  <a:cubicBezTo>
                    <a:pt x="5049" y="219"/>
                    <a:pt x="5037" y="123"/>
                    <a:pt x="4942" y="88"/>
                  </a:cubicBezTo>
                  <a:cubicBezTo>
                    <a:pt x="4834" y="25"/>
                    <a:pt x="4718" y="1"/>
                    <a:pt x="460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725;p37">
              <a:extLst>
                <a:ext uri="{FF2B5EF4-FFF2-40B4-BE49-F238E27FC236}">
                  <a16:creationId xmlns:a16="http://schemas.microsoft.com/office/drawing/2014/main" id="{08BCB2C4-6BF5-D276-9350-5CC71176F633}"/>
                </a:ext>
              </a:extLst>
            </p:cNvPr>
            <p:cNvSpPr/>
            <p:nvPr/>
          </p:nvSpPr>
          <p:spPr>
            <a:xfrm>
              <a:off x="3290964" y="2006183"/>
              <a:ext cx="333604" cy="149983"/>
            </a:xfrm>
            <a:custGeom>
              <a:avLst/>
              <a:gdLst/>
              <a:ahLst/>
              <a:cxnLst/>
              <a:rect l="l" t="t" r="r" b="b"/>
              <a:pathLst>
                <a:path w="5038" h="2265" extrusionOk="0">
                  <a:moveTo>
                    <a:pt x="4883" y="1"/>
                  </a:moveTo>
                  <a:cubicBezTo>
                    <a:pt x="4872" y="1"/>
                    <a:pt x="4861" y="4"/>
                    <a:pt x="4847" y="11"/>
                  </a:cubicBezTo>
                  <a:cubicBezTo>
                    <a:pt x="4811" y="23"/>
                    <a:pt x="4787" y="34"/>
                    <a:pt x="4775" y="46"/>
                  </a:cubicBezTo>
                  <a:cubicBezTo>
                    <a:pt x="4597" y="82"/>
                    <a:pt x="4418" y="142"/>
                    <a:pt x="4251" y="189"/>
                  </a:cubicBezTo>
                  <a:cubicBezTo>
                    <a:pt x="4025" y="249"/>
                    <a:pt x="3811" y="308"/>
                    <a:pt x="3585" y="380"/>
                  </a:cubicBezTo>
                  <a:cubicBezTo>
                    <a:pt x="3132" y="511"/>
                    <a:pt x="2680" y="665"/>
                    <a:pt x="2227" y="820"/>
                  </a:cubicBezTo>
                  <a:cubicBezTo>
                    <a:pt x="1799" y="975"/>
                    <a:pt x="1370" y="1142"/>
                    <a:pt x="941" y="1320"/>
                  </a:cubicBezTo>
                  <a:cubicBezTo>
                    <a:pt x="596" y="1463"/>
                    <a:pt x="251" y="1642"/>
                    <a:pt x="37" y="1975"/>
                  </a:cubicBezTo>
                  <a:cubicBezTo>
                    <a:pt x="1" y="2047"/>
                    <a:pt x="13" y="2130"/>
                    <a:pt x="96" y="2178"/>
                  </a:cubicBezTo>
                  <a:cubicBezTo>
                    <a:pt x="203" y="2239"/>
                    <a:pt x="319" y="2264"/>
                    <a:pt x="437" y="2264"/>
                  </a:cubicBezTo>
                  <a:cubicBezTo>
                    <a:pt x="659" y="2264"/>
                    <a:pt x="890" y="2176"/>
                    <a:pt x="1084" y="2082"/>
                  </a:cubicBezTo>
                  <a:cubicBezTo>
                    <a:pt x="1513" y="1916"/>
                    <a:pt x="1965" y="1713"/>
                    <a:pt x="2394" y="1511"/>
                  </a:cubicBezTo>
                  <a:cubicBezTo>
                    <a:pt x="2823" y="1320"/>
                    <a:pt x="3251" y="1106"/>
                    <a:pt x="3692" y="880"/>
                  </a:cubicBezTo>
                  <a:cubicBezTo>
                    <a:pt x="4061" y="689"/>
                    <a:pt x="4406" y="487"/>
                    <a:pt x="4763" y="273"/>
                  </a:cubicBezTo>
                  <a:cubicBezTo>
                    <a:pt x="4835" y="249"/>
                    <a:pt x="4894" y="225"/>
                    <a:pt x="4966" y="189"/>
                  </a:cubicBezTo>
                  <a:cubicBezTo>
                    <a:pt x="5037" y="142"/>
                    <a:pt x="5025" y="46"/>
                    <a:pt x="4954" y="34"/>
                  </a:cubicBezTo>
                  <a:cubicBezTo>
                    <a:pt x="4929" y="18"/>
                    <a:pt x="4909" y="1"/>
                    <a:pt x="488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726;p37">
              <a:extLst>
                <a:ext uri="{FF2B5EF4-FFF2-40B4-BE49-F238E27FC236}">
                  <a16:creationId xmlns:a16="http://schemas.microsoft.com/office/drawing/2014/main" id="{846D917B-4F40-C0C9-1C91-152F1DC5202C}"/>
                </a:ext>
              </a:extLst>
            </p:cNvPr>
            <p:cNvSpPr/>
            <p:nvPr/>
          </p:nvSpPr>
          <p:spPr>
            <a:xfrm>
              <a:off x="3773826" y="1508881"/>
              <a:ext cx="43108" cy="147533"/>
            </a:xfrm>
            <a:custGeom>
              <a:avLst/>
              <a:gdLst/>
              <a:ahLst/>
              <a:cxnLst/>
              <a:rect l="l" t="t" r="r" b="b"/>
              <a:pathLst>
                <a:path w="651" h="2228" extrusionOk="0">
                  <a:moveTo>
                    <a:pt x="172" y="0"/>
                  </a:moveTo>
                  <a:cubicBezTo>
                    <a:pt x="83" y="0"/>
                    <a:pt x="0" y="72"/>
                    <a:pt x="7" y="186"/>
                  </a:cubicBezTo>
                  <a:cubicBezTo>
                    <a:pt x="7" y="270"/>
                    <a:pt x="43" y="353"/>
                    <a:pt x="55" y="436"/>
                  </a:cubicBezTo>
                  <a:cubicBezTo>
                    <a:pt x="67" y="508"/>
                    <a:pt x="103" y="591"/>
                    <a:pt x="114" y="675"/>
                  </a:cubicBezTo>
                  <a:cubicBezTo>
                    <a:pt x="150" y="829"/>
                    <a:pt x="174" y="984"/>
                    <a:pt x="210" y="1151"/>
                  </a:cubicBezTo>
                  <a:cubicBezTo>
                    <a:pt x="269" y="1472"/>
                    <a:pt x="329" y="1782"/>
                    <a:pt x="365" y="2115"/>
                  </a:cubicBezTo>
                  <a:cubicBezTo>
                    <a:pt x="380" y="2193"/>
                    <a:pt x="436" y="2228"/>
                    <a:pt x="494" y="2228"/>
                  </a:cubicBezTo>
                  <a:cubicBezTo>
                    <a:pt x="570" y="2228"/>
                    <a:pt x="650" y="2169"/>
                    <a:pt x="650" y="2068"/>
                  </a:cubicBezTo>
                  <a:cubicBezTo>
                    <a:pt x="638" y="1746"/>
                    <a:pt x="591" y="1413"/>
                    <a:pt x="531" y="1079"/>
                  </a:cubicBezTo>
                  <a:lnTo>
                    <a:pt x="448" y="591"/>
                  </a:lnTo>
                  <a:cubicBezTo>
                    <a:pt x="412" y="425"/>
                    <a:pt x="400" y="246"/>
                    <a:pt x="329" y="103"/>
                  </a:cubicBezTo>
                  <a:cubicBezTo>
                    <a:pt x="291" y="32"/>
                    <a:pt x="230" y="0"/>
                    <a:pt x="17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727;p37">
              <a:extLst>
                <a:ext uri="{FF2B5EF4-FFF2-40B4-BE49-F238E27FC236}">
                  <a16:creationId xmlns:a16="http://schemas.microsoft.com/office/drawing/2014/main" id="{A4D28D75-8B46-D182-452E-7C4E98802552}"/>
                </a:ext>
              </a:extLst>
            </p:cNvPr>
            <p:cNvSpPr/>
            <p:nvPr/>
          </p:nvSpPr>
          <p:spPr>
            <a:xfrm>
              <a:off x="3876000" y="1520602"/>
              <a:ext cx="29202" cy="137269"/>
            </a:xfrm>
            <a:custGeom>
              <a:avLst/>
              <a:gdLst/>
              <a:ahLst/>
              <a:cxnLst/>
              <a:rect l="l" t="t" r="r" b="b"/>
              <a:pathLst>
                <a:path w="441" h="2073" extrusionOk="0">
                  <a:moveTo>
                    <a:pt x="270" y="1"/>
                  </a:moveTo>
                  <a:cubicBezTo>
                    <a:pt x="234" y="1"/>
                    <a:pt x="201" y="17"/>
                    <a:pt x="179" y="57"/>
                  </a:cubicBezTo>
                  <a:cubicBezTo>
                    <a:pt x="84" y="188"/>
                    <a:pt x="84" y="390"/>
                    <a:pt x="72" y="557"/>
                  </a:cubicBezTo>
                  <a:cubicBezTo>
                    <a:pt x="60" y="700"/>
                    <a:pt x="48" y="867"/>
                    <a:pt x="24" y="1010"/>
                  </a:cubicBezTo>
                  <a:cubicBezTo>
                    <a:pt x="12" y="1331"/>
                    <a:pt x="0" y="1652"/>
                    <a:pt x="24" y="1986"/>
                  </a:cubicBezTo>
                  <a:cubicBezTo>
                    <a:pt x="41" y="2043"/>
                    <a:pt x="99" y="2072"/>
                    <a:pt x="154" y="2072"/>
                  </a:cubicBezTo>
                  <a:cubicBezTo>
                    <a:pt x="216" y="2072"/>
                    <a:pt x="274" y="2037"/>
                    <a:pt x="274" y="1962"/>
                  </a:cubicBezTo>
                  <a:cubicBezTo>
                    <a:pt x="298" y="1652"/>
                    <a:pt x="298" y="1355"/>
                    <a:pt x="334" y="1045"/>
                  </a:cubicBezTo>
                  <a:cubicBezTo>
                    <a:pt x="346" y="890"/>
                    <a:pt x="357" y="736"/>
                    <a:pt x="369" y="581"/>
                  </a:cubicBezTo>
                  <a:cubicBezTo>
                    <a:pt x="393" y="438"/>
                    <a:pt x="441" y="259"/>
                    <a:pt x="417" y="117"/>
                  </a:cubicBezTo>
                  <a:cubicBezTo>
                    <a:pt x="394" y="49"/>
                    <a:pt x="329" y="1"/>
                    <a:pt x="27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728;p37">
              <a:extLst>
                <a:ext uri="{FF2B5EF4-FFF2-40B4-BE49-F238E27FC236}">
                  <a16:creationId xmlns:a16="http://schemas.microsoft.com/office/drawing/2014/main" id="{27D57CDC-1411-189C-CEAB-BE4E5E84DF74}"/>
                </a:ext>
              </a:extLst>
            </p:cNvPr>
            <p:cNvSpPr/>
            <p:nvPr/>
          </p:nvSpPr>
          <p:spPr>
            <a:xfrm>
              <a:off x="4027308" y="1604236"/>
              <a:ext cx="100915" cy="98995"/>
            </a:xfrm>
            <a:custGeom>
              <a:avLst/>
              <a:gdLst/>
              <a:ahLst/>
              <a:cxnLst/>
              <a:rect l="l" t="t" r="r" b="b"/>
              <a:pathLst>
                <a:path w="1524" h="1495" extrusionOk="0">
                  <a:moveTo>
                    <a:pt x="1372" y="1"/>
                  </a:moveTo>
                  <a:cubicBezTo>
                    <a:pt x="1357" y="1"/>
                    <a:pt x="1340" y="3"/>
                    <a:pt x="1323" y="8"/>
                  </a:cubicBezTo>
                  <a:cubicBezTo>
                    <a:pt x="1239" y="32"/>
                    <a:pt x="1180" y="92"/>
                    <a:pt x="1132" y="151"/>
                  </a:cubicBezTo>
                  <a:lnTo>
                    <a:pt x="978" y="318"/>
                  </a:lnTo>
                  <a:cubicBezTo>
                    <a:pt x="870" y="425"/>
                    <a:pt x="787" y="520"/>
                    <a:pt x="680" y="628"/>
                  </a:cubicBezTo>
                  <a:cubicBezTo>
                    <a:pt x="466" y="854"/>
                    <a:pt x="275" y="1056"/>
                    <a:pt x="85" y="1282"/>
                  </a:cubicBezTo>
                  <a:cubicBezTo>
                    <a:pt x="1" y="1366"/>
                    <a:pt x="92" y="1494"/>
                    <a:pt x="187" y="1494"/>
                  </a:cubicBezTo>
                  <a:cubicBezTo>
                    <a:pt x="213" y="1494"/>
                    <a:pt x="240" y="1484"/>
                    <a:pt x="263" y="1461"/>
                  </a:cubicBezTo>
                  <a:cubicBezTo>
                    <a:pt x="466" y="1259"/>
                    <a:pt x="692" y="1044"/>
                    <a:pt x="894" y="842"/>
                  </a:cubicBezTo>
                  <a:lnTo>
                    <a:pt x="1216" y="520"/>
                  </a:lnTo>
                  <a:lnTo>
                    <a:pt x="1382" y="366"/>
                  </a:lnTo>
                  <a:cubicBezTo>
                    <a:pt x="1430" y="306"/>
                    <a:pt x="1490" y="258"/>
                    <a:pt x="1513" y="187"/>
                  </a:cubicBezTo>
                  <a:cubicBezTo>
                    <a:pt x="1524" y="85"/>
                    <a:pt x="1464" y="1"/>
                    <a:pt x="137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729;p37">
              <a:extLst>
                <a:ext uri="{FF2B5EF4-FFF2-40B4-BE49-F238E27FC236}">
                  <a16:creationId xmlns:a16="http://schemas.microsoft.com/office/drawing/2014/main" id="{3199A78D-671B-FCEC-14FD-EDBD8949AFF6}"/>
                </a:ext>
              </a:extLst>
            </p:cNvPr>
            <p:cNvSpPr/>
            <p:nvPr/>
          </p:nvSpPr>
          <p:spPr>
            <a:xfrm>
              <a:off x="4078759" y="1687539"/>
              <a:ext cx="91380" cy="64363"/>
            </a:xfrm>
            <a:custGeom>
              <a:avLst/>
              <a:gdLst/>
              <a:ahLst/>
              <a:cxnLst/>
              <a:rect l="l" t="t" r="r" b="b"/>
              <a:pathLst>
                <a:path w="1380" h="972" extrusionOk="0">
                  <a:moveTo>
                    <a:pt x="1213" y="1"/>
                  </a:moveTo>
                  <a:cubicBezTo>
                    <a:pt x="1153" y="1"/>
                    <a:pt x="1094" y="24"/>
                    <a:pt x="1046" y="48"/>
                  </a:cubicBezTo>
                  <a:cubicBezTo>
                    <a:pt x="879" y="143"/>
                    <a:pt x="736" y="251"/>
                    <a:pt x="582" y="370"/>
                  </a:cubicBezTo>
                  <a:cubicBezTo>
                    <a:pt x="427" y="489"/>
                    <a:pt x="260" y="608"/>
                    <a:pt x="105" y="739"/>
                  </a:cubicBezTo>
                  <a:cubicBezTo>
                    <a:pt x="0" y="825"/>
                    <a:pt x="79" y="972"/>
                    <a:pt x="188" y="972"/>
                  </a:cubicBezTo>
                  <a:cubicBezTo>
                    <a:pt x="215" y="972"/>
                    <a:pt x="244" y="963"/>
                    <a:pt x="272" y="941"/>
                  </a:cubicBezTo>
                  <a:cubicBezTo>
                    <a:pt x="570" y="739"/>
                    <a:pt x="867" y="560"/>
                    <a:pt x="1177" y="370"/>
                  </a:cubicBezTo>
                  <a:cubicBezTo>
                    <a:pt x="1260" y="310"/>
                    <a:pt x="1379" y="251"/>
                    <a:pt x="1344" y="120"/>
                  </a:cubicBezTo>
                  <a:cubicBezTo>
                    <a:pt x="1332" y="36"/>
                    <a:pt x="1272" y="1"/>
                    <a:pt x="121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730;p37">
              <a:extLst>
                <a:ext uri="{FF2B5EF4-FFF2-40B4-BE49-F238E27FC236}">
                  <a16:creationId xmlns:a16="http://schemas.microsoft.com/office/drawing/2014/main" id="{D6F7AF55-E6B7-2FD2-0C56-F8171093FAD8}"/>
                </a:ext>
              </a:extLst>
            </p:cNvPr>
            <p:cNvSpPr/>
            <p:nvPr/>
          </p:nvSpPr>
          <p:spPr>
            <a:xfrm>
              <a:off x="3800644" y="2184311"/>
              <a:ext cx="32049" cy="148923"/>
            </a:xfrm>
            <a:custGeom>
              <a:avLst/>
              <a:gdLst/>
              <a:ahLst/>
              <a:cxnLst/>
              <a:rect l="l" t="t" r="r" b="b"/>
              <a:pathLst>
                <a:path w="484" h="2249" extrusionOk="0">
                  <a:moveTo>
                    <a:pt x="367" y="1"/>
                  </a:moveTo>
                  <a:cubicBezTo>
                    <a:pt x="310" y="1"/>
                    <a:pt x="251" y="34"/>
                    <a:pt x="245" y="95"/>
                  </a:cubicBezTo>
                  <a:cubicBezTo>
                    <a:pt x="186" y="428"/>
                    <a:pt x="162" y="750"/>
                    <a:pt x="126" y="1083"/>
                  </a:cubicBezTo>
                  <a:cubicBezTo>
                    <a:pt x="114" y="1250"/>
                    <a:pt x="102" y="1393"/>
                    <a:pt x="67" y="1559"/>
                  </a:cubicBezTo>
                  <a:cubicBezTo>
                    <a:pt x="55" y="1726"/>
                    <a:pt x="7" y="1905"/>
                    <a:pt x="7" y="2083"/>
                  </a:cubicBezTo>
                  <a:cubicBezTo>
                    <a:pt x="0" y="2183"/>
                    <a:pt x="86" y="2249"/>
                    <a:pt x="174" y="2249"/>
                  </a:cubicBezTo>
                  <a:cubicBezTo>
                    <a:pt x="243" y="2249"/>
                    <a:pt x="314" y="2207"/>
                    <a:pt x="341" y="2107"/>
                  </a:cubicBezTo>
                  <a:cubicBezTo>
                    <a:pt x="376" y="1940"/>
                    <a:pt x="376" y="1762"/>
                    <a:pt x="400" y="1607"/>
                  </a:cubicBezTo>
                  <a:lnTo>
                    <a:pt x="436" y="1107"/>
                  </a:lnTo>
                  <a:cubicBezTo>
                    <a:pt x="471" y="773"/>
                    <a:pt x="483" y="440"/>
                    <a:pt x="471" y="95"/>
                  </a:cubicBezTo>
                  <a:cubicBezTo>
                    <a:pt x="471" y="31"/>
                    <a:pt x="420" y="1"/>
                    <a:pt x="36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731;p37">
              <a:extLst>
                <a:ext uri="{FF2B5EF4-FFF2-40B4-BE49-F238E27FC236}">
                  <a16:creationId xmlns:a16="http://schemas.microsoft.com/office/drawing/2014/main" id="{835509D6-AFE1-F9C5-4A14-30587A9DDD9E}"/>
                </a:ext>
              </a:extLst>
            </p:cNvPr>
            <p:cNvSpPr/>
            <p:nvPr/>
          </p:nvSpPr>
          <p:spPr>
            <a:xfrm>
              <a:off x="3877390" y="2186232"/>
              <a:ext cx="52246" cy="109391"/>
            </a:xfrm>
            <a:custGeom>
              <a:avLst/>
              <a:gdLst/>
              <a:ahLst/>
              <a:cxnLst/>
              <a:rect l="l" t="t" r="r" b="b"/>
              <a:pathLst>
                <a:path w="789" h="1652" extrusionOk="0">
                  <a:moveTo>
                    <a:pt x="137" y="1"/>
                  </a:moveTo>
                  <a:cubicBezTo>
                    <a:pt x="72" y="1"/>
                    <a:pt x="0" y="52"/>
                    <a:pt x="15" y="125"/>
                  </a:cubicBezTo>
                  <a:cubicBezTo>
                    <a:pt x="51" y="375"/>
                    <a:pt x="98" y="613"/>
                    <a:pt x="170" y="852"/>
                  </a:cubicBezTo>
                  <a:cubicBezTo>
                    <a:pt x="205" y="971"/>
                    <a:pt x="253" y="1090"/>
                    <a:pt x="277" y="1197"/>
                  </a:cubicBezTo>
                  <a:cubicBezTo>
                    <a:pt x="325" y="1316"/>
                    <a:pt x="348" y="1435"/>
                    <a:pt x="408" y="1542"/>
                  </a:cubicBezTo>
                  <a:cubicBezTo>
                    <a:pt x="451" y="1606"/>
                    <a:pt x="503" y="1651"/>
                    <a:pt x="582" y="1651"/>
                  </a:cubicBezTo>
                  <a:cubicBezTo>
                    <a:pt x="591" y="1651"/>
                    <a:pt x="600" y="1651"/>
                    <a:pt x="610" y="1649"/>
                  </a:cubicBezTo>
                  <a:cubicBezTo>
                    <a:pt x="634" y="1649"/>
                    <a:pt x="670" y="1625"/>
                    <a:pt x="694" y="1614"/>
                  </a:cubicBezTo>
                  <a:cubicBezTo>
                    <a:pt x="753" y="1590"/>
                    <a:pt x="789" y="1518"/>
                    <a:pt x="753" y="1435"/>
                  </a:cubicBezTo>
                  <a:cubicBezTo>
                    <a:pt x="706" y="1316"/>
                    <a:pt x="670" y="1221"/>
                    <a:pt x="622" y="1102"/>
                  </a:cubicBezTo>
                  <a:cubicBezTo>
                    <a:pt x="575" y="971"/>
                    <a:pt x="527" y="875"/>
                    <a:pt x="491" y="756"/>
                  </a:cubicBezTo>
                  <a:cubicBezTo>
                    <a:pt x="396" y="530"/>
                    <a:pt x="313" y="304"/>
                    <a:pt x="229" y="66"/>
                  </a:cubicBezTo>
                  <a:cubicBezTo>
                    <a:pt x="216" y="20"/>
                    <a:pt x="178" y="1"/>
                    <a:pt x="13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732;p37">
              <a:extLst>
                <a:ext uri="{FF2B5EF4-FFF2-40B4-BE49-F238E27FC236}">
                  <a16:creationId xmlns:a16="http://schemas.microsoft.com/office/drawing/2014/main" id="{0D054871-2EB4-9A44-B483-819C03D47E90}"/>
                </a:ext>
              </a:extLst>
            </p:cNvPr>
            <p:cNvSpPr/>
            <p:nvPr/>
          </p:nvSpPr>
          <p:spPr>
            <a:xfrm>
              <a:off x="4034195" y="2134184"/>
              <a:ext cx="88533" cy="106809"/>
            </a:xfrm>
            <a:custGeom>
              <a:avLst/>
              <a:gdLst/>
              <a:ahLst/>
              <a:cxnLst/>
              <a:rect l="l" t="t" r="r" b="b"/>
              <a:pathLst>
                <a:path w="1337" h="1613" extrusionOk="0">
                  <a:moveTo>
                    <a:pt x="150" y="0"/>
                  </a:moveTo>
                  <a:cubicBezTo>
                    <a:pt x="74" y="0"/>
                    <a:pt x="0" y="87"/>
                    <a:pt x="52" y="173"/>
                  </a:cubicBezTo>
                  <a:cubicBezTo>
                    <a:pt x="219" y="411"/>
                    <a:pt x="362" y="649"/>
                    <a:pt x="528" y="887"/>
                  </a:cubicBezTo>
                  <a:cubicBezTo>
                    <a:pt x="600" y="1007"/>
                    <a:pt x="695" y="1126"/>
                    <a:pt x="766" y="1233"/>
                  </a:cubicBezTo>
                  <a:cubicBezTo>
                    <a:pt x="814" y="1292"/>
                    <a:pt x="838" y="1328"/>
                    <a:pt x="885" y="1388"/>
                  </a:cubicBezTo>
                  <a:cubicBezTo>
                    <a:pt x="933" y="1447"/>
                    <a:pt x="981" y="1530"/>
                    <a:pt x="1040" y="1566"/>
                  </a:cubicBezTo>
                  <a:cubicBezTo>
                    <a:pt x="1083" y="1599"/>
                    <a:pt x="1125" y="1613"/>
                    <a:pt x="1163" y="1613"/>
                  </a:cubicBezTo>
                  <a:cubicBezTo>
                    <a:pt x="1265" y="1613"/>
                    <a:pt x="1337" y="1515"/>
                    <a:pt x="1302" y="1411"/>
                  </a:cubicBezTo>
                  <a:cubicBezTo>
                    <a:pt x="1278" y="1328"/>
                    <a:pt x="1231" y="1268"/>
                    <a:pt x="1171" y="1197"/>
                  </a:cubicBezTo>
                  <a:cubicBezTo>
                    <a:pt x="1124" y="1138"/>
                    <a:pt x="1100" y="1090"/>
                    <a:pt x="1052" y="1030"/>
                  </a:cubicBezTo>
                  <a:cubicBezTo>
                    <a:pt x="957" y="911"/>
                    <a:pt x="874" y="816"/>
                    <a:pt x="778" y="697"/>
                  </a:cubicBezTo>
                  <a:cubicBezTo>
                    <a:pt x="600" y="471"/>
                    <a:pt x="421" y="245"/>
                    <a:pt x="231" y="42"/>
                  </a:cubicBezTo>
                  <a:cubicBezTo>
                    <a:pt x="208" y="13"/>
                    <a:pt x="179" y="0"/>
                    <a:pt x="15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733;p37">
              <a:extLst>
                <a:ext uri="{FF2B5EF4-FFF2-40B4-BE49-F238E27FC236}">
                  <a16:creationId xmlns:a16="http://schemas.microsoft.com/office/drawing/2014/main" id="{5F6FD613-2BCC-D2E4-8C27-07987843517C}"/>
                </a:ext>
              </a:extLst>
            </p:cNvPr>
            <p:cNvSpPr/>
            <p:nvPr/>
          </p:nvSpPr>
          <p:spPr>
            <a:xfrm>
              <a:off x="4067568" y="2097366"/>
              <a:ext cx="102372" cy="83898"/>
            </a:xfrm>
            <a:custGeom>
              <a:avLst/>
              <a:gdLst/>
              <a:ahLst/>
              <a:cxnLst/>
              <a:rect l="l" t="t" r="r" b="b"/>
              <a:pathLst>
                <a:path w="1546" h="1267" extrusionOk="0">
                  <a:moveTo>
                    <a:pt x="146" y="1"/>
                  </a:moveTo>
                  <a:cubicBezTo>
                    <a:pt x="96" y="1"/>
                    <a:pt x="50" y="34"/>
                    <a:pt x="24" y="86"/>
                  </a:cubicBezTo>
                  <a:cubicBezTo>
                    <a:pt x="0" y="158"/>
                    <a:pt x="36" y="229"/>
                    <a:pt x="96" y="265"/>
                  </a:cubicBezTo>
                  <a:cubicBezTo>
                    <a:pt x="310" y="384"/>
                    <a:pt x="512" y="527"/>
                    <a:pt x="691" y="693"/>
                  </a:cubicBezTo>
                  <a:cubicBezTo>
                    <a:pt x="786" y="765"/>
                    <a:pt x="858" y="848"/>
                    <a:pt x="953" y="932"/>
                  </a:cubicBezTo>
                  <a:cubicBezTo>
                    <a:pt x="1036" y="1039"/>
                    <a:pt x="1132" y="1146"/>
                    <a:pt x="1227" y="1229"/>
                  </a:cubicBezTo>
                  <a:cubicBezTo>
                    <a:pt x="1264" y="1255"/>
                    <a:pt x="1303" y="1266"/>
                    <a:pt x="1340" y="1266"/>
                  </a:cubicBezTo>
                  <a:cubicBezTo>
                    <a:pt x="1454" y="1266"/>
                    <a:pt x="1546" y="1156"/>
                    <a:pt x="1501" y="1039"/>
                  </a:cubicBezTo>
                  <a:cubicBezTo>
                    <a:pt x="1441" y="908"/>
                    <a:pt x="1334" y="801"/>
                    <a:pt x="1227" y="693"/>
                  </a:cubicBezTo>
                  <a:cubicBezTo>
                    <a:pt x="1143" y="598"/>
                    <a:pt x="1036" y="503"/>
                    <a:pt x="917" y="431"/>
                  </a:cubicBezTo>
                  <a:cubicBezTo>
                    <a:pt x="715" y="265"/>
                    <a:pt x="453" y="134"/>
                    <a:pt x="203" y="15"/>
                  </a:cubicBezTo>
                  <a:cubicBezTo>
                    <a:pt x="184" y="5"/>
                    <a:pt x="165" y="1"/>
                    <a:pt x="14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734;p37">
              <a:extLst>
                <a:ext uri="{FF2B5EF4-FFF2-40B4-BE49-F238E27FC236}">
                  <a16:creationId xmlns:a16="http://schemas.microsoft.com/office/drawing/2014/main" id="{B955A304-33BE-DED1-282C-436DD1AE5F2C}"/>
                </a:ext>
              </a:extLst>
            </p:cNvPr>
            <p:cNvSpPr/>
            <p:nvPr/>
          </p:nvSpPr>
          <p:spPr>
            <a:xfrm>
              <a:off x="3592123" y="2121073"/>
              <a:ext cx="93896" cy="97538"/>
            </a:xfrm>
            <a:custGeom>
              <a:avLst/>
              <a:gdLst/>
              <a:ahLst/>
              <a:cxnLst/>
              <a:rect l="l" t="t" r="r" b="b"/>
              <a:pathLst>
                <a:path w="1418" h="1473" extrusionOk="0">
                  <a:moveTo>
                    <a:pt x="1290" y="1"/>
                  </a:moveTo>
                  <a:cubicBezTo>
                    <a:pt x="1250" y="1"/>
                    <a:pt x="1210" y="24"/>
                    <a:pt x="1180" y="62"/>
                  </a:cubicBezTo>
                  <a:cubicBezTo>
                    <a:pt x="1013" y="264"/>
                    <a:pt x="834" y="478"/>
                    <a:pt x="644" y="669"/>
                  </a:cubicBezTo>
                  <a:cubicBezTo>
                    <a:pt x="549" y="752"/>
                    <a:pt x="465" y="847"/>
                    <a:pt x="358" y="931"/>
                  </a:cubicBezTo>
                  <a:cubicBezTo>
                    <a:pt x="251" y="1026"/>
                    <a:pt x="132" y="1109"/>
                    <a:pt x="49" y="1216"/>
                  </a:cubicBezTo>
                  <a:cubicBezTo>
                    <a:pt x="13" y="1264"/>
                    <a:pt x="1" y="1324"/>
                    <a:pt x="25" y="1383"/>
                  </a:cubicBezTo>
                  <a:cubicBezTo>
                    <a:pt x="49" y="1407"/>
                    <a:pt x="61" y="1431"/>
                    <a:pt x="72" y="1443"/>
                  </a:cubicBezTo>
                  <a:cubicBezTo>
                    <a:pt x="103" y="1458"/>
                    <a:pt x="137" y="1473"/>
                    <a:pt x="174" y="1473"/>
                  </a:cubicBezTo>
                  <a:cubicBezTo>
                    <a:pt x="195" y="1473"/>
                    <a:pt x="217" y="1468"/>
                    <a:pt x="239" y="1455"/>
                  </a:cubicBezTo>
                  <a:cubicBezTo>
                    <a:pt x="370" y="1395"/>
                    <a:pt x="477" y="1288"/>
                    <a:pt x="584" y="1205"/>
                  </a:cubicBezTo>
                  <a:lnTo>
                    <a:pt x="894" y="895"/>
                  </a:lnTo>
                  <a:cubicBezTo>
                    <a:pt x="1084" y="681"/>
                    <a:pt x="1251" y="454"/>
                    <a:pt x="1382" y="216"/>
                  </a:cubicBezTo>
                  <a:cubicBezTo>
                    <a:pt x="1418" y="145"/>
                    <a:pt x="1418" y="73"/>
                    <a:pt x="1358" y="26"/>
                  </a:cubicBezTo>
                  <a:cubicBezTo>
                    <a:pt x="1336" y="8"/>
                    <a:pt x="1313" y="1"/>
                    <a:pt x="129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735;p37">
              <a:extLst>
                <a:ext uri="{FF2B5EF4-FFF2-40B4-BE49-F238E27FC236}">
                  <a16:creationId xmlns:a16="http://schemas.microsoft.com/office/drawing/2014/main" id="{86A3C579-5DB7-2267-DAF5-AC558506CD57}"/>
                </a:ext>
              </a:extLst>
            </p:cNvPr>
            <p:cNvSpPr/>
            <p:nvPr/>
          </p:nvSpPr>
          <p:spPr>
            <a:xfrm>
              <a:off x="3549612" y="2093062"/>
              <a:ext cx="106875" cy="70588"/>
            </a:xfrm>
            <a:custGeom>
              <a:avLst/>
              <a:gdLst/>
              <a:ahLst/>
              <a:cxnLst/>
              <a:rect l="l" t="t" r="r" b="b"/>
              <a:pathLst>
                <a:path w="1614" h="1066" extrusionOk="0">
                  <a:moveTo>
                    <a:pt x="1450" y="1"/>
                  </a:moveTo>
                  <a:cubicBezTo>
                    <a:pt x="1430" y="1"/>
                    <a:pt x="1411" y="7"/>
                    <a:pt x="1393" y="20"/>
                  </a:cubicBezTo>
                  <a:cubicBezTo>
                    <a:pt x="1179" y="151"/>
                    <a:pt x="953" y="270"/>
                    <a:pt x="750" y="389"/>
                  </a:cubicBezTo>
                  <a:cubicBezTo>
                    <a:pt x="643" y="449"/>
                    <a:pt x="560" y="508"/>
                    <a:pt x="452" y="568"/>
                  </a:cubicBezTo>
                  <a:cubicBezTo>
                    <a:pt x="393" y="592"/>
                    <a:pt x="345" y="627"/>
                    <a:pt x="286" y="663"/>
                  </a:cubicBezTo>
                  <a:cubicBezTo>
                    <a:pt x="262" y="675"/>
                    <a:pt x="226" y="687"/>
                    <a:pt x="214" y="699"/>
                  </a:cubicBezTo>
                  <a:cubicBezTo>
                    <a:pt x="214" y="699"/>
                    <a:pt x="202" y="699"/>
                    <a:pt x="202" y="723"/>
                  </a:cubicBezTo>
                  <a:lnTo>
                    <a:pt x="179" y="723"/>
                  </a:lnTo>
                  <a:cubicBezTo>
                    <a:pt x="60" y="723"/>
                    <a:pt x="0" y="854"/>
                    <a:pt x="48" y="961"/>
                  </a:cubicBezTo>
                  <a:cubicBezTo>
                    <a:pt x="81" y="1028"/>
                    <a:pt x="156" y="1065"/>
                    <a:pt x="226" y="1065"/>
                  </a:cubicBezTo>
                  <a:cubicBezTo>
                    <a:pt x="256" y="1065"/>
                    <a:pt x="285" y="1058"/>
                    <a:pt x="310" y="1044"/>
                  </a:cubicBezTo>
                  <a:cubicBezTo>
                    <a:pt x="393" y="1020"/>
                    <a:pt x="476" y="961"/>
                    <a:pt x="560" y="913"/>
                  </a:cubicBezTo>
                  <a:cubicBezTo>
                    <a:pt x="631" y="866"/>
                    <a:pt x="691" y="818"/>
                    <a:pt x="762" y="782"/>
                  </a:cubicBezTo>
                  <a:cubicBezTo>
                    <a:pt x="1024" y="604"/>
                    <a:pt x="1286" y="401"/>
                    <a:pt x="1536" y="199"/>
                  </a:cubicBezTo>
                  <a:cubicBezTo>
                    <a:pt x="1613" y="112"/>
                    <a:pt x="1533" y="1"/>
                    <a:pt x="145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736;p37">
              <a:extLst>
                <a:ext uri="{FF2B5EF4-FFF2-40B4-BE49-F238E27FC236}">
                  <a16:creationId xmlns:a16="http://schemas.microsoft.com/office/drawing/2014/main" id="{2D1CE583-6696-61A6-DA95-14A74768E310}"/>
                </a:ext>
              </a:extLst>
            </p:cNvPr>
            <p:cNvSpPr/>
            <p:nvPr/>
          </p:nvSpPr>
          <p:spPr>
            <a:xfrm>
              <a:off x="3506239" y="1943739"/>
              <a:ext cx="108067" cy="42379"/>
            </a:xfrm>
            <a:custGeom>
              <a:avLst/>
              <a:gdLst/>
              <a:ahLst/>
              <a:cxnLst/>
              <a:rect l="l" t="t" r="r" b="b"/>
              <a:pathLst>
                <a:path w="1632" h="640" extrusionOk="0">
                  <a:moveTo>
                    <a:pt x="1428" y="0"/>
                  </a:moveTo>
                  <a:cubicBezTo>
                    <a:pt x="1410" y="0"/>
                    <a:pt x="1390" y="4"/>
                    <a:pt x="1369" y="13"/>
                  </a:cubicBezTo>
                  <a:cubicBezTo>
                    <a:pt x="1167" y="96"/>
                    <a:pt x="941" y="156"/>
                    <a:pt x="738" y="215"/>
                  </a:cubicBezTo>
                  <a:cubicBezTo>
                    <a:pt x="631" y="251"/>
                    <a:pt x="512" y="263"/>
                    <a:pt x="405" y="299"/>
                  </a:cubicBezTo>
                  <a:cubicBezTo>
                    <a:pt x="345" y="311"/>
                    <a:pt x="286" y="311"/>
                    <a:pt x="226" y="323"/>
                  </a:cubicBezTo>
                  <a:cubicBezTo>
                    <a:pt x="131" y="335"/>
                    <a:pt x="60" y="346"/>
                    <a:pt x="24" y="442"/>
                  </a:cubicBezTo>
                  <a:cubicBezTo>
                    <a:pt x="0" y="489"/>
                    <a:pt x="0" y="537"/>
                    <a:pt x="36" y="573"/>
                  </a:cubicBezTo>
                  <a:cubicBezTo>
                    <a:pt x="76" y="624"/>
                    <a:pt x="143" y="640"/>
                    <a:pt x="215" y="640"/>
                  </a:cubicBezTo>
                  <a:cubicBezTo>
                    <a:pt x="294" y="640"/>
                    <a:pt x="379" y="621"/>
                    <a:pt x="441" y="608"/>
                  </a:cubicBezTo>
                  <a:cubicBezTo>
                    <a:pt x="560" y="585"/>
                    <a:pt x="679" y="561"/>
                    <a:pt x="774" y="525"/>
                  </a:cubicBezTo>
                  <a:cubicBezTo>
                    <a:pt x="1012" y="465"/>
                    <a:pt x="1238" y="382"/>
                    <a:pt x="1465" y="275"/>
                  </a:cubicBezTo>
                  <a:cubicBezTo>
                    <a:pt x="1632" y="202"/>
                    <a:pt x="1561" y="0"/>
                    <a:pt x="142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737;p37">
              <a:extLst>
                <a:ext uri="{FF2B5EF4-FFF2-40B4-BE49-F238E27FC236}">
                  <a16:creationId xmlns:a16="http://schemas.microsoft.com/office/drawing/2014/main" id="{7C5E1B88-CCB9-0305-ABBA-A9DDE8AEBA4C}"/>
                </a:ext>
              </a:extLst>
            </p:cNvPr>
            <p:cNvSpPr/>
            <p:nvPr/>
          </p:nvSpPr>
          <p:spPr>
            <a:xfrm>
              <a:off x="3482599" y="1885334"/>
              <a:ext cx="124621" cy="26421"/>
            </a:xfrm>
            <a:custGeom>
              <a:avLst/>
              <a:gdLst/>
              <a:ahLst/>
              <a:cxnLst/>
              <a:rect l="l" t="t" r="r" b="b"/>
              <a:pathLst>
                <a:path w="1882" h="399" extrusionOk="0">
                  <a:moveTo>
                    <a:pt x="309" y="0"/>
                  </a:moveTo>
                  <a:cubicBezTo>
                    <a:pt x="254" y="0"/>
                    <a:pt x="198" y="4"/>
                    <a:pt x="143" y="14"/>
                  </a:cubicBezTo>
                  <a:cubicBezTo>
                    <a:pt x="48" y="26"/>
                    <a:pt x="0" y="145"/>
                    <a:pt x="83" y="204"/>
                  </a:cubicBezTo>
                  <a:cubicBezTo>
                    <a:pt x="202" y="300"/>
                    <a:pt x="345" y="312"/>
                    <a:pt x="500" y="335"/>
                  </a:cubicBezTo>
                  <a:cubicBezTo>
                    <a:pt x="631" y="359"/>
                    <a:pt x="750" y="371"/>
                    <a:pt x="881" y="383"/>
                  </a:cubicBezTo>
                  <a:cubicBezTo>
                    <a:pt x="995" y="393"/>
                    <a:pt x="1112" y="399"/>
                    <a:pt x="1229" y="399"/>
                  </a:cubicBezTo>
                  <a:cubicBezTo>
                    <a:pt x="1395" y="399"/>
                    <a:pt x="1561" y="387"/>
                    <a:pt x="1715" y="359"/>
                  </a:cubicBezTo>
                  <a:cubicBezTo>
                    <a:pt x="1810" y="347"/>
                    <a:pt x="1881" y="252"/>
                    <a:pt x="1869" y="145"/>
                  </a:cubicBezTo>
                  <a:cubicBezTo>
                    <a:pt x="1848" y="58"/>
                    <a:pt x="1776" y="1"/>
                    <a:pt x="1682" y="1"/>
                  </a:cubicBezTo>
                  <a:cubicBezTo>
                    <a:pt x="1673" y="1"/>
                    <a:pt x="1664" y="1"/>
                    <a:pt x="1655" y="2"/>
                  </a:cubicBezTo>
                  <a:cubicBezTo>
                    <a:pt x="1405" y="14"/>
                    <a:pt x="1167" y="26"/>
                    <a:pt x="917" y="26"/>
                  </a:cubicBezTo>
                  <a:cubicBezTo>
                    <a:pt x="798" y="26"/>
                    <a:pt x="655" y="14"/>
                    <a:pt x="536" y="14"/>
                  </a:cubicBezTo>
                  <a:cubicBezTo>
                    <a:pt x="460" y="7"/>
                    <a:pt x="385" y="0"/>
                    <a:pt x="30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738;p37">
              <a:extLst>
                <a:ext uri="{FF2B5EF4-FFF2-40B4-BE49-F238E27FC236}">
                  <a16:creationId xmlns:a16="http://schemas.microsoft.com/office/drawing/2014/main" id="{61C18884-F78C-94EC-9C3E-406624E1743B}"/>
                </a:ext>
              </a:extLst>
            </p:cNvPr>
            <p:cNvSpPr/>
            <p:nvPr/>
          </p:nvSpPr>
          <p:spPr>
            <a:xfrm>
              <a:off x="3568682" y="1686810"/>
              <a:ext cx="101710" cy="62840"/>
            </a:xfrm>
            <a:custGeom>
              <a:avLst/>
              <a:gdLst/>
              <a:ahLst/>
              <a:cxnLst/>
              <a:rect l="l" t="t" r="r" b="b"/>
              <a:pathLst>
                <a:path w="1536" h="949" extrusionOk="0">
                  <a:moveTo>
                    <a:pt x="196" y="1"/>
                  </a:moveTo>
                  <a:cubicBezTo>
                    <a:pt x="79" y="1"/>
                    <a:pt x="1" y="168"/>
                    <a:pt x="105" y="262"/>
                  </a:cubicBezTo>
                  <a:cubicBezTo>
                    <a:pt x="188" y="333"/>
                    <a:pt x="295" y="393"/>
                    <a:pt x="403" y="452"/>
                  </a:cubicBezTo>
                  <a:lnTo>
                    <a:pt x="712" y="631"/>
                  </a:lnTo>
                  <a:cubicBezTo>
                    <a:pt x="926" y="750"/>
                    <a:pt x="1117" y="857"/>
                    <a:pt x="1343" y="940"/>
                  </a:cubicBezTo>
                  <a:cubicBezTo>
                    <a:pt x="1358" y="946"/>
                    <a:pt x="1372" y="949"/>
                    <a:pt x="1385" y="949"/>
                  </a:cubicBezTo>
                  <a:cubicBezTo>
                    <a:pt x="1480" y="949"/>
                    <a:pt x="1535" y="813"/>
                    <a:pt x="1462" y="750"/>
                  </a:cubicBezTo>
                  <a:cubicBezTo>
                    <a:pt x="1260" y="619"/>
                    <a:pt x="1069" y="488"/>
                    <a:pt x="879" y="369"/>
                  </a:cubicBezTo>
                  <a:cubicBezTo>
                    <a:pt x="772" y="309"/>
                    <a:pt x="688" y="250"/>
                    <a:pt x="581" y="190"/>
                  </a:cubicBezTo>
                  <a:cubicBezTo>
                    <a:pt x="474" y="131"/>
                    <a:pt x="367" y="47"/>
                    <a:pt x="248" y="12"/>
                  </a:cubicBezTo>
                  <a:cubicBezTo>
                    <a:pt x="230" y="4"/>
                    <a:pt x="213" y="1"/>
                    <a:pt x="1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739;p37">
              <a:extLst>
                <a:ext uri="{FF2B5EF4-FFF2-40B4-BE49-F238E27FC236}">
                  <a16:creationId xmlns:a16="http://schemas.microsoft.com/office/drawing/2014/main" id="{E5C69018-B303-4B82-E9E5-DDD6B3E9C805}"/>
                </a:ext>
              </a:extLst>
            </p:cNvPr>
            <p:cNvSpPr/>
            <p:nvPr/>
          </p:nvSpPr>
          <p:spPr>
            <a:xfrm>
              <a:off x="3622915" y="1601918"/>
              <a:ext cx="81381" cy="132303"/>
            </a:xfrm>
            <a:custGeom>
              <a:avLst/>
              <a:gdLst/>
              <a:ahLst/>
              <a:cxnLst/>
              <a:rect l="l" t="t" r="r" b="b"/>
              <a:pathLst>
                <a:path w="1229" h="1998" extrusionOk="0">
                  <a:moveTo>
                    <a:pt x="131" y="1"/>
                  </a:moveTo>
                  <a:cubicBezTo>
                    <a:pt x="69" y="1"/>
                    <a:pt x="22" y="39"/>
                    <a:pt x="12" y="115"/>
                  </a:cubicBezTo>
                  <a:cubicBezTo>
                    <a:pt x="0" y="198"/>
                    <a:pt x="60" y="282"/>
                    <a:pt x="119" y="353"/>
                  </a:cubicBezTo>
                  <a:lnTo>
                    <a:pt x="250" y="579"/>
                  </a:lnTo>
                  <a:cubicBezTo>
                    <a:pt x="346" y="722"/>
                    <a:pt x="417" y="877"/>
                    <a:pt x="488" y="1008"/>
                  </a:cubicBezTo>
                  <a:cubicBezTo>
                    <a:pt x="655" y="1306"/>
                    <a:pt x="798" y="1603"/>
                    <a:pt x="941" y="1913"/>
                  </a:cubicBezTo>
                  <a:cubicBezTo>
                    <a:pt x="967" y="1973"/>
                    <a:pt x="1014" y="1997"/>
                    <a:pt x="1062" y="1997"/>
                  </a:cubicBezTo>
                  <a:cubicBezTo>
                    <a:pt x="1145" y="1997"/>
                    <a:pt x="1229" y="1921"/>
                    <a:pt x="1191" y="1829"/>
                  </a:cubicBezTo>
                  <a:cubicBezTo>
                    <a:pt x="1060" y="1508"/>
                    <a:pt x="905" y="1198"/>
                    <a:pt x="739" y="889"/>
                  </a:cubicBezTo>
                  <a:cubicBezTo>
                    <a:pt x="667" y="734"/>
                    <a:pt x="584" y="591"/>
                    <a:pt x="488" y="436"/>
                  </a:cubicBezTo>
                  <a:lnTo>
                    <a:pt x="358" y="222"/>
                  </a:lnTo>
                  <a:cubicBezTo>
                    <a:pt x="310" y="139"/>
                    <a:pt x="262" y="43"/>
                    <a:pt x="179" y="8"/>
                  </a:cubicBezTo>
                  <a:cubicBezTo>
                    <a:pt x="162" y="3"/>
                    <a:pt x="146" y="1"/>
                    <a:pt x="13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740;p37">
              <a:extLst>
                <a:ext uri="{FF2B5EF4-FFF2-40B4-BE49-F238E27FC236}">
                  <a16:creationId xmlns:a16="http://schemas.microsoft.com/office/drawing/2014/main" id="{AE38192A-2569-2202-5839-2B4AF325DE0D}"/>
                </a:ext>
              </a:extLst>
            </p:cNvPr>
            <p:cNvSpPr/>
            <p:nvPr/>
          </p:nvSpPr>
          <p:spPr>
            <a:xfrm>
              <a:off x="4119616" y="1913013"/>
              <a:ext cx="141970" cy="25825"/>
            </a:xfrm>
            <a:custGeom>
              <a:avLst/>
              <a:gdLst/>
              <a:ahLst/>
              <a:cxnLst/>
              <a:rect l="l" t="t" r="r" b="b"/>
              <a:pathLst>
                <a:path w="2144" h="390" extrusionOk="0">
                  <a:moveTo>
                    <a:pt x="1096" y="1"/>
                  </a:moveTo>
                  <a:cubicBezTo>
                    <a:pt x="786" y="1"/>
                    <a:pt x="465" y="1"/>
                    <a:pt x="143" y="37"/>
                  </a:cubicBezTo>
                  <a:cubicBezTo>
                    <a:pt x="0" y="60"/>
                    <a:pt x="0" y="298"/>
                    <a:pt x="143" y="310"/>
                  </a:cubicBezTo>
                  <a:cubicBezTo>
                    <a:pt x="465" y="322"/>
                    <a:pt x="762" y="322"/>
                    <a:pt x="1072" y="334"/>
                  </a:cubicBezTo>
                  <a:cubicBezTo>
                    <a:pt x="1215" y="334"/>
                    <a:pt x="1369" y="358"/>
                    <a:pt x="1512" y="370"/>
                  </a:cubicBezTo>
                  <a:cubicBezTo>
                    <a:pt x="1596" y="370"/>
                    <a:pt x="1667" y="382"/>
                    <a:pt x="1739" y="382"/>
                  </a:cubicBezTo>
                  <a:cubicBezTo>
                    <a:pt x="1793" y="382"/>
                    <a:pt x="1844" y="390"/>
                    <a:pt x="1895" y="390"/>
                  </a:cubicBezTo>
                  <a:cubicBezTo>
                    <a:pt x="1933" y="390"/>
                    <a:pt x="1972" y="385"/>
                    <a:pt x="2012" y="370"/>
                  </a:cubicBezTo>
                  <a:cubicBezTo>
                    <a:pt x="2108" y="310"/>
                    <a:pt x="2143" y="167"/>
                    <a:pt x="2036" y="108"/>
                  </a:cubicBezTo>
                  <a:cubicBezTo>
                    <a:pt x="1905" y="13"/>
                    <a:pt x="1715" y="25"/>
                    <a:pt x="1560" y="13"/>
                  </a:cubicBezTo>
                  <a:cubicBezTo>
                    <a:pt x="1417" y="1"/>
                    <a:pt x="1250" y="1"/>
                    <a:pt x="109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741;p37">
              <a:extLst>
                <a:ext uri="{FF2B5EF4-FFF2-40B4-BE49-F238E27FC236}">
                  <a16:creationId xmlns:a16="http://schemas.microsoft.com/office/drawing/2014/main" id="{59A9CFD7-5FB2-7744-EB1D-C3623A28FCAF}"/>
                </a:ext>
              </a:extLst>
            </p:cNvPr>
            <p:cNvSpPr/>
            <p:nvPr/>
          </p:nvSpPr>
          <p:spPr>
            <a:xfrm>
              <a:off x="4131866" y="1853682"/>
              <a:ext cx="111576" cy="39068"/>
            </a:xfrm>
            <a:custGeom>
              <a:avLst/>
              <a:gdLst/>
              <a:ahLst/>
              <a:cxnLst/>
              <a:rect l="l" t="t" r="r" b="b"/>
              <a:pathLst>
                <a:path w="1685" h="590" extrusionOk="0">
                  <a:moveTo>
                    <a:pt x="1497" y="1"/>
                  </a:moveTo>
                  <a:cubicBezTo>
                    <a:pt x="1392" y="1"/>
                    <a:pt x="1294" y="22"/>
                    <a:pt x="1196" y="51"/>
                  </a:cubicBezTo>
                  <a:cubicBezTo>
                    <a:pt x="1077" y="75"/>
                    <a:pt x="946" y="111"/>
                    <a:pt x="827" y="147"/>
                  </a:cubicBezTo>
                  <a:cubicBezTo>
                    <a:pt x="589" y="230"/>
                    <a:pt x="351" y="290"/>
                    <a:pt x="113" y="373"/>
                  </a:cubicBezTo>
                  <a:cubicBezTo>
                    <a:pt x="1" y="418"/>
                    <a:pt x="47" y="589"/>
                    <a:pt x="152" y="589"/>
                  </a:cubicBezTo>
                  <a:cubicBezTo>
                    <a:pt x="159" y="589"/>
                    <a:pt x="165" y="589"/>
                    <a:pt x="172" y="587"/>
                  </a:cubicBezTo>
                  <a:cubicBezTo>
                    <a:pt x="422" y="540"/>
                    <a:pt x="661" y="480"/>
                    <a:pt x="911" y="421"/>
                  </a:cubicBezTo>
                  <a:cubicBezTo>
                    <a:pt x="1030" y="385"/>
                    <a:pt x="1149" y="361"/>
                    <a:pt x="1292" y="325"/>
                  </a:cubicBezTo>
                  <a:cubicBezTo>
                    <a:pt x="1423" y="301"/>
                    <a:pt x="1542" y="266"/>
                    <a:pt x="1649" y="182"/>
                  </a:cubicBezTo>
                  <a:cubicBezTo>
                    <a:pt x="1685" y="123"/>
                    <a:pt x="1661" y="16"/>
                    <a:pt x="1565" y="4"/>
                  </a:cubicBezTo>
                  <a:cubicBezTo>
                    <a:pt x="1542" y="2"/>
                    <a:pt x="1519" y="1"/>
                    <a:pt x="149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742;p37">
              <a:extLst>
                <a:ext uri="{FF2B5EF4-FFF2-40B4-BE49-F238E27FC236}">
                  <a16:creationId xmlns:a16="http://schemas.microsoft.com/office/drawing/2014/main" id="{D168C498-6B87-727C-4FA0-DBA579C4AC64}"/>
                </a:ext>
              </a:extLst>
            </p:cNvPr>
            <p:cNvSpPr/>
            <p:nvPr/>
          </p:nvSpPr>
          <p:spPr>
            <a:xfrm>
              <a:off x="3674168" y="1716609"/>
              <a:ext cx="367441" cy="367441"/>
            </a:xfrm>
            <a:custGeom>
              <a:avLst/>
              <a:gdLst/>
              <a:ahLst/>
              <a:cxnLst/>
              <a:rect l="l" t="t" r="r" b="b"/>
              <a:pathLst>
                <a:path w="5549" h="5549" extrusionOk="0">
                  <a:moveTo>
                    <a:pt x="2561" y="0"/>
                  </a:moveTo>
                  <a:cubicBezTo>
                    <a:pt x="2525" y="0"/>
                    <a:pt x="2489" y="1"/>
                    <a:pt x="2453" y="2"/>
                  </a:cubicBezTo>
                  <a:cubicBezTo>
                    <a:pt x="2131" y="14"/>
                    <a:pt x="1834" y="74"/>
                    <a:pt x="1536" y="216"/>
                  </a:cubicBezTo>
                  <a:cubicBezTo>
                    <a:pt x="1376" y="280"/>
                    <a:pt x="1455" y="487"/>
                    <a:pt x="1584" y="487"/>
                  </a:cubicBezTo>
                  <a:cubicBezTo>
                    <a:pt x="1599" y="487"/>
                    <a:pt x="1615" y="485"/>
                    <a:pt x="1631" y="478"/>
                  </a:cubicBezTo>
                  <a:cubicBezTo>
                    <a:pt x="1935" y="380"/>
                    <a:pt x="2253" y="329"/>
                    <a:pt x="2570" y="329"/>
                  </a:cubicBezTo>
                  <a:cubicBezTo>
                    <a:pt x="3282" y="329"/>
                    <a:pt x="3982" y="585"/>
                    <a:pt x="4477" y="1121"/>
                  </a:cubicBezTo>
                  <a:cubicBezTo>
                    <a:pt x="5179" y="1883"/>
                    <a:pt x="5418" y="3074"/>
                    <a:pt x="4929" y="4003"/>
                  </a:cubicBezTo>
                  <a:cubicBezTo>
                    <a:pt x="4517" y="4817"/>
                    <a:pt x="3569" y="5199"/>
                    <a:pt x="2678" y="5199"/>
                  </a:cubicBezTo>
                  <a:cubicBezTo>
                    <a:pt x="2566" y="5199"/>
                    <a:pt x="2455" y="5193"/>
                    <a:pt x="2346" y="5181"/>
                  </a:cubicBezTo>
                  <a:cubicBezTo>
                    <a:pt x="1774" y="5122"/>
                    <a:pt x="1262" y="4860"/>
                    <a:pt x="965" y="4348"/>
                  </a:cubicBezTo>
                  <a:cubicBezTo>
                    <a:pt x="679" y="3884"/>
                    <a:pt x="584" y="3300"/>
                    <a:pt x="643" y="2764"/>
                  </a:cubicBezTo>
                  <a:cubicBezTo>
                    <a:pt x="679" y="2252"/>
                    <a:pt x="893" y="1717"/>
                    <a:pt x="1262" y="1336"/>
                  </a:cubicBezTo>
                  <a:cubicBezTo>
                    <a:pt x="1599" y="1011"/>
                    <a:pt x="2071" y="788"/>
                    <a:pt x="2547" y="788"/>
                  </a:cubicBezTo>
                  <a:cubicBezTo>
                    <a:pt x="2559" y="788"/>
                    <a:pt x="2572" y="788"/>
                    <a:pt x="2584" y="788"/>
                  </a:cubicBezTo>
                  <a:cubicBezTo>
                    <a:pt x="3644" y="800"/>
                    <a:pt x="4834" y="1990"/>
                    <a:pt x="4370" y="3086"/>
                  </a:cubicBezTo>
                  <a:cubicBezTo>
                    <a:pt x="4167" y="3586"/>
                    <a:pt x="3596" y="3884"/>
                    <a:pt x="3108" y="4074"/>
                  </a:cubicBezTo>
                  <a:cubicBezTo>
                    <a:pt x="2870" y="4175"/>
                    <a:pt x="2611" y="4244"/>
                    <a:pt x="2359" y="4244"/>
                  </a:cubicBezTo>
                  <a:cubicBezTo>
                    <a:pt x="2108" y="4244"/>
                    <a:pt x="1864" y="4175"/>
                    <a:pt x="1655" y="4003"/>
                  </a:cubicBezTo>
                  <a:cubicBezTo>
                    <a:pt x="1238" y="3681"/>
                    <a:pt x="1084" y="3110"/>
                    <a:pt x="1238" y="2622"/>
                  </a:cubicBezTo>
                  <a:cubicBezTo>
                    <a:pt x="1381" y="2110"/>
                    <a:pt x="1786" y="1681"/>
                    <a:pt x="2286" y="1514"/>
                  </a:cubicBezTo>
                  <a:cubicBezTo>
                    <a:pt x="2409" y="1477"/>
                    <a:pt x="2535" y="1459"/>
                    <a:pt x="2659" y="1459"/>
                  </a:cubicBezTo>
                  <a:cubicBezTo>
                    <a:pt x="3017" y="1459"/>
                    <a:pt x="3360" y="1613"/>
                    <a:pt x="3572" y="1931"/>
                  </a:cubicBezTo>
                  <a:cubicBezTo>
                    <a:pt x="3858" y="2371"/>
                    <a:pt x="3655" y="2979"/>
                    <a:pt x="3179" y="3205"/>
                  </a:cubicBezTo>
                  <a:cubicBezTo>
                    <a:pt x="3070" y="3256"/>
                    <a:pt x="2924" y="3284"/>
                    <a:pt x="2771" y="3284"/>
                  </a:cubicBezTo>
                  <a:cubicBezTo>
                    <a:pt x="2389" y="3284"/>
                    <a:pt x="1970" y="3110"/>
                    <a:pt x="2012" y="2693"/>
                  </a:cubicBezTo>
                  <a:cubicBezTo>
                    <a:pt x="2037" y="2409"/>
                    <a:pt x="2350" y="2048"/>
                    <a:pt x="2625" y="2048"/>
                  </a:cubicBezTo>
                  <a:cubicBezTo>
                    <a:pt x="2741" y="2048"/>
                    <a:pt x="2851" y="2113"/>
                    <a:pt x="2929" y="2276"/>
                  </a:cubicBezTo>
                  <a:cubicBezTo>
                    <a:pt x="2977" y="2371"/>
                    <a:pt x="2977" y="2455"/>
                    <a:pt x="2941" y="2550"/>
                  </a:cubicBezTo>
                  <a:cubicBezTo>
                    <a:pt x="2929" y="2586"/>
                    <a:pt x="2882" y="2645"/>
                    <a:pt x="2822" y="2645"/>
                  </a:cubicBezTo>
                  <a:cubicBezTo>
                    <a:pt x="2786" y="2645"/>
                    <a:pt x="2739" y="2622"/>
                    <a:pt x="2751" y="2574"/>
                  </a:cubicBezTo>
                  <a:cubicBezTo>
                    <a:pt x="2772" y="2494"/>
                    <a:pt x="2697" y="2441"/>
                    <a:pt x="2624" y="2441"/>
                  </a:cubicBezTo>
                  <a:cubicBezTo>
                    <a:pt x="2577" y="2441"/>
                    <a:pt x="2531" y="2463"/>
                    <a:pt x="2512" y="2514"/>
                  </a:cubicBezTo>
                  <a:cubicBezTo>
                    <a:pt x="2454" y="2738"/>
                    <a:pt x="2619" y="2939"/>
                    <a:pt x="2831" y="2939"/>
                  </a:cubicBezTo>
                  <a:cubicBezTo>
                    <a:pt x="2878" y="2939"/>
                    <a:pt x="2927" y="2929"/>
                    <a:pt x="2977" y="2907"/>
                  </a:cubicBezTo>
                  <a:cubicBezTo>
                    <a:pt x="3227" y="2788"/>
                    <a:pt x="3298" y="2479"/>
                    <a:pt x="3215" y="2217"/>
                  </a:cubicBezTo>
                  <a:cubicBezTo>
                    <a:pt x="3120" y="1979"/>
                    <a:pt x="2917" y="1800"/>
                    <a:pt x="2667" y="1776"/>
                  </a:cubicBezTo>
                  <a:cubicBezTo>
                    <a:pt x="2639" y="1772"/>
                    <a:pt x="2612" y="1770"/>
                    <a:pt x="2584" y="1770"/>
                  </a:cubicBezTo>
                  <a:cubicBezTo>
                    <a:pt x="2299" y="1770"/>
                    <a:pt x="2056" y="1988"/>
                    <a:pt x="1893" y="2217"/>
                  </a:cubicBezTo>
                  <a:cubicBezTo>
                    <a:pt x="1727" y="2467"/>
                    <a:pt x="1619" y="2788"/>
                    <a:pt x="1750" y="3062"/>
                  </a:cubicBezTo>
                  <a:cubicBezTo>
                    <a:pt x="1893" y="3348"/>
                    <a:pt x="2191" y="3514"/>
                    <a:pt x="2489" y="3586"/>
                  </a:cubicBezTo>
                  <a:cubicBezTo>
                    <a:pt x="2587" y="3609"/>
                    <a:pt x="2685" y="3620"/>
                    <a:pt x="2782" y="3620"/>
                  </a:cubicBezTo>
                  <a:cubicBezTo>
                    <a:pt x="3332" y="3620"/>
                    <a:pt x="3837" y="3262"/>
                    <a:pt x="3989" y="2705"/>
                  </a:cubicBezTo>
                  <a:cubicBezTo>
                    <a:pt x="4156" y="2098"/>
                    <a:pt x="3775" y="1502"/>
                    <a:pt x="3215" y="1276"/>
                  </a:cubicBezTo>
                  <a:cubicBezTo>
                    <a:pt x="3047" y="1208"/>
                    <a:pt x="2870" y="1177"/>
                    <a:pt x="2692" y="1177"/>
                  </a:cubicBezTo>
                  <a:cubicBezTo>
                    <a:pt x="2250" y="1177"/>
                    <a:pt x="1803" y="1368"/>
                    <a:pt x="1489" y="1657"/>
                  </a:cubicBezTo>
                  <a:cubicBezTo>
                    <a:pt x="977" y="2110"/>
                    <a:pt x="727" y="2824"/>
                    <a:pt x="905" y="3503"/>
                  </a:cubicBezTo>
                  <a:cubicBezTo>
                    <a:pt x="1084" y="4110"/>
                    <a:pt x="1619" y="4574"/>
                    <a:pt x="2274" y="4598"/>
                  </a:cubicBezTo>
                  <a:cubicBezTo>
                    <a:pt x="2307" y="4600"/>
                    <a:pt x="2339" y="4601"/>
                    <a:pt x="2372" y="4601"/>
                  </a:cubicBezTo>
                  <a:cubicBezTo>
                    <a:pt x="2997" y="4601"/>
                    <a:pt x="3645" y="4281"/>
                    <a:pt x="4132" y="3919"/>
                  </a:cubicBezTo>
                  <a:cubicBezTo>
                    <a:pt x="4691" y="3479"/>
                    <a:pt x="4906" y="2824"/>
                    <a:pt x="4715" y="2145"/>
                  </a:cubicBezTo>
                  <a:cubicBezTo>
                    <a:pt x="4525" y="1455"/>
                    <a:pt x="3929" y="919"/>
                    <a:pt x="3286" y="657"/>
                  </a:cubicBezTo>
                  <a:cubicBezTo>
                    <a:pt x="3038" y="553"/>
                    <a:pt x="2779" y="502"/>
                    <a:pt x="2522" y="502"/>
                  </a:cubicBezTo>
                  <a:cubicBezTo>
                    <a:pt x="2163" y="502"/>
                    <a:pt x="1808" y="601"/>
                    <a:pt x="1489" y="788"/>
                  </a:cubicBezTo>
                  <a:cubicBezTo>
                    <a:pt x="286" y="1490"/>
                    <a:pt x="0" y="3157"/>
                    <a:pt x="584" y="4348"/>
                  </a:cubicBezTo>
                  <a:cubicBezTo>
                    <a:pt x="893" y="4991"/>
                    <a:pt x="1429" y="5384"/>
                    <a:pt x="2131" y="5503"/>
                  </a:cubicBezTo>
                  <a:cubicBezTo>
                    <a:pt x="2309" y="5533"/>
                    <a:pt x="2491" y="5548"/>
                    <a:pt x="2674" y="5548"/>
                  </a:cubicBezTo>
                  <a:cubicBezTo>
                    <a:pt x="3142" y="5548"/>
                    <a:pt x="3617" y="5450"/>
                    <a:pt x="4036" y="5253"/>
                  </a:cubicBezTo>
                  <a:cubicBezTo>
                    <a:pt x="4608" y="4991"/>
                    <a:pt x="5072" y="4538"/>
                    <a:pt x="5310" y="3931"/>
                  </a:cubicBezTo>
                  <a:cubicBezTo>
                    <a:pt x="5549" y="3288"/>
                    <a:pt x="5549" y="2622"/>
                    <a:pt x="5346" y="2002"/>
                  </a:cubicBezTo>
                  <a:cubicBezTo>
                    <a:pt x="4953" y="799"/>
                    <a:pt x="3805" y="0"/>
                    <a:pt x="25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Picture 1" descr="Kẻ ngốc nhà giàu">
            <a:extLst>
              <a:ext uri="{FF2B5EF4-FFF2-40B4-BE49-F238E27FC236}">
                <a16:creationId xmlns:a16="http://schemas.microsoft.com/office/drawing/2014/main" id="{3F29DFBF-A6F6-80E6-1D2B-CA47D05A5A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30877" y="261377"/>
            <a:ext cx="7909108" cy="4245669"/>
          </a:xfrm>
          <a:prstGeom prst="rect">
            <a:avLst/>
          </a:prstGeom>
          <a:noFill/>
          <a:ln>
            <a:noFill/>
          </a:ln>
        </p:spPr>
      </p:pic>
    </p:spTree>
    <p:extLst>
      <p:ext uri="{BB962C8B-B14F-4D97-AF65-F5344CB8AC3E}">
        <p14:creationId xmlns:p14="http://schemas.microsoft.com/office/powerpoint/2010/main" val="1910476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animEffect transition="in" filter="fade">
                                      <p:cBhvr>
                                        <p:cTn id="7" dur="1000"/>
                                        <p:tgtEl>
                                          <p:spTgt spid="1027"/>
                                        </p:tgtEl>
                                      </p:cBhvr>
                                    </p:animEffect>
                                    <p:anim calcmode="lin" valueType="num">
                                      <p:cBhvr>
                                        <p:cTn id="8" dur="1000" fill="hold"/>
                                        <p:tgtEl>
                                          <p:spTgt spid="1027"/>
                                        </p:tgtEl>
                                        <p:attrNameLst>
                                          <p:attrName>ppt_x</p:attrName>
                                        </p:attrNameLst>
                                      </p:cBhvr>
                                      <p:tavLst>
                                        <p:tav tm="0">
                                          <p:val>
                                            <p:strVal val="#ppt_x"/>
                                          </p:val>
                                        </p:tav>
                                        <p:tav tm="100000">
                                          <p:val>
                                            <p:strVal val="#ppt_x"/>
                                          </p:val>
                                        </p:tav>
                                      </p:tavLst>
                                    </p:anim>
                                    <p:anim calcmode="lin" valueType="num">
                                      <p:cBhvr>
                                        <p:cTn id="9" dur="1000" fill="hold"/>
                                        <p:tgtEl>
                                          <p:spTgt spid="102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24"/>
                                        </p:tgtEl>
                                        <p:attrNameLst>
                                          <p:attrName>style.visibility</p:attrName>
                                        </p:attrNameLst>
                                      </p:cBhvr>
                                      <p:to>
                                        <p:strVal val="visible"/>
                                      </p:to>
                                    </p:set>
                                    <p:animEffect transition="in" filter="fade">
                                      <p:cBhvr>
                                        <p:cTn id="17" dur="1000"/>
                                        <p:tgtEl>
                                          <p:spTgt spid="1024"/>
                                        </p:tgtEl>
                                      </p:cBhvr>
                                    </p:animEffect>
                                    <p:anim calcmode="lin" valueType="num">
                                      <p:cBhvr>
                                        <p:cTn id="18" dur="1000" fill="hold"/>
                                        <p:tgtEl>
                                          <p:spTgt spid="1024"/>
                                        </p:tgtEl>
                                        <p:attrNameLst>
                                          <p:attrName>ppt_x</p:attrName>
                                        </p:attrNameLst>
                                      </p:cBhvr>
                                      <p:tavLst>
                                        <p:tav tm="0">
                                          <p:val>
                                            <p:strVal val="#ppt_x"/>
                                          </p:val>
                                        </p:tav>
                                        <p:tav tm="100000">
                                          <p:val>
                                            <p:strVal val="#ppt_x"/>
                                          </p:val>
                                        </p:tav>
                                      </p:tavLst>
                                    </p:anim>
                                    <p:anim calcmode="lin" valueType="num">
                                      <p:cBhvr>
                                        <p:cTn id="19" dur="1000" fill="hold"/>
                                        <p:tgtEl>
                                          <p:spTgt spid="10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25"/>
                                        </p:tgtEl>
                                        <p:attrNameLst>
                                          <p:attrName>style.visibility</p:attrName>
                                        </p:attrNameLst>
                                      </p:cBhvr>
                                      <p:to>
                                        <p:strVal val="visible"/>
                                      </p:to>
                                    </p:set>
                                    <p:animEffect transition="in" filter="fade">
                                      <p:cBhvr>
                                        <p:cTn id="22" dur="1000"/>
                                        <p:tgtEl>
                                          <p:spTgt spid="1025"/>
                                        </p:tgtEl>
                                      </p:cBhvr>
                                    </p:animEffect>
                                    <p:anim calcmode="lin" valueType="num">
                                      <p:cBhvr>
                                        <p:cTn id="23" dur="1000" fill="hold"/>
                                        <p:tgtEl>
                                          <p:spTgt spid="1025"/>
                                        </p:tgtEl>
                                        <p:attrNameLst>
                                          <p:attrName>ppt_x</p:attrName>
                                        </p:attrNameLst>
                                      </p:cBhvr>
                                      <p:tavLst>
                                        <p:tav tm="0">
                                          <p:val>
                                            <p:strVal val="#ppt_x"/>
                                          </p:val>
                                        </p:tav>
                                        <p:tav tm="100000">
                                          <p:val>
                                            <p:strVal val="#ppt_x"/>
                                          </p:val>
                                        </p:tav>
                                      </p:tavLst>
                                    </p:anim>
                                    <p:anim calcmode="lin" valueType="num">
                                      <p:cBhvr>
                                        <p:cTn id="24"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 grpId="0" animBg="1"/>
      <p:bldP spid="1026"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0.xml><?xml version="1.0" encoding="utf-8"?>
<p:tagLst xmlns:a="http://schemas.openxmlformats.org/drawingml/2006/main" xmlns:r="http://schemas.openxmlformats.org/officeDocument/2006/relationships" xmlns:p="http://schemas.openxmlformats.org/presentationml/2006/main">
  <p:tag name="KSO_WM_UNIT_TEXT_FILL_FORE_SCHEMECOLOR_INDEX" val="16"/>
  <p:tag name="KSO_WM_UNIT_TEXT_FILL_FORE_SCHEMECOLOR_INDEX_BRIGHTNESS" val="-0.75"/>
  <p:tag name="KSO_WM_UNIT_TEXT_FILL_TYPE" val="1"/>
</p:tagLst>
</file>

<file path=ppt/tags/tag11.xml><?xml version="1.0" encoding="utf-8"?>
<p:tagLst xmlns:a="http://schemas.openxmlformats.org/drawingml/2006/main" xmlns:r="http://schemas.openxmlformats.org/officeDocument/2006/relationships" xmlns:p="http://schemas.openxmlformats.org/presentationml/2006/main">
  <p:tag name="KSO_WM_UNIT_TEXT_FILL_FORE_SCHEMECOLOR_INDEX" val="16"/>
  <p:tag name="KSO_WM_UNIT_TEXT_FILL_FORE_SCHEMECOLOR_INDEX_BRIGHTNESS" val="-0.75"/>
  <p:tag name="KSO_WM_UNIT_TEXT_FILL_TYPE" val="1"/>
</p:tagLst>
</file>

<file path=ppt/tags/tag12.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heme/theme1.xml><?xml version="1.0" encoding="utf-8"?>
<a:theme xmlns:a="http://schemas.openxmlformats.org/drawingml/2006/main" name="Steps for Writing a Story by Slidesgo">
  <a:themeElements>
    <a:clrScheme name="Simple Light">
      <a:dk1>
        <a:srgbClr val="222222"/>
      </a:dk1>
      <a:lt1>
        <a:srgbClr val="FFFFFF"/>
      </a:lt1>
      <a:dk2>
        <a:srgbClr val="FFF6E9"/>
      </a:dk2>
      <a:lt2>
        <a:srgbClr val="EAB37D"/>
      </a:lt2>
      <a:accent1>
        <a:srgbClr val="F5B71D"/>
      </a:accent1>
      <a:accent2>
        <a:srgbClr val="FE8201"/>
      </a:accent2>
      <a:accent3>
        <a:srgbClr val="C53B3B"/>
      </a:accent3>
      <a:accent4>
        <a:srgbClr val="70AFA5"/>
      </a:accent4>
      <a:accent5>
        <a:srgbClr val="0F3D55"/>
      </a:accent5>
      <a:accent6>
        <a:srgbClr val="9B02A8"/>
      </a:accent6>
      <a:hlink>
        <a:srgbClr val="22222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Autumn Remembrance Festival Minitheme by Slidesgo">
  <a:themeElements>
    <a:clrScheme name="Simple Light">
      <a:dk1>
        <a:srgbClr val="FFFFFF"/>
      </a:dk1>
      <a:lt1>
        <a:srgbClr val="EB7C7F"/>
      </a:lt1>
      <a:dk2>
        <a:srgbClr val="991F1F"/>
      </a:dk2>
      <a:lt2>
        <a:srgbClr val="FABD8A"/>
      </a:lt2>
      <a:accent1>
        <a:srgbClr val="FFA07E"/>
      </a:accent1>
      <a:accent2>
        <a:srgbClr val="FFFCE9"/>
      </a:accent2>
      <a:accent3>
        <a:srgbClr val="C77575"/>
      </a:accent3>
      <a:accent4>
        <a:srgbClr val="57050B"/>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182</TotalTime>
  <Words>3015</Words>
  <Application>Microsoft Office PowerPoint</Application>
  <PresentationFormat>Widescreen</PresentationFormat>
  <Paragraphs>356</Paragraphs>
  <Slides>68</Slides>
  <Notes>46</Notes>
  <HiddenSlides>0</HiddenSlides>
  <MMClips>1</MMClips>
  <ScaleCrop>false</ScaleCrop>
  <HeadingPairs>
    <vt:vector size="6" baseType="variant">
      <vt:variant>
        <vt:lpstr>Fonts Used</vt:lpstr>
      </vt:variant>
      <vt:variant>
        <vt:i4>30</vt:i4>
      </vt:variant>
      <vt:variant>
        <vt:lpstr>Theme</vt:lpstr>
      </vt:variant>
      <vt:variant>
        <vt:i4>7</vt:i4>
      </vt:variant>
      <vt:variant>
        <vt:lpstr>Slide Titles</vt:lpstr>
      </vt:variant>
      <vt:variant>
        <vt:i4>68</vt:i4>
      </vt:variant>
    </vt:vector>
  </HeadingPairs>
  <TitlesOfParts>
    <vt:vector size="105" baseType="lpstr">
      <vt:lpstr>微软雅黑</vt:lpstr>
      <vt:lpstr>宋体</vt:lpstr>
      <vt:lpstr>宋体</vt:lpstr>
      <vt:lpstr>.VnTime</vt:lpstr>
      <vt:lpstr>Anek Devanagari Medium</vt:lpstr>
      <vt:lpstr>Arial</vt:lpstr>
      <vt:lpstr>Atma</vt:lpstr>
      <vt:lpstr>Calibri</vt:lpstr>
      <vt:lpstr>Calibri Light</vt:lpstr>
      <vt:lpstr>Comfortaa</vt:lpstr>
      <vt:lpstr>Fira Sans Extra Condensed</vt:lpstr>
      <vt:lpstr>Fredoka</vt:lpstr>
      <vt:lpstr>inpin heiti</vt:lpstr>
      <vt:lpstr>Londrina Solid</vt:lpstr>
      <vt:lpstr>Londrina Solid Black</vt:lpstr>
      <vt:lpstr>Poppins</vt:lpstr>
      <vt:lpstr>Poppins Medium</vt:lpstr>
      <vt:lpstr>Roboto</vt:lpstr>
      <vt:lpstr>Signika</vt:lpstr>
      <vt:lpstr>Signika SemiBold</vt:lpstr>
      <vt:lpstr>Tahoma</vt:lpstr>
      <vt:lpstr>Times New Roman</vt:lpstr>
      <vt:lpstr>Titan One</vt:lpstr>
      <vt:lpstr>Vidaloka</vt:lpstr>
      <vt:lpstr>Wingdings</vt:lpstr>
      <vt:lpstr>zihun35hao-jindianyahei</vt:lpstr>
      <vt:lpstr>仓耳今楷05-6763 W05</vt:lpstr>
      <vt:lpstr>仓耳羽辰体-谷力 W04</vt:lpstr>
      <vt:lpstr>字魂36号-正文宋楷</vt:lpstr>
      <vt:lpstr>小考拉体</vt:lpstr>
      <vt:lpstr>Steps for Writing a Story by Slidesgo</vt:lpstr>
      <vt:lpstr>2_Office Theme</vt:lpstr>
      <vt:lpstr>1_Office Theme</vt:lpstr>
      <vt:lpstr>1_自定义设计方案</vt:lpstr>
      <vt:lpstr>Autumn Remembrance Festival Minitheme by Slidesgo</vt:lpstr>
      <vt:lpstr>Office Theme</vt:lpstr>
      <vt:lpstr>3_Office Theme</vt:lpstr>
      <vt:lpstr>PowerPoint Presentation</vt:lpstr>
      <vt:lpstr>Hoạt động  mở đầu</vt:lpstr>
      <vt:lpstr>Hoạt động mở đầu</vt:lpstr>
      <vt:lpstr>Hoạt động mở đầu</vt:lpstr>
      <vt:lpstr>Hoạt động mở đầu</vt:lpstr>
      <vt:lpstr>Hoạt động mở đầu</vt:lpstr>
      <vt:lpstr>Hoạt động mở đầu</vt:lpstr>
      <vt:lpstr>PowerPoint Presentation</vt:lpstr>
      <vt:lpstr>PowerPoint Presentation</vt:lpstr>
      <vt:lpstr>PowerPoint Presentation</vt:lpstr>
      <vt:lpstr>PowerPoint Presentation</vt:lpstr>
      <vt:lpstr>PowerPoint Presentation</vt:lpstr>
      <vt:lpstr>Hoạt động mở đầu</vt:lpstr>
      <vt:lpstr>Hình thành kiến thức</vt:lpstr>
      <vt:lpstr>PowerPoint Presentation</vt:lpstr>
      <vt:lpstr>I. Đọc văn bản</vt:lpstr>
      <vt:lpstr>PowerPoint Presentation</vt:lpstr>
      <vt:lpstr>PowerPoint Presentation</vt:lpstr>
      <vt:lpstr>1. Đối tượng bị phê phán trong truyện cười</vt:lpstr>
      <vt:lpstr>1. Đối tượng bị phê phán trong truyện cười</vt:lpstr>
      <vt:lpstr>PowerPoint Presentation</vt:lpstr>
      <vt:lpstr>a. Bối cảnh</vt:lpstr>
      <vt:lpstr>a. Bối cảnh</vt:lpstr>
      <vt:lpstr>b. Ngôn ngữ</vt:lpstr>
      <vt:lpstr>PowerPoint Presentation</vt:lpstr>
      <vt:lpstr>PowerPoint Presentation</vt:lpstr>
      <vt:lpstr>c. Tính cách nhân vật</vt:lpstr>
      <vt:lpstr>PowerPoint Presentation</vt:lpstr>
      <vt:lpstr>PowerPoint Presentation</vt:lpstr>
      <vt:lpstr>PowerPoint Presentation</vt:lpstr>
      <vt:lpstr>a. Nội dung tấm biển treo ở cửa hàng </vt:lpstr>
      <vt:lpstr>a. Nội dung tấm biển treo ở cửa hàng </vt:lpstr>
      <vt:lpstr>b. Hành động của chủ cửa hàng</vt:lpstr>
      <vt:lpstr>PowerPoint Presentation</vt:lpstr>
      <vt:lpstr>PowerPoint Presentation</vt:lpstr>
      <vt:lpstr>c. Cốt truyện</vt:lpstr>
      <vt:lpstr>PowerPoint Presentation</vt:lpstr>
      <vt:lpstr>a. Ngôn ngữ</vt:lpstr>
      <vt:lpstr>a. Ngôn ngữ</vt:lpstr>
      <vt:lpstr>a. Ngôn ngữ</vt:lpstr>
      <vt:lpstr>b. Ý nghĩa của tiếng cười</vt:lpstr>
      <vt:lpstr>b. Ý nghĩa của tiếng cười</vt:lpstr>
      <vt:lpstr>b. Ý nghĩa của tiếng cười</vt:lpstr>
      <vt:lpstr>b. Ý nghĩa của tiếng cười</vt:lpstr>
      <vt:lpstr>PowerPoint Presentation</vt:lpstr>
      <vt:lpstr>5. Tìm hiểu mức độ của tiếng cười</vt:lpstr>
      <vt:lpstr>5. Tìm hiểu mức độ của tiếng cười</vt:lpstr>
      <vt:lpstr>PowerPoint Presentation</vt:lpstr>
      <vt:lpstr>1. Nội dung, nghệ thuật</vt:lpstr>
      <vt:lpstr>PowerPoint Presentation</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Nguyễn Chà</dc:creator>
  <cp:lastModifiedBy>Admin</cp:lastModifiedBy>
  <cp:revision>11</cp:revision>
  <dcterms:created xsi:type="dcterms:W3CDTF">2023-11-12T15:27:41Z</dcterms:created>
  <dcterms:modified xsi:type="dcterms:W3CDTF">2023-11-13T14:35:04Z</dcterms:modified>
</cp:coreProperties>
</file>