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13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33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713422"/>
              </p:ext>
            </p:extLst>
          </p:nvPr>
        </p:nvGraphicFramePr>
        <p:xfrm>
          <a:off x="574116" y="1517106"/>
          <a:ext cx="8615035" cy="4862056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3972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273854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39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2967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16504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44229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33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21/04/2025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21/04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xá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22/04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rim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44229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23/04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lắc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pho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chíp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24/04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bầu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nõn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43783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25/04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phi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536980">
                <a:tc v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Bảy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25/04</a:t>
                      </a:r>
                    </a:p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645268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2383</TotalTime>
  <Words>400</Words>
  <Application>Microsoft Office PowerPoint</Application>
  <PresentationFormat>A4 Paper (210x297 mm)</PresentationFormat>
  <Paragraphs>119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410</cp:revision>
  <cp:lastPrinted>2023-08-20T15:03:24Z</cp:lastPrinted>
  <dcterms:created xsi:type="dcterms:W3CDTF">2019-09-26T13:09:45Z</dcterms:created>
  <dcterms:modified xsi:type="dcterms:W3CDTF">2025-04-19T05:54:55Z</dcterms:modified>
</cp:coreProperties>
</file>