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103" d="100"/>
          <a:sy n="103" d="100"/>
        </p:scale>
        <p:origin x="17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29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84607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29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24/03/2025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24/03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Hà Lan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25/03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Hữu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26/03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 gà chiên xù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 kho 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 ngọt xào 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 bí xanh nấu thịt 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27/03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 bò kho dứa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 gà 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 tây 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 bắp cải nấu thịt cà 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28/03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Hà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402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SingPC</cp:lastModifiedBy>
  <cp:revision>381</cp:revision>
  <cp:lastPrinted>2023-08-20T15:03:24Z</cp:lastPrinted>
  <dcterms:created xsi:type="dcterms:W3CDTF">2019-09-26T13:09:45Z</dcterms:created>
  <dcterms:modified xsi:type="dcterms:W3CDTF">2025-04-28T09:45:17Z</dcterms:modified>
</cp:coreProperties>
</file>