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00" d="100"/>
          <a:sy n="100" d="100"/>
        </p:scale>
        <p:origin x="348" y="-12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8/29/2025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8/29/2025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8/29/2025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01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3428"/>
              </p:ext>
            </p:extLst>
          </p:nvPr>
        </p:nvGraphicFramePr>
        <p:xfrm>
          <a:off x="574116" y="1517106"/>
          <a:ext cx="8615035" cy="4291367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39723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273854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397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52967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16504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44229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08/09/2025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08/09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xá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cút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quả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ngũ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sắc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0456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09/09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rim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mắm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sấu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44229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10/09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xù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872.2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40456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11/09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dứa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cuộn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bầu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nõn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43783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12/09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Bún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nướng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chuột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2428</TotalTime>
  <Words>366</Words>
  <Application>Microsoft Office PowerPoint</Application>
  <PresentationFormat>A4 Paper (210x297 mm)</PresentationFormat>
  <Paragraphs>104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430</cp:revision>
  <cp:lastPrinted>2023-08-20T15:03:24Z</cp:lastPrinted>
  <dcterms:created xsi:type="dcterms:W3CDTF">2019-09-26T13:09:45Z</dcterms:created>
  <dcterms:modified xsi:type="dcterms:W3CDTF">2025-08-29T01:42:08Z</dcterms:modified>
</cp:coreProperties>
</file>