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0" d="100"/>
          <a:sy n="90" d="100"/>
        </p:scale>
        <p:origin x="672" y="-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00100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05/0452025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 Sa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38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</TotalTime>
  <Words>360</Words>
  <Application>Microsoft Office PowerPoint</Application>
  <PresentationFormat>A4 Paper (210x297 mm)</PresentationFormat>
  <Paragraphs>103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410</cp:revision>
  <cp:lastPrinted>2023-08-20T15:03:24Z</cp:lastPrinted>
  <dcterms:created xsi:type="dcterms:W3CDTF">2019-09-26T13:09:45Z</dcterms:created>
  <dcterms:modified xsi:type="dcterms:W3CDTF">2025-04-28T07:39:40Z</dcterms:modified>
</cp:coreProperties>
</file>