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36" d="100"/>
          <a:sy n="136" d="100"/>
        </p:scale>
        <p:origin x="-756" y="-18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32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884100"/>
              </p:ext>
            </p:extLst>
          </p:nvPr>
        </p:nvGraphicFramePr>
        <p:xfrm>
          <a:off x="574116" y="1517106"/>
          <a:ext cx="8615035" cy="484157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14/04/2025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14/04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Củ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quả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cẩm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15/04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Ba Sa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sù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tàu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bầu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/0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om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rán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17/04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lắc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pho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cuộn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óc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18/04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nướng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Nước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ngọt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7382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2352</TotalTime>
  <Words>365</Words>
  <Application>Microsoft Office PowerPoint</Application>
  <PresentationFormat>A4 Paper (210x297 mm)</PresentationFormat>
  <Paragraphs>103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407</cp:revision>
  <cp:lastPrinted>2023-08-20T15:03:24Z</cp:lastPrinted>
  <dcterms:created xsi:type="dcterms:W3CDTF">2019-09-26T13:09:45Z</dcterms:created>
  <dcterms:modified xsi:type="dcterms:W3CDTF">2025-04-10T08:40:47Z</dcterms:modified>
</cp:coreProperties>
</file>