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 varScale="1">
        <p:scale>
          <a:sx n="68" d="100"/>
          <a:sy n="68" d="100"/>
        </p:scale>
        <p:origin x="13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31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172337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07/04/2025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cháy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cạnh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hỗn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09/03</a:t>
                      </a:r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giềng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2269</TotalTime>
  <Words>362</Words>
  <Application>Microsoft Office PowerPoint</Application>
  <PresentationFormat>A4 Paper (210x297 mm)</PresentationFormat>
  <Paragraphs>99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386</cp:revision>
  <cp:lastPrinted>2023-08-20T15:03:24Z</cp:lastPrinted>
  <dcterms:created xsi:type="dcterms:W3CDTF">2019-09-26T13:09:45Z</dcterms:created>
  <dcterms:modified xsi:type="dcterms:W3CDTF">2025-04-04T03:41:59Z</dcterms:modified>
</cp:coreProperties>
</file>