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00" d="100"/>
          <a:sy n="100" d="100"/>
        </p:scale>
        <p:origin x="348" y="-8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28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654542"/>
              </p:ext>
            </p:extLst>
          </p:nvPr>
        </p:nvGraphicFramePr>
        <p:xfrm>
          <a:off x="574116" y="1517106"/>
          <a:ext cx="8615035" cy="4851841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17/03/2025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17/03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hạt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ngũ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sắc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18/03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,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miến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hỗn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hợp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19/03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lắc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pho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tàu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óc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20/03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cuộn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880.8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21/03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Bún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nướng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2330</TotalTime>
  <Words>360</Words>
  <Application>Microsoft Office PowerPoint</Application>
  <PresentationFormat>A4 Paper (210x297 mm)</PresentationFormat>
  <Paragraphs>103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397</cp:revision>
  <cp:lastPrinted>2023-08-20T15:03:24Z</cp:lastPrinted>
  <dcterms:created xsi:type="dcterms:W3CDTF">2019-09-26T13:09:45Z</dcterms:created>
  <dcterms:modified xsi:type="dcterms:W3CDTF">2025-03-14T09:05:39Z</dcterms:modified>
</cp:coreProperties>
</file>