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57" r:id="rId3"/>
    <p:sldId id="331" r:id="rId4"/>
    <p:sldId id="325" r:id="rId5"/>
    <p:sldId id="365" r:id="rId6"/>
    <p:sldId id="351" r:id="rId7"/>
    <p:sldId id="367" r:id="rId8"/>
    <p:sldId id="366" r:id="rId9"/>
    <p:sldId id="352" r:id="rId10"/>
    <p:sldId id="353" r:id="rId11"/>
    <p:sldId id="354" r:id="rId12"/>
    <p:sldId id="363" r:id="rId13"/>
    <p:sldId id="364" r:id="rId14"/>
    <p:sldId id="347" r:id="rId15"/>
    <p:sldId id="350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3300"/>
    <a:srgbClr val="800000"/>
    <a:srgbClr val="FF9999"/>
    <a:srgbClr val="FEFEFF"/>
    <a:srgbClr val="FF9900"/>
    <a:srgbClr val="FDF2B3"/>
    <a:srgbClr val="FFFDB1"/>
    <a:srgbClr val="FBE7B5"/>
    <a:srgbClr val="F1A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93" d="100"/>
          <a:sy n="93" d="100"/>
        </p:scale>
        <p:origin x="45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2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069B-D26C-407B-B587-35C0B345E23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632270" cy="108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11455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5731237" cy="1080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22149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750318" cy="1080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963162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1788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919698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đòi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18209" y="359573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01033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1645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304800" y="285750"/>
            <a:ext cx="5486400" cy="6096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425450"/>
            <a:ext cx="342900" cy="330200"/>
          </a:xfrm>
          <a:prstGeom prst="ellipse">
            <a:avLst/>
          </a:prstGeom>
          <a:solidFill>
            <a:srgbClr val="C00000"/>
          </a:solidFill>
          <a:ln>
            <a:solidFill>
              <a:srgbClr val="FEFE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74" y="35029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 - 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074" y="1123950"/>
            <a:ext cx="805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9 - CTST 1,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56939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210" t="27084" r="16839" b="21874"/>
          <a:stretch/>
        </p:blipFill>
        <p:spPr>
          <a:xfrm>
            <a:off x="-1" y="-1"/>
            <a:ext cx="9144001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09550"/>
            <a:ext cx="8661400" cy="2374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922367"/>
            <a:ext cx="8661400" cy="20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" y="0"/>
            <a:ext cx="9111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381531" cy="102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796" y="2180094"/>
            <a:ext cx="81155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3598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4" t="40787" r="4123" b="6982"/>
          <a:stretch/>
        </p:blipFill>
        <p:spPr>
          <a:xfrm>
            <a:off x="1600200" y="133350"/>
            <a:ext cx="5638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440598" cy="967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103894"/>
            <a:ext cx="8135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… 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1516716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991" y="145817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3672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50"/>
            <a:ext cx="8440598" cy="967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282" y="1428750"/>
            <a:ext cx="8135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Quay video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them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9698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,...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8209" y="359573"/>
            <a:ext cx="609600" cy="445434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5050"/>
          </a:solidFill>
          <a:ln>
            <a:solidFill>
              <a:srgbClr val="FEFE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01033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7366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8229600" cy="102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80558"/>
            <a:ext cx="8135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quay video,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poster…</a:t>
            </a:r>
          </a:p>
        </p:txBody>
      </p:sp>
    </p:spTree>
    <p:extLst>
      <p:ext uri="{BB962C8B-B14F-4D97-AF65-F5344CB8AC3E}">
        <p14:creationId xmlns:p14="http://schemas.microsoft.com/office/powerpoint/2010/main" val="219240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782</Words>
  <Application>Microsoft Office PowerPoint</Application>
  <PresentationFormat>On-screen Show (16:9)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NGUYEN</dc:creator>
  <cp:lastModifiedBy>thuthuy08031985@gmail.com</cp:lastModifiedBy>
  <cp:revision>137</cp:revision>
  <dcterms:created xsi:type="dcterms:W3CDTF">2021-09-23T13:57:15Z</dcterms:created>
  <dcterms:modified xsi:type="dcterms:W3CDTF">2025-03-27T08:33:17Z</dcterms:modified>
</cp:coreProperties>
</file>