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7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27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644231"/>
              </p:ext>
            </p:extLst>
          </p:nvPr>
        </p:nvGraphicFramePr>
        <p:xfrm>
          <a:off x="574116" y="1517106"/>
          <a:ext cx="8615035" cy="4841577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10/03/2025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quay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cuộn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ngũ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sắc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miến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hỗn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12/03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Ba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xù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mềm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óc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Xôi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Hoàng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Phố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Salat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: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chuột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2239</TotalTime>
  <Words>379</Words>
  <Application>Microsoft Office PowerPoint</Application>
  <PresentationFormat>A4 Paper (210x297 mm)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379</cp:revision>
  <cp:lastPrinted>2023-08-20T15:03:24Z</cp:lastPrinted>
  <dcterms:created xsi:type="dcterms:W3CDTF">2019-09-26T13:09:45Z</dcterms:created>
  <dcterms:modified xsi:type="dcterms:W3CDTF">2025-03-06T08:12:36Z</dcterms:modified>
</cp:coreProperties>
</file>